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3" r:id="rId4"/>
    <p:sldId id="264" r:id="rId5"/>
    <p:sldId id="262" r:id="rId6"/>
    <p:sldId id="265" r:id="rId7"/>
    <p:sldId id="267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BB103-32DD-E3BA-C97B-EAA6F8FFB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2BC901-855C-F19B-2789-DD8446033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8020D8-029E-1A2A-2EC8-3176A45D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DEBE-A204-43A9-80AD-F356C8F9DE2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42AB8-8B84-76DC-03F2-C212011C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76B28-B220-AA42-5F04-2768B12C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4CB3-73C2-4DC1-843C-0236CC877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10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8F7A-53FC-CAB5-A693-C2021186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464740-4738-AF63-D114-0332230E1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591A0-8BD1-DB51-E952-FC0A9ABC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DEBE-A204-43A9-80AD-F356C8F9DE2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208D7-D763-F4F3-E834-685C9B71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DE4A66-3F45-3465-2D7A-96BE76F3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4CB3-73C2-4DC1-843C-0236CC877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2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031BAD-CF77-F4A4-C0B1-5A8CCFD59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A5011E-610B-CB4E-F8EB-072992BC0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355E7-0637-7069-EF20-6797C575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DEBE-A204-43A9-80AD-F356C8F9DE2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A87A74-51F7-CE52-B4FD-0B56502D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6FC30-7339-C507-BB4C-098C48AF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4CB3-73C2-4DC1-843C-0236CC877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8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381AF-3383-37F0-AEE0-07EE586B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80397A-1EF1-771A-8F9A-385C34BF2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94D45-6E71-7E12-3060-BBC9737D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DEBE-A204-43A9-80AD-F356C8F9DE2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9A806-038A-2B9B-FC08-C540E83A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75746-842F-F6E5-CEF9-0A086BB5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4CB3-73C2-4DC1-843C-0236CC877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55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60AA2-0D8E-FF50-A065-A84556BF4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3DCC3F-2AA7-1FBE-FB70-D2AA2BD52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129168-FA10-41AA-74D5-3D72EB6F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DEBE-A204-43A9-80AD-F356C8F9DE2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09E158-D234-BA12-3752-13C87650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26FA6-4215-B590-CF25-53AC3979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4CB3-73C2-4DC1-843C-0236CC877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17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C6979-ED09-AD30-CE45-7128F9AC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7C510-A3DB-63FA-C3D7-9A648CBA5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7058D2-F74C-A9EC-81C1-D01EE0EA9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BAA400-C2BA-1B15-4FBD-316A4F94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DEBE-A204-43A9-80AD-F356C8F9DE2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D71D36-3506-E06E-3B47-71F1724F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85F13B-E8CC-E75C-C792-80F1E437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4CB3-73C2-4DC1-843C-0236CC877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93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955B3-43EC-7747-4C6D-499A3929A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350C8F-DE6F-731B-6429-2057B5108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578B26-D611-E1D1-668A-44F0A3EC9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CBED97-DFC8-D0C8-22D0-46F818F54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B5EA8D-CB99-61C2-94FA-7B90BA338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B0E4B2-234F-9248-8186-2C4D229B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DEBE-A204-43A9-80AD-F356C8F9DE2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52F788-C452-900A-B52F-078893FE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2B3CA-0C8F-1B97-1BA6-C528BFAE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4CB3-73C2-4DC1-843C-0236CC877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48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C4044-C43E-49C3-C132-7B6A66EE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E7919C-9B5C-E7B1-2761-38A96226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DEBE-A204-43A9-80AD-F356C8F9DE2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FA7C92-EA89-4C97-6E1B-29DE8C28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A72B10-1523-57E8-05EC-1EFBE306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4CB3-73C2-4DC1-843C-0236CC877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1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BCF6C1-E861-74E1-AF9B-F09B6006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DEBE-A204-43A9-80AD-F356C8F9DE2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F16708-EF3A-EEB4-8F84-DBA227E8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EBFAEE-A96D-95F0-EF70-6FF73F05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4CB3-73C2-4DC1-843C-0236CC877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5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5C6D5-BA17-EDD4-55A8-D826B881A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F7F48C-E1F4-5CCC-B2A8-CC6F541D2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CC7631-4FE7-A1D5-FEF8-FD48B3ACD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5B2F82-5F6B-70B2-A855-4ED64FF5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DEBE-A204-43A9-80AD-F356C8F9DE2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E2AEB4-A5CB-5D41-F79D-D641A923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EC0ED7-5FB1-DD8B-C001-A4948F37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4CB3-73C2-4DC1-843C-0236CC877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3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98F85-1338-3E78-6AAC-FBC541D8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BE0B71-C24D-6F2A-3FBE-7FA257CF8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8C713F-B027-B093-ABCB-A67E5CB2D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029D8B-74AB-F4D1-DD15-5AFF73DF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DEBE-A204-43A9-80AD-F356C8F9DE2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37328A-CC7C-A10C-6A37-5D789098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284DFE-00DE-C7D9-766C-E5275481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4CB3-73C2-4DC1-843C-0236CC877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8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4E1CC9-07FF-401A-8252-E6D9B4680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6A98F9-7A57-85E1-F81A-142ED09A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DA39B-E540-2355-0CB0-198A3AFF8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7BDEBE-A204-43A9-80AD-F356C8F9DE2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DA21A-5E38-EB57-170A-C1AD727A7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2864E-FB94-2394-9937-9DFBBBDA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4A4CB3-73C2-4DC1-843C-0236CC877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7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85888-D507-4738-5EB9-655B998B5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7864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2024 </a:t>
            </a:r>
            <a:br>
              <a:rPr lang="en-US" altLang="ko-KR" dirty="0"/>
            </a:br>
            <a:r>
              <a:rPr lang="en-US" altLang="ko-KR" dirty="0"/>
              <a:t>GAMESERVER</a:t>
            </a:r>
            <a:br>
              <a:rPr lang="en-US" altLang="ko-KR" dirty="0"/>
            </a:br>
            <a:r>
              <a:rPr lang="en-US" altLang="ko-KR" dirty="0"/>
              <a:t>TERM</a:t>
            </a:r>
            <a:br>
              <a:rPr lang="en-US" altLang="ko-KR" dirty="0"/>
            </a:br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494250-2550-BCCB-0794-4B13EA51C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31939"/>
            <a:ext cx="9144000" cy="1655762"/>
          </a:xfrm>
        </p:spPr>
        <p:txBody>
          <a:bodyPr/>
          <a:lstStyle/>
          <a:p>
            <a:r>
              <a:rPr lang="en-US" altLang="ko-KR" dirty="0"/>
              <a:t>2019180032 </a:t>
            </a:r>
            <a:r>
              <a:rPr lang="ko-KR" altLang="en-US" dirty="0"/>
              <a:t>이종혁</a:t>
            </a:r>
          </a:p>
        </p:txBody>
      </p:sp>
    </p:spTree>
    <p:extLst>
      <p:ext uri="{BB962C8B-B14F-4D97-AF65-F5344CB8AC3E}">
        <p14:creationId xmlns:p14="http://schemas.microsoft.com/office/powerpoint/2010/main" val="87103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07202-A73F-EA59-EA32-A99240DA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</a:t>
            </a:r>
            <a:r>
              <a:rPr lang="en-US" altLang="ko-KR" dirty="0"/>
              <a:t>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86BCB-590A-3673-2EB4-16530C708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2000 x 2000 Map </a:t>
            </a:r>
          </a:p>
          <a:p>
            <a:pPr marL="0" indent="0">
              <a:buNone/>
            </a:pPr>
            <a:r>
              <a:rPr lang="en-US" altLang="ko-KR" dirty="0"/>
              <a:t>20x20 window (</a:t>
            </a:r>
            <a:r>
              <a:rPr lang="ko-KR" altLang="en-US" dirty="0"/>
              <a:t>시야 </a:t>
            </a:r>
            <a:r>
              <a:rPr lang="en-US" altLang="ko-KR" dirty="0"/>
              <a:t>15 X 15) </a:t>
            </a:r>
          </a:p>
          <a:p>
            <a:pPr marL="0" indent="0">
              <a:buNone/>
            </a:pPr>
            <a:r>
              <a:rPr lang="ko-KR" altLang="en-US" dirty="0"/>
              <a:t>장애물 존재 충돌처리 완료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985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07202-A73F-EA59-EA32-A99240DA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몬스터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86BCB-590A-3673-2EB4-16530C708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몬스터 </a:t>
            </a:r>
            <a:r>
              <a:rPr lang="en-US" altLang="ko-KR" dirty="0"/>
              <a:t>20</a:t>
            </a:r>
            <a:r>
              <a:rPr lang="ko-KR" altLang="en-US" dirty="0"/>
              <a:t>만 마리 배치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몬스터 총 </a:t>
            </a:r>
            <a:r>
              <a:rPr lang="en-US" altLang="ko-KR" dirty="0"/>
              <a:t>5</a:t>
            </a:r>
            <a:r>
              <a:rPr lang="ko-KR" altLang="en-US" dirty="0"/>
              <a:t>종류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보스 몬스터 구현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몬스터별</a:t>
            </a:r>
            <a:r>
              <a:rPr lang="ko-KR" altLang="en-US" dirty="0"/>
              <a:t> 공격 범위 다름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몬스터 레벨에 따른 공격력</a:t>
            </a:r>
            <a:r>
              <a:rPr lang="en-US" altLang="ko-KR" dirty="0"/>
              <a:t>, </a:t>
            </a:r>
            <a:r>
              <a:rPr lang="ko-KR" altLang="en-US" dirty="0"/>
              <a:t>체력 구현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고정</a:t>
            </a:r>
            <a:r>
              <a:rPr lang="en-US" altLang="ko-KR" dirty="0"/>
              <a:t> + </a:t>
            </a:r>
            <a:r>
              <a:rPr lang="ko-KR" altLang="en-US" dirty="0"/>
              <a:t>로밍 몬스터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죽으면 </a:t>
            </a:r>
            <a:r>
              <a:rPr lang="en-US" altLang="ko-KR" dirty="0"/>
              <a:t>30</a:t>
            </a:r>
            <a:r>
              <a:rPr lang="ko-KR" altLang="en-US" dirty="0"/>
              <a:t>초 뒤에 부활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27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01B87-944A-FD0E-67C9-E8B8DAA7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몬스터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F23AE-7387-55F7-D32E-002369DC9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Level 1 ~ 10 : Slime</a:t>
            </a:r>
          </a:p>
          <a:p>
            <a:r>
              <a:rPr lang="en-US" altLang="ko-KR" dirty="0"/>
              <a:t>Level 11 ~ 20 : </a:t>
            </a:r>
            <a:r>
              <a:rPr lang="en-US" altLang="ko-KR" dirty="0" err="1"/>
              <a:t>KingKong</a:t>
            </a:r>
            <a:r>
              <a:rPr lang="en-US" altLang="ko-KR" dirty="0"/>
              <a:t>;</a:t>
            </a:r>
            <a:endParaRPr lang="ko-KR" altLang="en-US" dirty="0"/>
          </a:p>
          <a:p>
            <a:r>
              <a:rPr lang="en-US" altLang="ko-KR" dirty="0"/>
              <a:t>Level 21 ~ 30 : </a:t>
            </a:r>
            <a:r>
              <a:rPr lang="en-US" altLang="ko-KR" dirty="0" err="1"/>
              <a:t>KillerRobot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Level 31 ~ 40 : Dog;</a:t>
            </a:r>
          </a:p>
          <a:p>
            <a:r>
              <a:rPr lang="en-US" altLang="ko-KR" dirty="0"/>
              <a:t>Level 41 ~ : Cat;</a:t>
            </a:r>
          </a:p>
          <a:p>
            <a:endParaRPr lang="en-US" altLang="ko-KR" dirty="0"/>
          </a:p>
          <a:p>
            <a:r>
              <a:rPr lang="ko-KR" altLang="en-US" dirty="0"/>
              <a:t>랜덤 </a:t>
            </a:r>
            <a:r>
              <a:rPr lang="en-US" altLang="ko-KR" dirty="0"/>
              <a:t>: BOSS -&gt; LV 100 ~ LV 140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38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E7D65-3924-6AD4-31FE-0BEFF11F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</a:t>
            </a:r>
            <a:r>
              <a:rPr lang="en-US" altLang="ko-KR" dirty="0"/>
              <a:t>player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1F63DE-BF61-A3F9-6F12-ADE7B31BB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플레이어 </a:t>
            </a:r>
            <a:r>
              <a:rPr lang="en-US" altLang="ko-KR" dirty="0"/>
              <a:t>3</a:t>
            </a:r>
            <a:r>
              <a:rPr lang="ko-KR" altLang="en-US" dirty="0"/>
              <a:t>종류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Warrior : </a:t>
            </a:r>
            <a:r>
              <a:rPr lang="ko-KR" altLang="en-US" dirty="0"/>
              <a:t>시선방향 </a:t>
            </a:r>
            <a:r>
              <a:rPr lang="en-US" altLang="ko-KR" dirty="0"/>
              <a:t>1</a:t>
            </a:r>
            <a:r>
              <a:rPr lang="ko-KR" altLang="en-US" dirty="0"/>
              <a:t>칸 공격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Mage : </a:t>
            </a:r>
            <a:r>
              <a:rPr lang="ko-KR" altLang="en-US" dirty="0"/>
              <a:t>시선방향 </a:t>
            </a:r>
            <a:r>
              <a:rPr lang="en-US" altLang="ko-KR" dirty="0"/>
              <a:t>3</a:t>
            </a:r>
            <a:r>
              <a:rPr lang="ko-KR" altLang="en-US" dirty="0"/>
              <a:t>칸 공격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Prist</a:t>
            </a:r>
            <a:r>
              <a:rPr lang="en-US" altLang="ko-KR" dirty="0"/>
              <a:t> : </a:t>
            </a:r>
            <a:r>
              <a:rPr lang="ko-KR" altLang="en-US" dirty="0"/>
              <a:t>주위 </a:t>
            </a:r>
            <a:r>
              <a:rPr lang="en-US" altLang="ko-KR" dirty="0"/>
              <a:t>5</a:t>
            </a:r>
            <a:r>
              <a:rPr lang="ko-KR" altLang="en-US" dirty="0"/>
              <a:t>칸 공격 </a:t>
            </a:r>
            <a:r>
              <a:rPr lang="en-US" altLang="ko-KR" dirty="0"/>
              <a:t>+ </a:t>
            </a:r>
            <a:r>
              <a:rPr lang="ko-KR" altLang="en-US" dirty="0"/>
              <a:t>주위 </a:t>
            </a:r>
            <a:r>
              <a:rPr lang="en-US" altLang="ko-KR" dirty="0"/>
              <a:t>5</a:t>
            </a:r>
            <a:r>
              <a:rPr lang="ko-KR" altLang="en-US" dirty="0"/>
              <a:t>칸 플레이어 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데미지 받으면 메시지 표시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몬스터 죽이면 경험치 올라감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일정 경험치 </a:t>
            </a:r>
            <a:r>
              <a:rPr lang="ko-KR" altLang="en-US" dirty="0" err="1"/>
              <a:t>획득시</a:t>
            </a:r>
            <a:r>
              <a:rPr lang="ko-KR" altLang="en-US" dirty="0"/>
              <a:t> 레벨 업 </a:t>
            </a:r>
            <a:r>
              <a:rPr lang="en-US" altLang="ko-KR" dirty="0"/>
              <a:t>+ </a:t>
            </a:r>
            <a:r>
              <a:rPr lang="ko-KR" altLang="en-US" dirty="0"/>
              <a:t>체력 풀로 회복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70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15D9A-07CD-7B4F-0CEF-58559ADC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Warrior</a:t>
            </a:r>
            <a:endParaRPr lang="ko-KR" altLang="en-US" dirty="0"/>
          </a:p>
        </p:txBody>
      </p:sp>
      <p:pic>
        <p:nvPicPr>
          <p:cNvPr id="5" name="내용 개체 틀 4" descr="픽셀, 3D 모델링이(가) 표시된 사진&#10;&#10;자동 생성된 설명">
            <a:extLst>
              <a:ext uri="{FF2B5EF4-FFF2-40B4-BE49-F238E27FC236}">
                <a16:creationId xmlns:a16="http://schemas.microsoft.com/office/drawing/2014/main" id="{4488918D-F1A1-6AA5-441E-30B2E8832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3" y="1497408"/>
            <a:ext cx="3938986" cy="39389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2586C3-FD9B-9D41-18B5-27BE21FC8402}"/>
              </a:ext>
            </a:extLst>
          </p:cNvPr>
          <p:cNvSpPr txBox="1"/>
          <p:nvPr/>
        </p:nvSpPr>
        <p:spPr>
          <a:xfrm>
            <a:off x="4457700" y="2638305"/>
            <a:ext cx="735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성장 공격력 보통</a:t>
            </a:r>
            <a:r>
              <a:rPr lang="en-US" altLang="ko-KR" dirty="0"/>
              <a:t>, </a:t>
            </a:r>
            <a:r>
              <a:rPr lang="ko-KR" altLang="en-US" dirty="0"/>
              <a:t>성장 방어력 높음</a:t>
            </a:r>
            <a:r>
              <a:rPr lang="en-US" altLang="ko-KR" dirty="0"/>
              <a:t>. </a:t>
            </a:r>
            <a:r>
              <a:rPr lang="ko-KR" altLang="en-US" dirty="0"/>
              <a:t>공격 범위 </a:t>
            </a:r>
            <a:r>
              <a:rPr lang="en-US" altLang="ko-KR" dirty="0"/>
              <a:t>: </a:t>
            </a:r>
            <a:r>
              <a:rPr lang="ko-KR" altLang="en-US" dirty="0"/>
              <a:t> 시선 방향으로 </a:t>
            </a:r>
            <a:r>
              <a:rPr lang="en-US" altLang="ko-KR" dirty="0"/>
              <a:t>1</a:t>
            </a:r>
            <a:r>
              <a:rPr lang="ko-KR" altLang="en-US" dirty="0"/>
              <a:t>칸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1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E141E-0B2B-9E43-3DEC-FA405457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MAGE</a:t>
            </a:r>
            <a:endParaRPr lang="ko-KR" altLang="en-US" dirty="0"/>
          </a:p>
        </p:txBody>
      </p:sp>
      <p:pic>
        <p:nvPicPr>
          <p:cNvPr id="5" name="내용 개체 틀 4" descr="스크린샷, 픽셀, 비디오 게임 소프트웨어, 3D 모델링이(가) 표시된 사진&#10;&#10;자동 생성된 설명">
            <a:extLst>
              <a:ext uri="{FF2B5EF4-FFF2-40B4-BE49-F238E27FC236}">
                <a16:creationId xmlns:a16="http://schemas.microsoft.com/office/drawing/2014/main" id="{04A60A25-1B14-C8B4-6AD9-B770E90E9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44" y="1803313"/>
            <a:ext cx="3118731" cy="31187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D64203-393C-BF91-8B90-F9BECFBAC427}"/>
              </a:ext>
            </a:extLst>
          </p:cNvPr>
          <p:cNvSpPr txBox="1"/>
          <p:nvPr/>
        </p:nvSpPr>
        <p:spPr>
          <a:xfrm>
            <a:off x="4457700" y="2659736"/>
            <a:ext cx="735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성장 공격력 높음</a:t>
            </a:r>
            <a:r>
              <a:rPr lang="en-US" altLang="ko-KR" dirty="0"/>
              <a:t>, </a:t>
            </a:r>
            <a:r>
              <a:rPr lang="ko-KR" altLang="en-US" dirty="0"/>
              <a:t>성장 방어력 낮음</a:t>
            </a:r>
            <a:r>
              <a:rPr lang="en-US" altLang="ko-KR" dirty="0"/>
              <a:t>, </a:t>
            </a:r>
            <a:r>
              <a:rPr lang="ko-KR" altLang="en-US" dirty="0"/>
              <a:t>공격범위 </a:t>
            </a:r>
            <a:r>
              <a:rPr lang="en-US" altLang="ko-KR" dirty="0"/>
              <a:t>: </a:t>
            </a:r>
            <a:r>
              <a:rPr lang="ko-KR" altLang="en-US" dirty="0"/>
              <a:t>시선 방향 </a:t>
            </a:r>
            <a:r>
              <a:rPr lang="en-US" altLang="ko-KR" dirty="0"/>
              <a:t>3</a:t>
            </a:r>
            <a:r>
              <a:rPr lang="ko-KR" altLang="en-US" dirty="0"/>
              <a:t>칸</a:t>
            </a:r>
          </a:p>
        </p:txBody>
      </p:sp>
    </p:spTree>
    <p:extLst>
      <p:ext uri="{BB962C8B-B14F-4D97-AF65-F5344CB8AC3E}">
        <p14:creationId xmlns:p14="http://schemas.microsoft.com/office/powerpoint/2010/main" val="48307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E7D25-BE8A-CB2E-B483-B3D6658A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Prist</a:t>
            </a:r>
            <a:endParaRPr lang="ko-KR" altLang="en-US"/>
          </a:p>
        </p:txBody>
      </p:sp>
      <p:pic>
        <p:nvPicPr>
          <p:cNvPr id="5" name="내용 개체 틀 4" descr="만화 영화, 장난감, 애니메이션, 픽셀이(가) 표시된 사진&#10;&#10;자동 생성된 설명">
            <a:extLst>
              <a:ext uri="{FF2B5EF4-FFF2-40B4-BE49-F238E27FC236}">
                <a16:creationId xmlns:a16="http://schemas.microsoft.com/office/drawing/2014/main" id="{4A91AFD2-5013-F482-15F5-1B19AEC28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66" y="2010478"/>
            <a:ext cx="3702934" cy="37029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7102E8-9186-C89B-DF7A-75EF42621E1A}"/>
              </a:ext>
            </a:extLst>
          </p:cNvPr>
          <p:cNvSpPr txBox="1"/>
          <p:nvPr/>
        </p:nvSpPr>
        <p:spPr>
          <a:xfrm>
            <a:off x="4421981" y="3677279"/>
            <a:ext cx="7358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성장 공격력 낮음</a:t>
            </a:r>
            <a:r>
              <a:rPr lang="en-US" altLang="ko-KR" dirty="0"/>
              <a:t>, </a:t>
            </a:r>
            <a:r>
              <a:rPr lang="ko-KR" altLang="en-US" dirty="0"/>
              <a:t>성장 방어력 보통</a:t>
            </a:r>
            <a:r>
              <a:rPr lang="en-US" altLang="ko-KR" dirty="0"/>
              <a:t>, </a:t>
            </a:r>
            <a:r>
              <a:rPr lang="ko-KR" altLang="en-US" dirty="0"/>
              <a:t>공격범위 </a:t>
            </a:r>
            <a:r>
              <a:rPr lang="en-US" altLang="ko-KR" dirty="0"/>
              <a:t>: </a:t>
            </a:r>
            <a:r>
              <a:rPr lang="ko-KR" altLang="en-US" dirty="0"/>
              <a:t>캐릭터 주위 </a:t>
            </a:r>
            <a:r>
              <a:rPr lang="en-US" altLang="ko-KR" dirty="0"/>
              <a:t>5</a:t>
            </a:r>
            <a:r>
              <a:rPr lang="ko-KR" altLang="en-US" dirty="0"/>
              <a:t>칸</a:t>
            </a:r>
            <a:endParaRPr lang="en-US" altLang="ko-KR" dirty="0"/>
          </a:p>
          <a:p>
            <a:r>
              <a:rPr lang="ko-KR" altLang="en-US" dirty="0"/>
              <a:t>아군이 </a:t>
            </a:r>
            <a:r>
              <a:rPr lang="ko-KR" altLang="en-US" dirty="0" err="1"/>
              <a:t>맞을경우</a:t>
            </a:r>
            <a:r>
              <a:rPr lang="ko-KR" altLang="en-US" dirty="0"/>
              <a:t> 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53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210</Words>
  <Application>Microsoft Office PowerPoint</Application>
  <PresentationFormat>와이드스크린</PresentationFormat>
  <Paragraphs>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   2024  GAMESERVER TERM PROJECT</vt:lpstr>
      <vt:lpstr>구현 내용 MAP</vt:lpstr>
      <vt:lpstr>구현 내용 몬스터</vt:lpstr>
      <vt:lpstr>구현 내용 몬스터</vt:lpstr>
      <vt:lpstr>구현 내용 player</vt:lpstr>
      <vt:lpstr>Warrior</vt:lpstr>
      <vt:lpstr>MAGE</vt:lpstr>
      <vt:lpstr>Prist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이종혁(2019180032)</dc:creator>
  <cp:lastModifiedBy>이종혁(2019180032)</cp:lastModifiedBy>
  <cp:revision>3</cp:revision>
  <dcterms:created xsi:type="dcterms:W3CDTF">2024-06-18T02:55:34Z</dcterms:created>
  <dcterms:modified xsi:type="dcterms:W3CDTF">2024-06-18T04:59:17Z</dcterms:modified>
</cp:coreProperties>
</file>