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Old Standard TT"/>
      <p:regular r:id="rId21"/>
      <p:bold r:id="rId22"/>
      <p: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OldStandardTT-bold.fntdata"/><Relationship Id="rId10" Type="http://schemas.openxmlformats.org/officeDocument/2006/relationships/slide" Target="slides/slide5.xml"/><Relationship Id="rId21" Type="http://schemas.openxmlformats.org/officeDocument/2006/relationships/font" Target="fonts/OldStandardTT-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ldStandardT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Дорогие друзья, здравствуйте! Наша сегодняшняя тема — это метрики машинного обучения. Мы с вами уже между делом говорили о нескольких метриках, и цель этого модуля — в том числе обобщить те знания, которые у нас уже имеются. Но и новые метрики мы с вами сегодня разберём.</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945c9d20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945c9d20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В конце видео давайте поговорим об отличии понятия метрики и функции потерь. В принципе, многие величины являются одновременно и метриками, и функциями потерь. В чём же отличие одного от другого? Дело в основном в специфике применения. Для метрики самое главное — это чтобы с помощью неё можно было измерить качество работы алгоритма. Поэтому для метрики важнее всего две вещи: адекватность для конкретной задачи машинного обучения, а также интерпретируемость, то есть возможность, посмотрев на значение метрики, сразу понять, хорошо решена задача или плохо. Интерпретируемость, кстати, особенно важна для заказчика.</a:t>
            </a:r>
            <a:endParaRPr/>
          </a:p>
          <a:p>
            <a:pPr indent="0" lvl="0" marL="0" rtl="0" algn="l">
              <a:spcBef>
                <a:spcPts val="0"/>
              </a:spcBef>
              <a:spcAft>
                <a:spcPts val="0"/>
              </a:spcAft>
              <a:buNone/>
            </a:pPr>
            <a:r>
              <a:rPr lang="ru"/>
              <a:t>Что же касается функции потерь, она используется не для измерения результатов работы алгоритма, а для организации процесса обучения алгоритма. Например, при обучении линейной регрессии используется функция потерь MSE, потому что именно её мы минимизируем. А для регрессии с регуляризацией к MSE прибавляется ещё одно регуляризационное слагаемое — сумма квадратов весов с некоторым коэффициентом. Для функции потерь самое главное — это то, насколько хорошим получится после обучения алгоритм. А то, насколько хорошим он получится, уже можно измерять с помощью метрики.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945c9d20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945c9d20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Итак, дорогие друзья, давайте резюмируем видео. Мы поговорили с вами о том, что такое метрика и как она устроена, привели примеры метрик в задаче регрессии, а также обсудили различия между понятиями метрики и функции потерь. В следующем видео мы с вами обсудим метрики классификации.</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928fada6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928fada6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План сегодняшнего занятия. Сначала мы поговорим о метриках, их общем назначении и видах метрик. Затем перейдём к метрикам регрессии: поговорим об основных метриках регрессии — MSE и MAE, о которых вы уже слышали, и обсудим их модификации, затем введём ещё одну метрику под названием Коэффициент детерминации. Затем, когда мы уже набрали достаточное количество примеров метрик, мы обсудим отличие понятий метрики и функции потерь.</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928fada6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928fada6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ru">
                <a:solidFill>
                  <a:schemeClr val="dk1"/>
                </a:solidFill>
              </a:rPr>
              <a:t>Итак, дорогие друзья, м</a:t>
            </a:r>
            <a:r>
              <a:rPr lang="ru">
                <a:solidFill>
                  <a:schemeClr val="dk1"/>
                </a:solidFill>
              </a:rPr>
              <a:t>ы с вами уже встречали несколько метрик. Например, когда мы решали задачу классификации для датасета “игрушка дьявола” (да и для многих других задач)</a:t>
            </a:r>
            <a:r>
              <a:rPr lang="ru">
                <a:solidFill>
                  <a:schemeClr val="dk1"/>
                </a:solidFill>
                <a:highlight>
                  <a:srgbClr val="FFFFFF"/>
                </a:highlight>
              </a:rPr>
              <a:t> мы измеряли долю правильно предсказанных ответов алгоритма к общему количеству объектов в выборке. Эта величина, которая называется Accuracy, за неимением точного термина в русском языке, является одной из метрик в задаче классификации. При оптимизации в линейной регрессии мы измеряли сумму квадратов отклонений ответа алгоритма от правильного ответа. Эта величина является метрикой регрессии и называется MSE — mean squared error, то есть средняя квадратичная ошибка</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928fada6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928fada6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ru">
                <a:solidFill>
                  <a:schemeClr val="dk1"/>
                </a:solidFill>
              </a:rPr>
              <a:t>Итак, давайте введём общее определение. Метрика — это численный показатель качества работы алгоритма для данной задачи. Метрика должна принимать на вход две вещи: ответы алгоритма и правильные ответы на объектах. Выдаёт метрика как правило одно число.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ru">
                <a:solidFill>
                  <a:schemeClr val="dk1"/>
                </a:solidFill>
              </a:rPr>
              <a:t>Насчёт метрик существует следующая конвенция: чем больше значение метрики, тем обычно более точно алгоритм предсказывает правильные ответы. Например, давайте посмотрим на метрику Accuracy — долю правильных ответов. Она принимает значения от 0 до 1, причём 1 соответствует наиболее качественной классификации. А вот для среднеквадратичной ошибки чем больше значение метрики, тем хуже. Поэтому иногда, кстати, рассматривают Negative Mean Squared Error, которая равна той же среднеквадратичной ошибке, только со знаком минус. Тогда чем больше эта величина, тем ближе она к нулю и тем следовательно лучше сработал алгоритм. Мы же такой конвенции придерживаться не будем: у нас метрики будут разные.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ru">
                <a:solidFill>
                  <a:schemeClr val="dk1"/>
                </a:solidFill>
              </a:rPr>
              <a:t>Прежде чем мы начнём говорить о конкретных метриках, одно небольшое замечание. Метрики, вообще говоря, могут быть очень разными для разных задач. Их подбор должен в первую очередь зависеть от цели, с которой вы строите модель. Свои особые случаи бывают, например, в компьютерном зрении и обработке естественного языка.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945c9d20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945c9d20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Но и в даже таких обычных задачах, как задача регрессии, часто возникает естественная необходимость использовать более сложные метрики. Представьте, например, что вы создаёте модель предсказания спроса на определённый товар в магазине — ну, например, на ноутбуки. Предположим, что реальный спрос на завтра составляет 15 ноутбуков определённой марки. Первый вариант: ваша модель предсказала, что спрос будет 20 ноутбуков, и в магазин привезли 20 ноутбуков. А в реальности купили только 15. Ну что ж, за 5 ноутбуков придётся, условно говоря, платить за складские помещения. Ничего хорошего, но не критично. А теперь представьте, что ваша модель предсказала 10 ноутбуков, а спрос был на 15. Тогда вы мало того что не заработаете денег с продажи 5 ноутбуков, так ещё и потенциальных клиентов на будущее потеряете.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9732b56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9732b56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Тогда подходящая метрика качества алгоритма в данном случае может звучать так: альфа умножить на модуль разности между предсказанным значением и реальным значением, если разность больше нуля, и бета умножить на этот же модуль, если разность меньше нуля. Здесь альфа и бета — это различные конcтанты. Вот, кстати, график этой метрики на экране.</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928fada6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928fada6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ru">
                <a:solidFill>
                  <a:schemeClr val="dk1"/>
                </a:solidFill>
              </a:rPr>
              <a:t>Итак, теперь давайте поговорим о метриках регрессии. Пусть у нас есть некоторая выборка из ell элементов. Обозначим через y_true с верхним индексом i правильный ответ на i-ом объекте, а через y_pred с верхним индексом i — предсказанное значение целевой переменной. Итак, вот наши две основные метрики, о которых вы уже знаете. Первая метрика — это с</a:t>
            </a:r>
            <a:r>
              <a:rPr lang="ru">
                <a:solidFill>
                  <a:schemeClr val="dk1"/>
                </a:solidFill>
              </a:rPr>
              <a:t>реднеквадратичная ошибка, то есть среднее значение квадрата отклонения от правильного ответа. На английском она называется MSE — mean squared error. Также используется метрика MAE — mean absolute error — средняя абсолютная ошибка — среднее значение модуля отклонения от правильного ответа.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ru">
                <a:solidFill>
                  <a:schemeClr val="dk1"/>
                </a:solidFill>
              </a:rPr>
              <a:t>Что можно сказать про эти метрики? Первая метрика очень удобна для теоретических построений, например, для оптимизации в задаче линейной регрессии. Кроме того, MSE больше штрафует алгоритм за слишком большие отклонения, поэтому MSE в большей степени говорит о стабильности алгоритма. Главное же преимущество MAE — в её более понятной интерпретируемости — это просто среднее значение отклонения от правильного ответа.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945c9d2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945c9d2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Есть также две метрики, которые довольно похожи на соответственно MSE и MAE. Первая из них — это RMSE. RMSE расшифровывается как root mean squared error и равняется корню из значения MSE. Её часто используют вместо MSE, потому что она находится в том же масштабе чисел, что и само значение целевой переменной. Ну, например, если все отклонения алгоритма одинаковы и равны x то значение MSE будет равно x^2 умножить на количество объектов и делить на количество объектов, то есть просто x^2. А вот значение RMSE будет равно просто x, что кажется разумным.</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ru"/>
              <a:t>Следующая метрика называется MAPE. Её формула — это среднее значение относительного отклонения ответа алгоритма от верного значения. Эта метрика </a:t>
            </a:r>
            <a:r>
              <a:rPr lang="ru"/>
              <a:t>хороша тем, что измеряет среднее значение абсолютной ошибки в процентах от реального значения целевой переменной. При этом, если вы внимательно посмотрите на эту метрику, никто не обещал, что она будет от 0% до 100%. Нет, она вполне может быть больше единицы, и это значит, что алгоритм, ну, не очень хороший.</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945c9d2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945c9d2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Последняя метрика, о которой мы поговорим, называется R^2 или, иначе, коэффициент детерминации. Формула для её вычисления представлена на экране. Давайте вместе посмотрим на неё и поймём, что здесь написано. В числителе дроби написано по сути дела среднее квадратичное отклонение, домноженное на l. А в знаменателе написана сумма квадратов отклонения истинного значения целевой переменной Y от среднего значения целевой переменной — да, здесь под y_true с чертой понимается именно среднее значение y_true по всем объектам выборки. То есть по сути дела это выборочная дисперсия выборки игреков, также домноженная на ell. Выборочная дисперсия, напомню, хатактеризует разброс значения переменной вокруг своего среднего. </a:t>
            </a:r>
            <a:endParaRPr/>
          </a:p>
          <a:p>
            <a:pPr indent="0" lvl="0" marL="0" rtl="0" algn="l">
              <a:spcBef>
                <a:spcPts val="0"/>
              </a:spcBef>
              <a:spcAft>
                <a:spcPts val="0"/>
              </a:spcAft>
              <a:buNone/>
            </a:pPr>
            <a:r>
              <a:rPr lang="ru"/>
              <a:t>Заметьте, что знаменатель вообще не зависит от работы алгоритма, то есть это просто постоянный нормировочный коэффициент. Таким образом, коэффициент детерминации является всего лишь преобразованием, применённым к MSE. Почему же применили именно такое преобразование — разделили на странную константу и вычли из единицы? Дело в нескольких интересных свойствах именно такой формулы. </a:t>
            </a:r>
            <a:endParaRPr/>
          </a:p>
          <a:p>
            <a:pPr indent="0" lvl="0" marL="0" rtl="0" algn="l">
              <a:spcBef>
                <a:spcPts val="0"/>
              </a:spcBef>
              <a:spcAft>
                <a:spcPts val="0"/>
              </a:spcAft>
              <a:buNone/>
            </a:pPr>
            <a:r>
              <a:rPr lang="ru"/>
              <a:t>Итак, первое свойство. Заметим, что если положить y_pred тождественно равным среднему значению целевой переменной: y_true, то R^2, несложно видеть, становится равным 1 - 1 = 0. Из этого следует, что константная модель машинного обучения, которая предсказывает среднее значение целевой переменной независимо от объектов, имеет R^2 = 0. При этом заметим, что R^2 может быть сколь угодно малым отрицательным числом. Такие модели вообще неадекватны, поскольку результат их работы хуже первой попавшейся константной модели, которая всегда предсказывает среднее значение по выборке. </a:t>
            </a:r>
            <a:endParaRPr/>
          </a:p>
          <a:p>
            <a:pPr indent="0" lvl="0" marL="0" rtl="0" algn="l">
              <a:spcBef>
                <a:spcPts val="0"/>
              </a:spcBef>
              <a:spcAft>
                <a:spcPts val="0"/>
              </a:spcAft>
              <a:buNone/>
            </a:pPr>
            <a:r>
              <a:rPr lang="ru"/>
              <a:t>Кроме того, очевидно, R^2 не превосходит 1 — это просто потому, что дробь не может быть отрицательной. Таким образом, значения метрики для “адекватных” моделей находятся в промежутке [0, 1]. Для приемлемых моделей предполагается, что коэффициент детерминации должен быть не менее 0.5. Модели с коэффициентом детерминации выше 0.8 считаются весьма хорошими. Значение коэффициента детерминации 1 может быть только в том случае, если мы все ответы угадали в точности.</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Название лекции"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82352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Font typeface="Montserrat"/>
              <a:buNone/>
              <a:defRPr sz="2800">
                <a:latin typeface="Montserrat"/>
                <a:ea typeface="Montserrat"/>
                <a:cs typeface="Montserrat"/>
                <a:sym typeface="Montserrat"/>
              </a:defRPr>
            </a:lvl2pPr>
            <a:lvl3pPr lvl="2" algn="ctr">
              <a:lnSpc>
                <a:spcPct val="100000"/>
              </a:lnSpc>
              <a:spcBef>
                <a:spcPts val="0"/>
              </a:spcBef>
              <a:spcAft>
                <a:spcPts val="0"/>
              </a:spcAft>
              <a:buSzPts val="2800"/>
              <a:buFont typeface="Montserrat"/>
              <a:buNone/>
              <a:defRPr sz="2800">
                <a:latin typeface="Montserrat"/>
                <a:ea typeface="Montserrat"/>
                <a:cs typeface="Montserrat"/>
                <a:sym typeface="Montserrat"/>
              </a:defRPr>
            </a:lvl3pPr>
            <a:lvl4pPr lvl="3" algn="ctr">
              <a:lnSpc>
                <a:spcPct val="100000"/>
              </a:lnSpc>
              <a:spcBef>
                <a:spcPts val="0"/>
              </a:spcBef>
              <a:spcAft>
                <a:spcPts val="0"/>
              </a:spcAft>
              <a:buSzPts val="2800"/>
              <a:buFont typeface="Montserrat"/>
              <a:buNone/>
              <a:defRPr sz="2800">
                <a:latin typeface="Montserrat"/>
                <a:ea typeface="Montserrat"/>
                <a:cs typeface="Montserrat"/>
                <a:sym typeface="Montserrat"/>
              </a:defRPr>
            </a:lvl4pPr>
            <a:lvl5pPr lvl="4" algn="ctr">
              <a:lnSpc>
                <a:spcPct val="100000"/>
              </a:lnSpc>
              <a:spcBef>
                <a:spcPts val="0"/>
              </a:spcBef>
              <a:spcAft>
                <a:spcPts val="0"/>
              </a:spcAft>
              <a:buSzPts val="2800"/>
              <a:buFont typeface="Montserrat"/>
              <a:buNone/>
              <a:defRPr sz="2800">
                <a:latin typeface="Montserrat"/>
                <a:ea typeface="Montserrat"/>
                <a:cs typeface="Montserrat"/>
                <a:sym typeface="Montserrat"/>
              </a:defRPr>
            </a:lvl5pPr>
            <a:lvl6pPr lvl="5" algn="ctr">
              <a:lnSpc>
                <a:spcPct val="100000"/>
              </a:lnSpc>
              <a:spcBef>
                <a:spcPts val="0"/>
              </a:spcBef>
              <a:spcAft>
                <a:spcPts val="0"/>
              </a:spcAft>
              <a:buSzPts val="2800"/>
              <a:buFont typeface="Montserrat"/>
              <a:buNone/>
              <a:defRPr sz="2800">
                <a:latin typeface="Montserrat"/>
                <a:ea typeface="Montserrat"/>
                <a:cs typeface="Montserrat"/>
                <a:sym typeface="Montserrat"/>
              </a:defRPr>
            </a:lvl6pPr>
            <a:lvl7pPr lvl="6" algn="ctr">
              <a:lnSpc>
                <a:spcPct val="100000"/>
              </a:lnSpc>
              <a:spcBef>
                <a:spcPts val="0"/>
              </a:spcBef>
              <a:spcAft>
                <a:spcPts val="0"/>
              </a:spcAft>
              <a:buSzPts val="2800"/>
              <a:buFont typeface="Montserrat"/>
              <a:buNone/>
              <a:defRPr sz="2800">
                <a:latin typeface="Montserrat"/>
                <a:ea typeface="Montserrat"/>
                <a:cs typeface="Montserrat"/>
                <a:sym typeface="Montserrat"/>
              </a:defRPr>
            </a:lvl7pPr>
            <a:lvl8pPr lvl="7" algn="ctr">
              <a:lnSpc>
                <a:spcPct val="100000"/>
              </a:lnSpc>
              <a:spcBef>
                <a:spcPts val="0"/>
              </a:spcBef>
              <a:spcAft>
                <a:spcPts val="0"/>
              </a:spcAft>
              <a:buSzPts val="2800"/>
              <a:buFont typeface="Montserrat"/>
              <a:buNone/>
              <a:defRPr sz="2800">
                <a:latin typeface="Montserrat"/>
                <a:ea typeface="Montserrat"/>
                <a:cs typeface="Montserrat"/>
                <a:sym typeface="Montserrat"/>
              </a:defRPr>
            </a:lvl8pPr>
            <a:lvl9pPr lvl="8" algn="ctr">
              <a:lnSpc>
                <a:spcPct val="100000"/>
              </a:lnSpc>
              <a:spcBef>
                <a:spcPts val="0"/>
              </a:spcBef>
              <a:spcAft>
                <a:spcPts val="0"/>
              </a:spcAft>
              <a:buSzPts val="2800"/>
              <a:buFont typeface="Montserrat"/>
              <a:buNone/>
              <a:defRPr sz="2800">
                <a:latin typeface="Montserrat"/>
                <a:ea typeface="Montserrat"/>
                <a:cs typeface="Montserrat"/>
                <a:sym typeface="Montserrat"/>
              </a:defRPr>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pic>
        <p:nvPicPr>
          <p:cNvPr id="13" name="Google Shape;13;p2"/>
          <p:cNvPicPr preferRelativeResize="0"/>
          <p:nvPr/>
        </p:nvPicPr>
        <p:blipFill rotWithShape="1">
          <a:blip r:embed="rId2">
            <a:alphaModFix/>
          </a:blip>
          <a:srcRect b="0" l="0" r="0" t="0"/>
          <a:stretch/>
        </p:blipFill>
        <p:spPr>
          <a:xfrm>
            <a:off x="3523482" y="-105700"/>
            <a:ext cx="2097050" cy="17427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1 колонка текста">
  <p:cSld name="ONE_COLUMN_TEXT">
    <p:spTree>
      <p:nvGrpSpPr>
        <p:cNvPr id="45" name="Shape 45"/>
        <p:cNvGrpSpPr/>
        <p:nvPr/>
      </p:nvGrpSpPr>
      <p:grpSpPr>
        <a:xfrm>
          <a:off x="0" y="0"/>
          <a:ext cx="0" cy="0"/>
          <a:chOff x="0" y="0"/>
          <a:chExt cx="0" cy="0"/>
        </a:xfrm>
      </p:grpSpPr>
      <p:sp>
        <p:nvSpPr>
          <p:cNvPr id="46" name="Google Shape;46;p1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7" name="Google Shape;47;p1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сновная идея, вывод">
  <p:cSld name="MAIN_POINT">
    <p:spTree>
      <p:nvGrpSpPr>
        <p:cNvPr id="49" name="Shape 49"/>
        <p:cNvGrpSpPr/>
        <p:nvPr/>
      </p:nvGrpSpPr>
      <p:grpSpPr>
        <a:xfrm>
          <a:off x="0" y="0"/>
          <a:ext cx="0" cy="0"/>
          <a:chOff x="0" y="0"/>
          <a:chExt cx="0" cy="0"/>
        </a:xfrm>
      </p:grpSpPr>
      <p:sp>
        <p:nvSpPr>
          <p:cNvPr id="50" name="Google Shape;50;p1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1" name="Google Shape;5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одпись">
  <p:cSld name="CAPTION_ONLY">
    <p:spTree>
      <p:nvGrpSpPr>
        <p:cNvPr id="52" name="Shape 52"/>
        <p:cNvGrpSpPr/>
        <p:nvPr/>
      </p:nvGrpSpPr>
      <p:grpSpPr>
        <a:xfrm>
          <a:off x="0" y="0"/>
          <a:ext cx="0" cy="0"/>
          <a:chOff x="0" y="0"/>
          <a:chExt cx="0" cy="0"/>
        </a:xfrm>
      </p:grpSpPr>
      <p:sp>
        <p:nvSpPr>
          <p:cNvPr id="53" name="Google Shape;53;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FFEB00"/>
              </a:buClr>
              <a:buSzPts val="1800"/>
              <a:buNone/>
              <a:defRPr>
                <a:solidFill>
                  <a:srgbClr val="FFEB00"/>
                </a:solidFill>
              </a:defRPr>
            </a:lvl1pPr>
          </a:lstStyle>
          <a:p/>
        </p:txBody>
      </p:sp>
      <p:sp>
        <p:nvSpPr>
          <p:cNvPr id="54" name="Google Shape;5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Большое число">
  <p:cSld name="BIG_NUMBER">
    <p:spTree>
      <p:nvGrpSpPr>
        <p:cNvPr id="55" name="Shape 55"/>
        <p:cNvGrpSpPr/>
        <p:nvPr/>
      </p:nvGrpSpPr>
      <p:grpSpPr>
        <a:xfrm>
          <a:off x="0" y="0"/>
          <a:ext cx="0" cy="0"/>
          <a:chOff x="0" y="0"/>
          <a:chExt cx="0" cy="0"/>
        </a:xfrm>
      </p:grpSpPr>
      <p:sp>
        <p:nvSpPr>
          <p:cNvPr id="56" name="Google Shape;56;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7" name="Google Shape;57;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8" name="Google Shape;5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59" name="Shape 59"/>
        <p:cNvGrpSpPr/>
        <p:nvPr/>
      </p:nvGrpSpPr>
      <p:grpSpPr>
        <a:xfrm>
          <a:off x="0" y="0"/>
          <a:ext cx="0" cy="0"/>
          <a:chOff x="0" y="0"/>
          <a:chExt cx="0" cy="0"/>
        </a:xfrm>
      </p:grpSpPr>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Новый заголовок">
  <p:cSld name="TITLE_1">
    <p:spTree>
      <p:nvGrpSpPr>
        <p:cNvPr id="14" name="Shape 14"/>
        <p:cNvGrpSpPr/>
        <p:nvPr/>
      </p:nvGrpSpPr>
      <p:grpSpPr>
        <a:xfrm>
          <a:off x="0" y="0"/>
          <a:ext cx="0" cy="0"/>
          <a:chOff x="0" y="0"/>
          <a:chExt cx="0" cy="0"/>
        </a:xfrm>
      </p:grpSpPr>
      <p:sp>
        <p:nvSpPr>
          <p:cNvPr id="15" name="Google Shape;15;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6" name="Google Shape;16;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Font typeface="Montserrat"/>
              <a:buNone/>
              <a:defRPr sz="2800">
                <a:latin typeface="Montserrat"/>
                <a:ea typeface="Montserrat"/>
                <a:cs typeface="Montserrat"/>
                <a:sym typeface="Montserrat"/>
              </a:defRPr>
            </a:lvl2pPr>
            <a:lvl3pPr lvl="2" rtl="0" algn="ctr">
              <a:lnSpc>
                <a:spcPct val="100000"/>
              </a:lnSpc>
              <a:spcBef>
                <a:spcPts val="0"/>
              </a:spcBef>
              <a:spcAft>
                <a:spcPts val="0"/>
              </a:spcAft>
              <a:buSzPts val="2800"/>
              <a:buFont typeface="Montserrat"/>
              <a:buNone/>
              <a:defRPr sz="2800">
                <a:latin typeface="Montserrat"/>
                <a:ea typeface="Montserrat"/>
                <a:cs typeface="Montserrat"/>
                <a:sym typeface="Montserrat"/>
              </a:defRPr>
            </a:lvl3pPr>
            <a:lvl4pPr lvl="3" rtl="0" algn="ctr">
              <a:lnSpc>
                <a:spcPct val="100000"/>
              </a:lnSpc>
              <a:spcBef>
                <a:spcPts val="0"/>
              </a:spcBef>
              <a:spcAft>
                <a:spcPts val="0"/>
              </a:spcAft>
              <a:buSzPts val="2800"/>
              <a:buFont typeface="Montserrat"/>
              <a:buNone/>
              <a:defRPr sz="2800">
                <a:latin typeface="Montserrat"/>
                <a:ea typeface="Montserrat"/>
                <a:cs typeface="Montserrat"/>
                <a:sym typeface="Montserrat"/>
              </a:defRPr>
            </a:lvl4pPr>
            <a:lvl5pPr lvl="4" rtl="0" algn="ctr">
              <a:lnSpc>
                <a:spcPct val="100000"/>
              </a:lnSpc>
              <a:spcBef>
                <a:spcPts val="0"/>
              </a:spcBef>
              <a:spcAft>
                <a:spcPts val="0"/>
              </a:spcAft>
              <a:buSzPts val="2800"/>
              <a:buFont typeface="Montserrat"/>
              <a:buNone/>
              <a:defRPr sz="2800">
                <a:latin typeface="Montserrat"/>
                <a:ea typeface="Montserrat"/>
                <a:cs typeface="Montserrat"/>
                <a:sym typeface="Montserrat"/>
              </a:defRPr>
            </a:lvl5pPr>
            <a:lvl6pPr lvl="5" rtl="0" algn="ctr">
              <a:lnSpc>
                <a:spcPct val="100000"/>
              </a:lnSpc>
              <a:spcBef>
                <a:spcPts val="0"/>
              </a:spcBef>
              <a:spcAft>
                <a:spcPts val="0"/>
              </a:spcAft>
              <a:buSzPts val="2800"/>
              <a:buFont typeface="Montserrat"/>
              <a:buNone/>
              <a:defRPr sz="2800">
                <a:latin typeface="Montserrat"/>
                <a:ea typeface="Montserrat"/>
                <a:cs typeface="Montserrat"/>
                <a:sym typeface="Montserrat"/>
              </a:defRPr>
            </a:lvl6pPr>
            <a:lvl7pPr lvl="6" rtl="0" algn="ctr">
              <a:lnSpc>
                <a:spcPct val="100000"/>
              </a:lnSpc>
              <a:spcBef>
                <a:spcPts val="0"/>
              </a:spcBef>
              <a:spcAft>
                <a:spcPts val="0"/>
              </a:spcAft>
              <a:buSzPts val="2800"/>
              <a:buFont typeface="Montserrat"/>
              <a:buNone/>
              <a:defRPr sz="2800">
                <a:latin typeface="Montserrat"/>
                <a:ea typeface="Montserrat"/>
                <a:cs typeface="Montserrat"/>
                <a:sym typeface="Montserrat"/>
              </a:defRPr>
            </a:lvl7pPr>
            <a:lvl8pPr lvl="7" rtl="0" algn="ctr">
              <a:lnSpc>
                <a:spcPct val="100000"/>
              </a:lnSpc>
              <a:spcBef>
                <a:spcPts val="0"/>
              </a:spcBef>
              <a:spcAft>
                <a:spcPts val="0"/>
              </a:spcAft>
              <a:buSzPts val="2800"/>
              <a:buFont typeface="Montserrat"/>
              <a:buNone/>
              <a:defRPr sz="2800">
                <a:latin typeface="Montserrat"/>
                <a:ea typeface="Montserrat"/>
                <a:cs typeface="Montserrat"/>
                <a:sym typeface="Montserrat"/>
              </a:defRPr>
            </a:lvl8pPr>
            <a:lvl9pPr lvl="8" rtl="0" algn="ctr">
              <a:lnSpc>
                <a:spcPct val="100000"/>
              </a:lnSpc>
              <a:spcBef>
                <a:spcPts val="0"/>
              </a:spcBef>
              <a:spcAft>
                <a:spcPts val="0"/>
              </a:spcAft>
              <a:buSzPts val="2800"/>
              <a:buFont typeface="Montserrat"/>
              <a:buNone/>
              <a:defRPr sz="2800">
                <a:latin typeface="Montserrat"/>
                <a:ea typeface="Montserrat"/>
                <a:cs typeface="Montserrat"/>
                <a:sym typeface="Montserrat"/>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лайд для формул/иллюстраций">
  <p:cSld name="CUSTOM_1">
    <p:bg>
      <p:bgPr>
        <a:noFill/>
      </p:bgPr>
    </p:bg>
    <p:spTree>
      <p:nvGrpSpPr>
        <p:cNvPr id="18" name="Shape 18"/>
        <p:cNvGrpSpPr/>
        <p:nvPr/>
      </p:nvGrpSpPr>
      <p:grpSpPr>
        <a:xfrm>
          <a:off x="0" y="0"/>
          <a:ext cx="0" cy="0"/>
          <a:chOff x="0" y="0"/>
          <a:chExt cx="0" cy="0"/>
        </a:xfrm>
      </p:grpSpPr>
      <p:sp>
        <p:nvSpPr>
          <p:cNvPr id="19" name="Google Shape;19;p4"/>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b="0" sz="3000">
                <a:solidFill>
                  <a:srgbClr val="000000"/>
                </a:solidFill>
                <a:latin typeface="Old Standard TT"/>
                <a:ea typeface="Old Standard TT"/>
                <a:cs typeface="Old Standard TT"/>
                <a:sym typeface="Old Standard TT"/>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20" name="Google Shape;20;p4"/>
          <p:cNvSpPr txBox="1"/>
          <p:nvPr>
            <p:ph idx="1" type="body"/>
          </p:nvPr>
        </p:nvSpPr>
        <p:spPr>
          <a:xfrm>
            <a:off x="311700" y="119002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Old Standard TT"/>
              <a:buChar char="●"/>
              <a:defRPr i="0" sz="1800" u="none" cap="none" strike="noStrike">
                <a:solidFill>
                  <a:srgbClr val="000000"/>
                </a:solidFill>
                <a:latin typeface="Old Standard TT"/>
                <a:ea typeface="Old Standard TT"/>
                <a:cs typeface="Old Standard TT"/>
                <a:sym typeface="Old Standard TT"/>
              </a:defRPr>
            </a:lvl1pPr>
            <a:lvl2pPr indent="-317500" lvl="1" marL="914400" marR="0" rtl="0" algn="l">
              <a:lnSpc>
                <a:spcPct val="115000"/>
              </a:lnSpc>
              <a:spcBef>
                <a:spcPts val="1600"/>
              </a:spcBef>
              <a:spcAft>
                <a:spcPts val="0"/>
              </a:spcAft>
              <a:buClr>
                <a:srgbClr val="000000"/>
              </a:buClr>
              <a:buSzPts val="1400"/>
              <a:buFont typeface="Old Standard TT"/>
              <a:buChar char="○"/>
              <a:defRPr i="0" sz="1400" u="none" cap="none" strike="noStrike">
                <a:solidFill>
                  <a:srgbClr val="000000"/>
                </a:solidFill>
                <a:latin typeface="Old Standard TT"/>
                <a:ea typeface="Old Standard TT"/>
                <a:cs typeface="Old Standard TT"/>
                <a:sym typeface="Old Standard TT"/>
              </a:defRPr>
            </a:lvl2pPr>
            <a:lvl3pPr indent="-317500" lvl="2" marL="1371600" marR="0" rtl="0" algn="l">
              <a:lnSpc>
                <a:spcPct val="115000"/>
              </a:lnSpc>
              <a:spcBef>
                <a:spcPts val="1600"/>
              </a:spcBef>
              <a:spcAft>
                <a:spcPts val="0"/>
              </a:spcAft>
              <a:buClr>
                <a:srgbClr val="000000"/>
              </a:buClr>
              <a:buSzPts val="1400"/>
              <a:buFont typeface="Old Standard TT"/>
              <a:buChar char="■"/>
              <a:defRPr i="0" sz="1400" u="none" cap="none" strike="noStrike">
                <a:solidFill>
                  <a:srgbClr val="000000"/>
                </a:solidFill>
                <a:latin typeface="Old Standard TT"/>
                <a:ea typeface="Old Standard TT"/>
                <a:cs typeface="Old Standard TT"/>
                <a:sym typeface="Old Standard TT"/>
              </a:defRPr>
            </a:lvl3pPr>
            <a:lvl4pPr indent="-317500" lvl="3" marL="1828800" marR="0" rtl="0" algn="l">
              <a:lnSpc>
                <a:spcPct val="115000"/>
              </a:lnSpc>
              <a:spcBef>
                <a:spcPts val="1600"/>
              </a:spcBef>
              <a:spcAft>
                <a:spcPts val="0"/>
              </a:spcAft>
              <a:buClr>
                <a:srgbClr val="000000"/>
              </a:buClr>
              <a:buSzPts val="1400"/>
              <a:buFont typeface="Old Standard TT"/>
              <a:buChar char="●"/>
              <a:defRPr i="0" sz="1400" u="none" cap="none" strike="noStrike">
                <a:solidFill>
                  <a:srgbClr val="000000"/>
                </a:solidFill>
                <a:latin typeface="Old Standard TT"/>
                <a:ea typeface="Old Standard TT"/>
                <a:cs typeface="Old Standard TT"/>
                <a:sym typeface="Old Standard TT"/>
              </a:defRPr>
            </a:lvl4pPr>
            <a:lvl5pPr indent="-317500" lvl="4" marL="2286000" marR="0" rtl="0" algn="l">
              <a:lnSpc>
                <a:spcPct val="115000"/>
              </a:lnSpc>
              <a:spcBef>
                <a:spcPts val="1600"/>
              </a:spcBef>
              <a:spcAft>
                <a:spcPts val="0"/>
              </a:spcAft>
              <a:buClr>
                <a:srgbClr val="000000"/>
              </a:buClr>
              <a:buSzPts val="1400"/>
              <a:buFont typeface="Old Standard TT"/>
              <a:buChar char="○"/>
              <a:defRPr i="0" sz="1400" u="none" cap="none" strike="noStrike">
                <a:solidFill>
                  <a:srgbClr val="000000"/>
                </a:solidFill>
                <a:latin typeface="Old Standard TT"/>
                <a:ea typeface="Old Standard TT"/>
                <a:cs typeface="Old Standard TT"/>
                <a:sym typeface="Old Standard TT"/>
              </a:defRPr>
            </a:lvl5pPr>
            <a:lvl6pPr indent="-317500" lvl="5" marL="2743200" marR="0" rtl="0" algn="l">
              <a:lnSpc>
                <a:spcPct val="115000"/>
              </a:lnSpc>
              <a:spcBef>
                <a:spcPts val="1600"/>
              </a:spcBef>
              <a:spcAft>
                <a:spcPts val="0"/>
              </a:spcAft>
              <a:buClr>
                <a:srgbClr val="000000"/>
              </a:buClr>
              <a:buSzPts val="1400"/>
              <a:buFont typeface="Old Standard TT"/>
              <a:buChar char="■"/>
              <a:defRPr i="0" sz="1400" u="none" cap="none" strike="noStrike">
                <a:solidFill>
                  <a:srgbClr val="000000"/>
                </a:solidFill>
                <a:latin typeface="Old Standard TT"/>
                <a:ea typeface="Old Standard TT"/>
                <a:cs typeface="Old Standard TT"/>
                <a:sym typeface="Old Standard TT"/>
              </a:defRPr>
            </a:lvl6pPr>
            <a:lvl7pPr indent="-317500" lvl="6" marL="3200400" marR="0" rtl="0" algn="l">
              <a:lnSpc>
                <a:spcPct val="115000"/>
              </a:lnSpc>
              <a:spcBef>
                <a:spcPts val="1600"/>
              </a:spcBef>
              <a:spcAft>
                <a:spcPts val="0"/>
              </a:spcAft>
              <a:buClr>
                <a:srgbClr val="000000"/>
              </a:buClr>
              <a:buSzPts val="1400"/>
              <a:buFont typeface="Old Standard TT"/>
              <a:buChar char="●"/>
              <a:defRPr i="0" sz="1400" u="none" cap="none" strike="noStrike">
                <a:solidFill>
                  <a:srgbClr val="000000"/>
                </a:solidFill>
                <a:latin typeface="Old Standard TT"/>
                <a:ea typeface="Old Standard TT"/>
                <a:cs typeface="Old Standard TT"/>
                <a:sym typeface="Old Standard TT"/>
              </a:defRPr>
            </a:lvl7pPr>
            <a:lvl8pPr indent="-317500" lvl="7" marL="3657600" marR="0" rtl="0" algn="l">
              <a:lnSpc>
                <a:spcPct val="115000"/>
              </a:lnSpc>
              <a:spcBef>
                <a:spcPts val="1600"/>
              </a:spcBef>
              <a:spcAft>
                <a:spcPts val="0"/>
              </a:spcAft>
              <a:buClr>
                <a:srgbClr val="000000"/>
              </a:buClr>
              <a:buSzPts val="1400"/>
              <a:buFont typeface="Old Standard TT"/>
              <a:buChar char="○"/>
              <a:defRPr i="0" sz="1400" u="none" cap="none" strike="noStrike">
                <a:solidFill>
                  <a:srgbClr val="000000"/>
                </a:solidFill>
                <a:latin typeface="Old Standard TT"/>
                <a:ea typeface="Old Standard TT"/>
                <a:cs typeface="Old Standard TT"/>
                <a:sym typeface="Old Standard TT"/>
              </a:defRPr>
            </a:lvl8pPr>
            <a:lvl9pPr indent="-317500" lvl="8" marL="4114800" marR="0" rtl="0" algn="l">
              <a:lnSpc>
                <a:spcPct val="115000"/>
              </a:lnSpc>
              <a:spcBef>
                <a:spcPts val="1600"/>
              </a:spcBef>
              <a:spcAft>
                <a:spcPts val="1600"/>
              </a:spcAft>
              <a:buClr>
                <a:srgbClr val="000000"/>
              </a:buClr>
              <a:buSzPts val="1400"/>
              <a:buFont typeface="Old Standard TT"/>
              <a:buChar char="■"/>
              <a:defRPr i="0" sz="1400" u="none" cap="none" strike="noStrike">
                <a:solidFill>
                  <a:srgbClr val="000000"/>
                </a:solidFill>
                <a:latin typeface="Old Standard TT"/>
                <a:ea typeface="Old Standard TT"/>
                <a:cs typeface="Old Standard TT"/>
                <a:sym typeface="Old Standard T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лайд для формул и иллюстрации (пополам)">
  <p:cSld name="CUSTOM_1_1">
    <p:bg>
      <p:bgPr>
        <a:solidFill>
          <a:srgbClr val="FFFFFF"/>
        </a:solidFill>
      </p:bgPr>
    </p:bg>
    <p:spTree>
      <p:nvGrpSpPr>
        <p:cNvPr id="21" name="Shape 21"/>
        <p:cNvGrpSpPr/>
        <p:nvPr/>
      </p:nvGrpSpPr>
      <p:grpSpPr>
        <a:xfrm>
          <a:off x="0" y="0"/>
          <a:ext cx="0" cy="0"/>
          <a:chOff x="0" y="0"/>
          <a:chExt cx="0" cy="0"/>
        </a:xfrm>
      </p:grpSpPr>
      <p:sp>
        <p:nvSpPr>
          <p:cNvPr id="22" name="Google Shape;22;p5"/>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b="0" sz="3000">
                <a:solidFill>
                  <a:srgbClr val="000000"/>
                </a:solidFill>
                <a:latin typeface="Old Standard TT"/>
                <a:ea typeface="Old Standard TT"/>
                <a:cs typeface="Old Standard TT"/>
                <a:sym typeface="Old Standard T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3" name="Google Shape;23;p5"/>
          <p:cNvSpPr txBox="1"/>
          <p:nvPr>
            <p:ph idx="1" type="body"/>
          </p:nvPr>
        </p:nvSpPr>
        <p:spPr>
          <a:xfrm>
            <a:off x="311700" y="1190025"/>
            <a:ext cx="42645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Old Standard TT"/>
              <a:buChar char="●"/>
              <a:defRPr i="0" sz="1800" u="none" cap="none" strike="noStrike">
                <a:solidFill>
                  <a:srgbClr val="000000"/>
                </a:solidFill>
                <a:latin typeface="Old Standard TT"/>
                <a:ea typeface="Old Standard TT"/>
                <a:cs typeface="Old Standard TT"/>
                <a:sym typeface="Old Standard TT"/>
              </a:defRPr>
            </a:lvl1pPr>
            <a:lvl2pPr indent="-317500" lvl="1" marL="914400" marR="0" rtl="0" algn="l">
              <a:lnSpc>
                <a:spcPct val="115000"/>
              </a:lnSpc>
              <a:spcBef>
                <a:spcPts val="1600"/>
              </a:spcBef>
              <a:spcAft>
                <a:spcPts val="0"/>
              </a:spcAft>
              <a:buClr>
                <a:srgbClr val="000000"/>
              </a:buClr>
              <a:buSzPts val="1400"/>
              <a:buFont typeface="Old Standard TT"/>
              <a:buChar char="○"/>
              <a:defRPr i="0" sz="1400" u="none" cap="none" strike="noStrike">
                <a:solidFill>
                  <a:srgbClr val="000000"/>
                </a:solidFill>
                <a:latin typeface="Old Standard TT"/>
                <a:ea typeface="Old Standard TT"/>
                <a:cs typeface="Old Standard TT"/>
                <a:sym typeface="Old Standard TT"/>
              </a:defRPr>
            </a:lvl2pPr>
            <a:lvl3pPr indent="-317500" lvl="2" marL="1371600" marR="0" rtl="0" algn="l">
              <a:lnSpc>
                <a:spcPct val="115000"/>
              </a:lnSpc>
              <a:spcBef>
                <a:spcPts val="1600"/>
              </a:spcBef>
              <a:spcAft>
                <a:spcPts val="0"/>
              </a:spcAft>
              <a:buClr>
                <a:srgbClr val="000000"/>
              </a:buClr>
              <a:buSzPts val="1400"/>
              <a:buFont typeface="Old Standard TT"/>
              <a:buChar char="■"/>
              <a:defRPr i="0" sz="1400" u="none" cap="none" strike="noStrike">
                <a:solidFill>
                  <a:srgbClr val="000000"/>
                </a:solidFill>
                <a:latin typeface="Old Standard TT"/>
                <a:ea typeface="Old Standard TT"/>
                <a:cs typeface="Old Standard TT"/>
                <a:sym typeface="Old Standard TT"/>
              </a:defRPr>
            </a:lvl3pPr>
            <a:lvl4pPr indent="-317500" lvl="3" marL="1828800" marR="0" rtl="0" algn="l">
              <a:lnSpc>
                <a:spcPct val="115000"/>
              </a:lnSpc>
              <a:spcBef>
                <a:spcPts val="1600"/>
              </a:spcBef>
              <a:spcAft>
                <a:spcPts val="0"/>
              </a:spcAft>
              <a:buClr>
                <a:srgbClr val="000000"/>
              </a:buClr>
              <a:buSzPts val="1400"/>
              <a:buFont typeface="Old Standard TT"/>
              <a:buChar char="●"/>
              <a:defRPr i="0" sz="1400" u="none" cap="none" strike="noStrike">
                <a:solidFill>
                  <a:srgbClr val="000000"/>
                </a:solidFill>
                <a:latin typeface="Old Standard TT"/>
                <a:ea typeface="Old Standard TT"/>
                <a:cs typeface="Old Standard TT"/>
                <a:sym typeface="Old Standard TT"/>
              </a:defRPr>
            </a:lvl4pPr>
            <a:lvl5pPr indent="-317500" lvl="4" marL="2286000" marR="0" rtl="0" algn="l">
              <a:lnSpc>
                <a:spcPct val="115000"/>
              </a:lnSpc>
              <a:spcBef>
                <a:spcPts val="1600"/>
              </a:spcBef>
              <a:spcAft>
                <a:spcPts val="0"/>
              </a:spcAft>
              <a:buClr>
                <a:srgbClr val="000000"/>
              </a:buClr>
              <a:buSzPts val="1400"/>
              <a:buFont typeface="Old Standard TT"/>
              <a:buChar char="○"/>
              <a:defRPr i="0" sz="1400" u="none" cap="none" strike="noStrike">
                <a:solidFill>
                  <a:srgbClr val="000000"/>
                </a:solidFill>
                <a:latin typeface="Old Standard TT"/>
                <a:ea typeface="Old Standard TT"/>
                <a:cs typeface="Old Standard TT"/>
                <a:sym typeface="Old Standard TT"/>
              </a:defRPr>
            </a:lvl5pPr>
            <a:lvl6pPr indent="-317500" lvl="5" marL="2743200" marR="0" rtl="0" algn="l">
              <a:lnSpc>
                <a:spcPct val="115000"/>
              </a:lnSpc>
              <a:spcBef>
                <a:spcPts val="1600"/>
              </a:spcBef>
              <a:spcAft>
                <a:spcPts val="0"/>
              </a:spcAft>
              <a:buClr>
                <a:srgbClr val="000000"/>
              </a:buClr>
              <a:buSzPts val="1400"/>
              <a:buFont typeface="Old Standard TT"/>
              <a:buChar char="■"/>
              <a:defRPr i="0" sz="1400" u="none" cap="none" strike="noStrike">
                <a:solidFill>
                  <a:srgbClr val="000000"/>
                </a:solidFill>
                <a:latin typeface="Old Standard TT"/>
                <a:ea typeface="Old Standard TT"/>
                <a:cs typeface="Old Standard TT"/>
                <a:sym typeface="Old Standard TT"/>
              </a:defRPr>
            </a:lvl6pPr>
            <a:lvl7pPr indent="-317500" lvl="6" marL="3200400" marR="0" rtl="0" algn="l">
              <a:lnSpc>
                <a:spcPct val="115000"/>
              </a:lnSpc>
              <a:spcBef>
                <a:spcPts val="1600"/>
              </a:spcBef>
              <a:spcAft>
                <a:spcPts val="0"/>
              </a:spcAft>
              <a:buClr>
                <a:srgbClr val="000000"/>
              </a:buClr>
              <a:buSzPts val="1400"/>
              <a:buFont typeface="Old Standard TT"/>
              <a:buChar char="●"/>
              <a:defRPr i="0" sz="1400" u="none" cap="none" strike="noStrike">
                <a:solidFill>
                  <a:srgbClr val="000000"/>
                </a:solidFill>
                <a:latin typeface="Old Standard TT"/>
                <a:ea typeface="Old Standard TT"/>
                <a:cs typeface="Old Standard TT"/>
                <a:sym typeface="Old Standard TT"/>
              </a:defRPr>
            </a:lvl7pPr>
            <a:lvl8pPr indent="-317500" lvl="7" marL="3657600" marR="0" rtl="0" algn="l">
              <a:lnSpc>
                <a:spcPct val="115000"/>
              </a:lnSpc>
              <a:spcBef>
                <a:spcPts val="1600"/>
              </a:spcBef>
              <a:spcAft>
                <a:spcPts val="0"/>
              </a:spcAft>
              <a:buClr>
                <a:srgbClr val="000000"/>
              </a:buClr>
              <a:buSzPts val="1400"/>
              <a:buFont typeface="Old Standard TT"/>
              <a:buChar char="○"/>
              <a:defRPr i="0" sz="1400" u="none" cap="none" strike="noStrike">
                <a:solidFill>
                  <a:srgbClr val="000000"/>
                </a:solidFill>
                <a:latin typeface="Old Standard TT"/>
                <a:ea typeface="Old Standard TT"/>
                <a:cs typeface="Old Standard TT"/>
                <a:sym typeface="Old Standard TT"/>
              </a:defRPr>
            </a:lvl8pPr>
            <a:lvl9pPr indent="-317500" lvl="8" marL="4114800" marR="0" rtl="0" algn="l">
              <a:lnSpc>
                <a:spcPct val="115000"/>
              </a:lnSpc>
              <a:spcBef>
                <a:spcPts val="1600"/>
              </a:spcBef>
              <a:spcAft>
                <a:spcPts val="1600"/>
              </a:spcAft>
              <a:buClr>
                <a:srgbClr val="000000"/>
              </a:buClr>
              <a:buSzPts val="1400"/>
              <a:buFont typeface="Old Standard TT"/>
              <a:buChar char="■"/>
              <a:defRPr i="0" sz="1400" u="none" cap="none" strike="noStrike">
                <a:solidFill>
                  <a:srgbClr val="000000"/>
                </a:solidFill>
                <a:latin typeface="Old Standard TT"/>
                <a:ea typeface="Old Standard TT"/>
                <a:cs typeface="Old Standard TT"/>
                <a:sym typeface="Old Standard T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екции с названием и описанием">
  <p:cSld name="SECTION_TITLE_AND_DESCRIPTION">
    <p:spTree>
      <p:nvGrpSpPr>
        <p:cNvPr id="24" name="Shape 24"/>
        <p:cNvGrpSpPr/>
        <p:nvPr/>
      </p:nvGrpSpPr>
      <p:grpSpPr>
        <a:xfrm>
          <a:off x="0" y="0"/>
          <a:ext cx="0" cy="0"/>
          <a:chOff x="0" y="0"/>
          <a:chExt cx="0" cy="0"/>
        </a:xfrm>
      </p:grpSpPr>
      <p:sp>
        <p:nvSpPr>
          <p:cNvPr id="25" name="Google Shape;25;p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7" name="Google Shape;27;p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8" name="Google Shape;28;p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rgbClr val="434343"/>
              </a:buClr>
              <a:buSzPts val="1800"/>
              <a:buFont typeface="Montserrat"/>
              <a:buChar char="●"/>
              <a:defRPr>
                <a:solidFill>
                  <a:srgbClr val="434343"/>
                </a:solidFill>
                <a:latin typeface="Montserrat"/>
                <a:ea typeface="Montserrat"/>
                <a:cs typeface="Montserrat"/>
                <a:sym typeface="Montserrat"/>
              </a:defRPr>
            </a:lvl1pPr>
            <a:lvl2pPr indent="-317500" lvl="1" marL="914400" algn="l">
              <a:lnSpc>
                <a:spcPct val="115000"/>
              </a:lnSpc>
              <a:spcBef>
                <a:spcPts val="1600"/>
              </a:spcBef>
              <a:spcAft>
                <a:spcPts val="0"/>
              </a:spcAft>
              <a:buClr>
                <a:srgbClr val="434343"/>
              </a:buClr>
              <a:buSzPts val="1400"/>
              <a:buFont typeface="Montserrat"/>
              <a:buChar char="○"/>
              <a:defRPr>
                <a:solidFill>
                  <a:srgbClr val="434343"/>
                </a:solidFill>
                <a:latin typeface="Montserrat"/>
                <a:ea typeface="Montserrat"/>
                <a:cs typeface="Montserrat"/>
                <a:sym typeface="Montserrat"/>
              </a:defRPr>
            </a:lvl2pPr>
            <a:lvl3pPr indent="-317500" lvl="2" marL="1371600" algn="l">
              <a:lnSpc>
                <a:spcPct val="115000"/>
              </a:lnSpc>
              <a:spcBef>
                <a:spcPts val="1600"/>
              </a:spcBef>
              <a:spcAft>
                <a:spcPts val="0"/>
              </a:spcAft>
              <a:buClr>
                <a:srgbClr val="434343"/>
              </a:buClr>
              <a:buSzPts val="1400"/>
              <a:buFont typeface="Montserrat"/>
              <a:buChar char="■"/>
              <a:defRPr>
                <a:solidFill>
                  <a:srgbClr val="434343"/>
                </a:solidFill>
                <a:latin typeface="Montserrat"/>
                <a:ea typeface="Montserrat"/>
                <a:cs typeface="Montserrat"/>
                <a:sym typeface="Montserrat"/>
              </a:defRPr>
            </a:lvl3pPr>
            <a:lvl4pPr indent="-317500" lvl="3" marL="1828800" algn="l">
              <a:lnSpc>
                <a:spcPct val="115000"/>
              </a:lnSpc>
              <a:spcBef>
                <a:spcPts val="1600"/>
              </a:spcBef>
              <a:spcAft>
                <a:spcPts val="0"/>
              </a:spcAft>
              <a:buClr>
                <a:srgbClr val="434343"/>
              </a:buClr>
              <a:buSzPts val="1400"/>
              <a:buFont typeface="Montserrat"/>
              <a:buChar char="●"/>
              <a:defRPr>
                <a:solidFill>
                  <a:srgbClr val="434343"/>
                </a:solidFill>
                <a:latin typeface="Montserrat"/>
                <a:ea typeface="Montserrat"/>
                <a:cs typeface="Montserrat"/>
                <a:sym typeface="Montserrat"/>
              </a:defRPr>
            </a:lvl4pPr>
            <a:lvl5pPr indent="-317500" lvl="4" marL="2286000" algn="l">
              <a:lnSpc>
                <a:spcPct val="115000"/>
              </a:lnSpc>
              <a:spcBef>
                <a:spcPts val="1600"/>
              </a:spcBef>
              <a:spcAft>
                <a:spcPts val="0"/>
              </a:spcAft>
              <a:buClr>
                <a:srgbClr val="434343"/>
              </a:buClr>
              <a:buSzPts val="1400"/>
              <a:buFont typeface="Montserrat"/>
              <a:buChar char="○"/>
              <a:defRPr>
                <a:solidFill>
                  <a:srgbClr val="434343"/>
                </a:solidFill>
                <a:latin typeface="Montserrat"/>
                <a:ea typeface="Montserrat"/>
                <a:cs typeface="Montserrat"/>
                <a:sym typeface="Montserrat"/>
              </a:defRPr>
            </a:lvl5pPr>
            <a:lvl6pPr indent="-317500" lvl="5" marL="2743200" algn="l">
              <a:lnSpc>
                <a:spcPct val="115000"/>
              </a:lnSpc>
              <a:spcBef>
                <a:spcPts val="1600"/>
              </a:spcBef>
              <a:spcAft>
                <a:spcPts val="0"/>
              </a:spcAft>
              <a:buClr>
                <a:srgbClr val="434343"/>
              </a:buClr>
              <a:buSzPts val="1400"/>
              <a:buFont typeface="Montserrat"/>
              <a:buChar char="■"/>
              <a:defRPr>
                <a:solidFill>
                  <a:srgbClr val="434343"/>
                </a:solidFill>
                <a:latin typeface="Montserrat"/>
                <a:ea typeface="Montserrat"/>
                <a:cs typeface="Montserrat"/>
                <a:sym typeface="Montserrat"/>
              </a:defRPr>
            </a:lvl6pPr>
            <a:lvl7pPr indent="-317500" lvl="6" marL="3200400" algn="l">
              <a:lnSpc>
                <a:spcPct val="115000"/>
              </a:lnSpc>
              <a:spcBef>
                <a:spcPts val="1600"/>
              </a:spcBef>
              <a:spcAft>
                <a:spcPts val="0"/>
              </a:spcAft>
              <a:buClr>
                <a:srgbClr val="434343"/>
              </a:buClr>
              <a:buSzPts val="1400"/>
              <a:buFont typeface="Montserrat"/>
              <a:buChar char="●"/>
              <a:defRPr>
                <a:solidFill>
                  <a:srgbClr val="434343"/>
                </a:solidFill>
                <a:latin typeface="Montserrat"/>
                <a:ea typeface="Montserrat"/>
                <a:cs typeface="Montserrat"/>
                <a:sym typeface="Montserrat"/>
              </a:defRPr>
            </a:lvl7pPr>
            <a:lvl8pPr indent="-317500" lvl="7" marL="3657600" algn="l">
              <a:lnSpc>
                <a:spcPct val="115000"/>
              </a:lnSpc>
              <a:spcBef>
                <a:spcPts val="1600"/>
              </a:spcBef>
              <a:spcAft>
                <a:spcPts val="0"/>
              </a:spcAft>
              <a:buClr>
                <a:srgbClr val="434343"/>
              </a:buClr>
              <a:buSzPts val="1400"/>
              <a:buFont typeface="Montserrat"/>
              <a:buChar char="○"/>
              <a:defRPr>
                <a:solidFill>
                  <a:srgbClr val="434343"/>
                </a:solidFill>
                <a:latin typeface="Montserrat"/>
                <a:ea typeface="Montserrat"/>
                <a:cs typeface="Montserrat"/>
                <a:sym typeface="Montserrat"/>
              </a:defRPr>
            </a:lvl8pPr>
            <a:lvl9pPr indent="-317500" lvl="8" marL="4114800" algn="l">
              <a:lnSpc>
                <a:spcPct val="115000"/>
              </a:lnSpc>
              <a:spcBef>
                <a:spcPts val="1600"/>
              </a:spcBef>
              <a:spcAft>
                <a:spcPts val="1600"/>
              </a:spcAft>
              <a:buClr>
                <a:srgbClr val="434343"/>
              </a:buClr>
              <a:buSzPts val="1400"/>
              <a:buFont typeface="Montserrat"/>
              <a:buChar char="■"/>
              <a:defRPr>
                <a:solidFill>
                  <a:srgbClr val="434343"/>
                </a:solidFill>
                <a:latin typeface="Montserrat"/>
                <a:ea typeface="Montserrat"/>
                <a:cs typeface="Montserrat"/>
                <a:sym typeface="Montserrat"/>
              </a:defRPr>
            </a:lvl9pPr>
          </a:lstStyle>
          <a:p/>
        </p:txBody>
      </p:sp>
      <p:sp>
        <p:nvSpPr>
          <p:cNvPr id="29" name="Google Shape;2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новой секции" type="secHead">
  <p:cSld name="SECTION_HEADER">
    <p:spTree>
      <p:nvGrpSpPr>
        <p:cNvPr id="30" name="Shape 30"/>
        <p:cNvGrpSpPr/>
        <p:nvPr/>
      </p:nvGrpSpPr>
      <p:grpSpPr>
        <a:xfrm>
          <a:off x="0" y="0"/>
          <a:ext cx="0" cy="0"/>
          <a:chOff x="0" y="0"/>
          <a:chExt cx="0" cy="0"/>
        </a:xfrm>
      </p:grpSpPr>
      <p:sp>
        <p:nvSpPr>
          <p:cNvPr id="31" name="Google Shape;31;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Название и содержание" type="tx">
  <p:cSld name="TITLE_AND_BODY">
    <p:spTree>
      <p:nvGrpSpPr>
        <p:cNvPr id="33" name="Shape 33"/>
        <p:cNvGrpSpPr/>
        <p:nvPr/>
      </p:nvGrpSpPr>
      <p:grpSpPr>
        <a:xfrm>
          <a:off x="0" y="0"/>
          <a:ext cx="0" cy="0"/>
          <a:chOff x="0" y="0"/>
          <a:chExt cx="0" cy="0"/>
        </a:xfrm>
      </p:grpSpPr>
      <p:sp>
        <p:nvSpPr>
          <p:cNvPr id="34" name="Google Shape;34;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8"/>
          <p:cNvSpPr txBox="1"/>
          <p:nvPr>
            <p:ph idx="1" type="body"/>
          </p:nvPr>
        </p:nvSpPr>
        <p:spPr>
          <a:xfrm>
            <a:off x="311700" y="13048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Font typeface="Montserrat"/>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Название и 2 колонки" type="twoColTx">
  <p:cSld name="TITLE_AND_TWO_COLUMNS">
    <p:spTree>
      <p:nvGrpSpPr>
        <p:cNvPr id="37" name="Shape 37"/>
        <p:cNvGrpSpPr/>
        <p:nvPr/>
      </p:nvGrpSpPr>
      <p:grpSpPr>
        <a:xfrm>
          <a:off x="0" y="0"/>
          <a:ext cx="0" cy="0"/>
          <a:chOff x="0" y="0"/>
          <a:chExt cx="0" cy="0"/>
        </a:xfrm>
      </p:grpSpPr>
      <p:sp>
        <p:nvSpPr>
          <p:cNvPr id="38" name="Google Shape;3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160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160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160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160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160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160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1600"/>
              </a:spcBef>
              <a:spcAft>
                <a:spcPts val="1600"/>
              </a:spcAft>
              <a:buSzPts val="1200"/>
              <a:buFont typeface="Montserrat"/>
              <a:buChar char="■"/>
              <a:defRPr sz="1200">
                <a:latin typeface="Montserrat"/>
                <a:ea typeface="Montserrat"/>
                <a:cs typeface="Montserrat"/>
                <a:sym typeface="Montserrat"/>
              </a:defRPr>
            </a:lvl9pPr>
          </a:lstStyle>
          <a:p/>
        </p:txBody>
      </p:sp>
      <p:sp>
        <p:nvSpPr>
          <p:cNvPr id="40" name="Google Shape;40;p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160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160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160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160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160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160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1600"/>
              </a:spcBef>
              <a:spcAft>
                <a:spcPts val="1600"/>
              </a:spcAft>
              <a:buSzPts val="1200"/>
              <a:buFont typeface="Montserrat"/>
              <a:buChar char="■"/>
              <a:defRPr sz="1200">
                <a:latin typeface="Montserrat"/>
                <a:ea typeface="Montserrat"/>
                <a:cs typeface="Montserrat"/>
                <a:sym typeface="Montserrat"/>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42" name="Shape 42"/>
        <p:cNvGrpSpPr/>
        <p:nvPr/>
      </p:nvGrpSpPr>
      <p:grpSpPr>
        <a:xfrm>
          <a:off x="0" y="0"/>
          <a:ext cx="0" cy="0"/>
          <a:chOff x="0" y="0"/>
          <a:chExt cx="0" cy="0"/>
        </a:xfrm>
      </p:grpSpPr>
      <p:sp>
        <p:nvSpPr>
          <p:cNvPr id="43" name="Google Shape;43;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EB00"/>
              </a:buClr>
              <a:buSzPts val="2800"/>
              <a:buFont typeface="Montserrat"/>
              <a:buNone/>
              <a:defRPr b="1" i="0" sz="2800" u="none" cap="none" strike="noStrike">
                <a:solidFill>
                  <a:srgbClr val="FFEB00"/>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2800"/>
              <a:buFont typeface="Montserrat"/>
              <a:buNone/>
              <a:defRPr i="0" sz="2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2800"/>
              <a:buFont typeface="Montserrat"/>
              <a:buNone/>
              <a:defRPr i="0" sz="2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2800"/>
              <a:buFont typeface="Montserrat"/>
              <a:buNone/>
              <a:defRPr i="0" sz="2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2800"/>
              <a:buFont typeface="Montserrat"/>
              <a:buNone/>
              <a:defRPr i="0" sz="2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2800"/>
              <a:buFont typeface="Montserrat"/>
              <a:buNone/>
              <a:defRPr i="0" sz="2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2800"/>
              <a:buFont typeface="Montserrat"/>
              <a:buNone/>
              <a:defRPr i="0" sz="2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2800"/>
              <a:buFont typeface="Montserrat"/>
              <a:buNone/>
              <a:defRPr i="0" sz="2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2800"/>
              <a:buFont typeface="Montserrat"/>
              <a:buNone/>
              <a:defRPr i="0" sz="2800" u="none" cap="none" strike="noStrike">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311700" y="13048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FFFFFF"/>
              </a:buClr>
              <a:buSzPts val="1800"/>
              <a:buFont typeface="Montserrat"/>
              <a:buChar char="●"/>
              <a:defRPr i="0" sz="1800" u="none" cap="none" strike="noStrike">
                <a:solidFill>
                  <a:srgbClr val="FFFFFF"/>
                </a:solidFill>
                <a:latin typeface="Montserrat"/>
                <a:ea typeface="Montserrat"/>
                <a:cs typeface="Montserrat"/>
                <a:sym typeface="Montserrat"/>
              </a:defRPr>
            </a:lvl1pPr>
            <a:lvl2pPr indent="-317500" lvl="1" marL="914400" marR="0" rtl="0" algn="l">
              <a:lnSpc>
                <a:spcPct val="115000"/>
              </a:lnSpc>
              <a:spcBef>
                <a:spcPts val="1600"/>
              </a:spcBef>
              <a:spcAft>
                <a:spcPts val="0"/>
              </a:spcAft>
              <a:buClr>
                <a:srgbClr val="FFFFFF"/>
              </a:buClr>
              <a:buSzPts val="1400"/>
              <a:buFont typeface="Montserrat"/>
              <a:buChar char="○"/>
              <a:defRPr i="0" sz="1400" u="none" cap="none" strike="noStrike">
                <a:solidFill>
                  <a:srgbClr val="FFFFFF"/>
                </a:solidFill>
                <a:latin typeface="Montserrat"/>
                <a:ea typeface="Montserrat"/>
                <a:cs typeface="Montserrat"/>
                <a:sym typeface="Montserrat"/>
              </a:defRPr>
            </a:lvl2pPr>
            <a:lvl3pPr indent="-317500" lvl="2" marL="1371600" marR="0" rtl="0" algn="l">
              <a:lnSpc>
                <a:spcPct val="115000"/>
              </a:lnSpc>
              <a:spcBef>
                <a:spcPts val="1600"/>
              </a:spcBef>
              <a:spcAft>
                <a:spcPts val="0"/>
              </a:spcAft>
              <a:buClr>
                <a:srgbClr val="FFFFFF"/>
              </a:buClr>
              <a:buSzPts val="1400"/>
              <a:buFont typeface="Montserrat"/>
              <a:buChar char="■"/>
              <a:defRPr i="0" sz="1400" u="none" cap="none" strike="noStrike">
                <a:solidFill>
                  <a:srgbClr val="FFFFFF"/>
                </a:solidFill>
                <a:latin typeface="Montserrat"/>
                <a:ea typeface="Montserrat"/>
                <a:cs typeface="Montserrat"/>
                <a:sym typeface="Montserrat"/>
              </a:defRPr>
            </a:lvl3pPr>
            <a:lvl4pPr indent="-317500" lvl="3" marL="1828800" marR="0" rtl="0" algn="l">
              <a:lnSpc>
                <a:spcPct val="115000"/>
              </a:lnSpc>
              <a:spcBef>
                <a:spcPts val="1600"/>
              </a:spcBef>
              <a:spcAft>
                <a:spcPts val="0"/>
              </a:spcAft>
              <a:buClr>
                <a:srgbClr val="FFFFFF"/>
              </a:buClr>
              <a:buSzPts val="1400"/>
              <a:buFont typeface="Montserrat"/>
              <a:buChar char="●"/>
              <a:defRPr i="0" sz="1400" u="none" cap="none" strike="noStrike">
                <a:solidFill>
                  <a:srgbClr val="FFFFFF"/>
                </a:solidFill>
                <a:latin typeface="Montserrat"/>
                <a:ea typeface="Montserrat"/>
                <a:cs typeface="Montserrat"/>
                <a:sym typeface="Montserrat"/>
              </a:defRPr>
            </a:lvl4pPr>
            <a:lvl5pPr indent="-317500" lvl="4" marL="2286000" marR="0" rtl="0" algn="l">
              <a:lnSpc>
                <a:spcPct val="115000"/>
              </a:lnSpc>
              <a:spcBef>
                <a:spcPts val="1600"/>
              </a:spcBef>
              <a:spcAft>
                <a:spcPts val="0"/>
              </a:spcAft>
              <a:buClr>
                <a:srgbClr val="FFFFFF"/>
              </a:buClr>
              <a:buSzPts val="1400"/>
              <a:buFont typeface="Montserrat"/>
              <a:buChar char="○"/>
              <a:defRPr i="0" sz="1400" u="none" cap="none" strike="noStrike">
                <a:solidFill>
                  <a:srgbClr val="FFFFFF"/>
                </a:solidFill>
                <a:latin typeface="Montserrat"/>
                <a:ea typeface="Montserrat"/>
                <a:cs typeface="Montserrat"/>
                <a:sym typeface="Montserrat"/>
              </a:defRPr>
            </a:lvl5pPr>
            <a:lvl6pPr indent="-317500" lvl="5" marL="2743200" marR="0" rtl="0" algn="l">
              <a:lnSpc>
                <a:spcPct val="115000"/>
              </a:lnSpc>
              <a:spcBef>
                <a:spcPts val="1600"/>
              </a:spcBef>
              <a:spcAft>
                <a:spcPts val="0"/>
              </a:spcAft>
              <a:buClr>
                <a:srgbClr val="FFFFFF"/>
              </a:buClr>
              <a:buSzPts val="1400"/>
              <a:buFont typeface="Montserrat"/>
              <a:buChar char="■"/>
              <a:defRPr i="0" sz="1400" u="none" cap="none" strike="noStrike">
                <a:solidFill>
                  <a:srgbClr val="FFFFFF"/>
                </a:solidFill>
                <a:latin typeface="Montserrat"/>
                <a:ea typeface="Montserrat"/>
                <a:cs typeface="Montserrat"/>
                <a:sym typeface="Montserrat"/>
              </a:defRPr>
            </a:lvl6pPr>
            <a:lvl7pPr indent="-317500" lvl="6" marL="3200400" marR="0" rtl="0" algn="l">
              <a:lnSpc>
                <a:spcPct val="115000"/>
              </a:lnSpc>
              <a:spcBef>
                <a:spcPts val="1600"/>
              </a:spcBef>
              <a:spcAft>
                <a:spcPts val="0"/>
              </a:spcAft>
              <a:buClr>
                <a:srgbClr val="FFFFFF"/>
              </a:buClr>
              <a:buSzPts val="1400"/>
              <a:buFont typeface="Montserrat"/>
              <a:buChar char="●"/>
              <a:defRPr i="0" sz="1400" u="none" cap="none" strike="noStrike">
                <a:solidFill>
                  <a:srgbClr val="FFFFFF"/>
                </a:solidFill>
                <a:latin typeface="Montserrat"/>
                <a:ea typeface="Montserrat"/>
                <a:cs typeface="Montserrat"/>
                <a:sym typeface="Montserrat"/>
              </a:defRPr>
            </a:lvl7pPr>
            <a:lvl8pPr indent="-317500" lvl="7" marL="3657600" marR="0" rtl="0" algn="l">
              <a:lnSpc>
                <a:spcPct val="115000"/>
              </a:lnSpc>
              <a:spcBef>
                <a:spcPts val="1600"/>
              </a:spcBef>
              <a:spcAft>
                <a:spcPts val="0"/>
              </a:spcAft>
              <a:buClr>
                <a:srgbClr val="FFFFFF"/>
              </a:buClr>
              <a:buSzPts val="1400"/>
              <a:buFont typeface="Montserrat"/>
              <a:buChar char="○"/>
              <a:defRPr i="0" sz="1400" u="none" cap="none" strike="noStrike">
                <a:solidFill>
                  <a:srgbClr val="FFFFFF"/>
                </a:solidFill>
                <a:latin typeface="Montserrat"/>
                <a:ea typeface="Montserrat"/>
                <a:cs typeface="Montserrat"/>
                <a:sym typeface="Montserrat"/>
              </a:defRPr>
            </a:lvl8pPr>
            <a:lvl9pPr indent="-317500" lvl="8" marL="4114800" marR="0" rtl="0" algn="l">
              <a:lnSpc>
                <a:spcPct val="115000"/>
              </a:lnSpc>
              <a:spcBef>
                <a:spcPts val="1600"/>
              </a:spcBef>
              <a:spcAft>
                <a:spcPts val="1600"/>
              </a:spcAft>
              <a:buClr>
                <a:srgbClr val="FFFFFF"/>
              </a:buClr>
              <a:buSzPts val="1400"/>
              <a:buFont typeface="Montserrat"/>
              <a:buChar char="■"/>
              <a:defRPr i="0" sz="1400" u="none" cap="none" strike="noStrike">
                <a:solidFill>
                  <a:srgbClr val="FFFFFF"/>
                </a:solidFill>
                <a:latin typeface="Montserrat"/>
                <a:ea typeface="Montserrat"/>
                <a:cs typeface="Montserrat"/>
                <a:sym typeface="Montserra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6"/>
          <p:cNvSpPr txBox="1"/>
          <p:nvPr>
            <p:ph type="ctrTitle"/>
          </p:nvPr>
        </p:nvSpPr>
        <p:spPr>
          <a:xfrm>
            <a:off x="311708" y="12807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u"/>
              <a:t>Метрики в задаче регрессии</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Метрика и функция потерь</a:t>
            </a:r>
            <a:endParaRPr/>
          </a:p>
        </p:txBody>
      </p:sp>
      <p:sp>
        <p:nvSpPr>
          <p:cNvPr id="135" name="Google Shape;135;p25"/>
          <p:cNvSpPr txBox="1"/>
          <p:nvPr>
            <p:ph idx="1" type="body"/>
          </p:nvPr>
        </p:nvSpPr>
        <p:spPr>
          <a:xfrm>
            <a:off x="311700" y="11900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Метрика</a:t>
            </a:r>
            <a:endParaRPr/>
          </a:p>
          <a:p>
            <a:pPr indent="-342900" lvl="0" marL="457200" rtl="0" algn="l">
              <a:spcBef>
                <a:spcPts val="0"/>
              </a:spcBef>
              <a:spcAft>
                <a:spcPts val="0"/>
              </a:spcAft>
              <a:buSzPts val="1800"/>
              <a:buChar char="●"/>
            </a:pPr>
            <a:r>
              <a:rPr lang="ru"/>
              <a:t>Необходима для измерения качества работы</a:t>
            </a:r>
            <a:endParaRPr/>
          </a:p>
          <a:p>
            <a:pPr indent="-342900" lvl="0" marL="457200" rtl="0" algn="l">
              <a:spcBef>
                <a:spcPts val="0"/>
              </a:spcBef>
              <a:spcAft>
                <a:spcPts val="0"/>
              </a:spcAft>
              <a:buSzPts val="1800"/>
              <a:buChar char="●"/>
            </a:pPr>
            <a:r>
              <a:rPr lang="ru"/>
              <a:t>Должна соответствовать бизнес-задаче, важна заказчику</a:t>
            </a:r>
            <a:endParaRPr/>
          </a:p>
          <a:p>
            <a:pPr indent="-342900" lvl="0" marL="457200" rtl="0" algn="l">
              <a:spcBef>
                <a:spcPts val="0"/>
              </a:spcBef>
              <a:spcAft>
                <a:spcPts val="0"/>
              </a:spcAft>
              <a:buSzPts val="1800"/>
              <a:buChar char="●"/>
            </a:pPr>
            <a:r>
              <a:rPr lang="ru"/>
              <a:t>Должна быть интерпретируемой</a:t>
            </a:r>
            <a:br>
              <a:rPr lang="ru"/>
            </a:br>
            <a:endParaRPr/>
          </a:p>
          <a:p>
            <a:pPr indent="0" lvl="0" marL="0" rtl="0" algn="l">
              <a:spcBef>
                <a:spcPts val="0"/>
              </a:spcBef>
              <a:spcAft>
                <a:spcPts val="0"/>
              </a:spcAft>
              <a:buNone/>
            </a:pPr>
            <a:r>
              <a:rPr lang="ru"/>
              <a:t>Функция потерь</a:t>
            </a:r>
            <a:endParaRPr/>
          </a:p>
          <a:p>
            <a:pPr indent="-342900" lvl="0" marL="457200" rtl="0" algn="l">
              <a:spcBef>
                <a:spcPts val="0"/>
              </a:spcBef>
              <a:spcAft>
                <a:spcPts val="0"/>
              </a:spcAft>
              <a:buSzPts val="1800"/>
              <a:buChar char="●"/>
            </a:pPr>
            <a:r>
              <a:rPr lang="ru"/>
              <a:t>Необходима для обучения алгоритма</a:t>
            </a:r>
            <a:endParaRPr/>
          </a:p>
          <a:p>
            <a:pPr indent="-342900" lvl="0" marL="457200" rtl="0" algn="l">
              <a:spcBef>
                <a:spcPts val="0"/>
              </a:spcBef>
              <a:spcAft>
                <a:spcPts val="0"/>
              </a:spcAft>
              <a:buSzPts val="1800"/>
              <a:buChar char="●"/>
            </a:pPr>
            <a:r>
              <a:rPr lang="ru"/>
              <a:t>При обучении её обычно минимизируют</a:t>
            </a:r>
            <a:endParaRPr/>
          </a:p>
          <a:p>
            <a:pPr indent="-342900" lvl="0" marL="457200" rtl="0" algn="l">
              <a:spcBef>
                <a:spcPts val="0"/>
              </a:spcBef>
              <a:spcAft>
                <a:spcPts val="0"/>
              </a:spcAft>
              <a:buSzPts val="1800"/>
              <a:buChar char="●"/>
            </a:pPr>
            <a:r>
              <a:rPr lang="ru"/>
              <a:t>Должна быть удобной для минимизации</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Итоги занятия</a:t>
            </a:r>
            <a:endParaRPr/>
          </a:p>
        </p:txBody>
      </p:sp>
      <p:sp>
        <p:nvSpPr>
          <p:cNvPr id="141" name="Google Shape;141;p26"/>
          <p:cNvSpPr txBox="1"/>
          <p:nvPr>
            <p:ph idx="1" type="body"/>
          </p:nvPr>
        </p:nvSpPr>
        <p:spPr>
          <a:xfrm>
            <a:off x="311700" y="11900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Мы изучили:</a:t>
            </a:r>
            <a:endParaRPr/>
          </a:p>
          <a:p>
            <a:pPr indent="-342900" lvl="0" marL="457200" rtl="0" algn="l">
              <a:spcBef>
                <a:spcPts val="0"/>
              </a:spcBef>
              <a:spcAft>
                <a:spcPts val="0"/>
              </a:spcAft>
              <a:buSzPts val="1800"/>
              <a:buChar char="●"/>
            </a:pPr>
            <a:r>
              <a:rPr lang="ru"/>
              <a:t>метрики, их определение и назначение,</a:t>
            </a:r>
            <a:endParaRPr/>
          </a:p>
          <a:p>
            <a:pPr indent="-342900" lvl="0" marL="457200" rtl="0" algn="l">
              <a:spcBef>
                <a:spcPts val="0"/>
              </a:spcBef>
              <a:spcAft>
                <a:spcPts val="0"/>
              </a:spcAft>
              <a:buSzPts val="1800"/>
              <a:buChar char="●"/>
            </a:pPr>
            <a:r>
              <a:rPr lang="ru"/>
              <a:t>особые метрики для конкретных задач,</a:t>
            </a:r>
            <a:endParaRPr/>
          </a:p>
          <a:p>
            <a:pPr indent="-342900" lvl="0" marL="457200" rtl="0" algn="l">
              <a:spcBef>
                <a:spcPts val="0"/>
              </a:spcBef>
              <a:spcAft>
                <a:spcPts val="0"/>
              </a:spcAft>
              <a:buSzPts val="1800"/>
              <a:buChar char="●"/>
            </a:pPr>
            <a:r>
              <a:rPr lang="ru"/>
              <a:t>метрики регрессии: MSE, MAE, RMSE, MAPE, R</a:t>
            </a:r>
            <a:r>
              <a:rPr baseline="30000" lang="ru"/>
              <a:t>2</a:t>
            </a:r>
            <a:r>
              <a:rPr lang="ru">
                <a:solidFill>
                  <a:schemeClr val="dk1"/>
                </a:solidFill>
              </a:rPr>
              <a:t>,</a:t>
            </a:r>
            <a:endParaRPr baseline="30000"/>
          </a:p>
          <a:p>
            <a:pPr indent="-342900" lvl="0" marL="457200" rtl="0" algn="l">
              <a:spcBef>
                <a:spcPts val="0"/>
              </a:spcBef>
              <a:spcAft>
                <a:spcPts val="0"/>
              </a:spcAft>
              <a:buSzPts val="1800"/>
              <a:buChar char="●"/>
            </a:pPr>
            <a:r>
              <a:rPr lang="ru"/>
              <a:t>отличие метрики от функции потерь.</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План занятия</a:t>
            </a:r>
            <a:endParaRPr/>
          </a:p>
        </p:txBody>
      </p:sp>
      <p:sp>
        <p:nvSpPr>
          <p:cNvPr id="71" name="Google Shape;71;p17"/>
          <p:cNvSpPr txBox="1"/>
          <p:nvPr>
            <p:ph idx="1" type="body"/>
          </p:nvPr>
        </p:nvSpPr>
        <p:spPr>
          <a:xfrm>
            <a:off x="311700" y="13048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u"/>
              <a:t>Метрики, их назначение. Виды метрик</a:t>
            </a:r>
            <a:endParaRPr/>
          </a:p>
          <a:p>
            <a:pPr indent="-342900" lvl="0" marL="457200" rtl="0" algn="l">
              <a:spcBef>
                <a:spcPts val="0"/>
              </a:spcBef>
              <a:spcAft>
                <a:spcPts val="0"/>
              </a:spcAft>
              <a:buSzPts val="1800"/>
              <a:buChar char="●"/>
            </a:pPr>
            <a:r>
              <a:rPr lang="ru"/>
              <a:t>Основные метрики регрессии:</a:t>
            </a:r>
            <a:endParaRPr/>
          </a:p>
          <a:p>
            <a:pPr indent="-317500" lvl="1" marL="914400" rtl="0" algn="l">
              <a:spcBef>
                <a:spcPts val="0"/>
              </a:spcBef>
              <a:spcAft>
                <a:spcPts val="0"/>
              </a:spcAft>
              <a:buSzPts val="1400"/>
              <a:buChar char="○"/>
            </a:pPr>
            <a:r>
              <a:rPr lang="ru"/>
              <a:t>MSE, MAE и их вариации,</a:t>
            </a:r>
            <a:endParaRPr/>
          </a:p>
          <a:p>
            <a:pPr indent="-317500" lvl="1" marL="914400" rtl="0" algn="l">
              <a:spcBef>
                <a:spcPts val="0"/>
              </a:spcBef>
              <a:spcAft>
                <a:spcPts val="0"/>
              </a:spcAft>
              <a:buSzPts val="1400"/>
              <a:buChar char="○"/>
            </a:pPr>
            <a:r>
              <a:rPr lang="ru"/>
              <a:t>коэффициент детерминации.</a:t>
            </a:r>
            <a:endParaRPr/>
          </a:p>
          <a:p>
            <a:pPr indent="-342900" lvl="0" marL="457200" rtl="0" algn="l">
              <a:spcBef>
                <a:spcPts val="0"/>
              </a:spcBef>
              <a:spcAft>
                <a:spcPts val="0"/>
              </a:spcAft>
              <a:buSzPts val="1800"/>
              <a:buChar char="●"/>
            </a:pPr>
            <a:r>
              <a:rPr lang="ru"/>
              <a:t>Отличие метрики от функции потерь</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8"/>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Метрики классификации и регрессии</a:t>
            </a:r>
            <a:endParaRPr/>
          </a:p>
        </p:txBody>
      </p:sp>
      <p:sp>
        <p:nvSpPr>
          <p:cNvPr id="77" name="Google Shape;77;p18"/>
          <p:cNvSpPr txBox="1"/>
          <p:nvPr>
            <p:ph idx="1" type="body"/>
          </p:nvPr>
        </p:nvSpPr>
        <p:spPr>
          <a:xfrm>
            <a:off x="311700" y="13424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u"/>
              <a:t>A</a:t>
            </a:r>
            <a:r>
              <a:rPr lang="ru"/>
              <a:t>ccuracy (процент правильных ответов) — метрика классификации</a:t>
            </a:r>
            <a:br>
              <a:rPr lang="ru"/>
            </a:br>
            <a:br>
              <a:rPr lang="ru"/>
            </a:br>
            <a:endParaRPr/>
          </a:p>
          <a:p>
            <a:pPr indent="-342900" lvl="0" marL="457200" rtl="0" algn="l">
              <a:spcBef>
                <a:spcPts val="0"/>
              </a:spcBef>
              <a:spcAft>
                <a:spcPts val="0"/>
              </a:spcAft>
              <a:buSzPts val="1800"/>
              <a:buChar char="●"/>
            </a:pPr>
            <a:r>
              <a:rPr lang="ru"/>
              <a:t>MSE =                                      — метрика регрессии</a:t>
            </a:r>
            <a:endParaRPr/>
          </a:p>
        </p:txBody>
      </p:sp>
      <p:pic>
        <p:nvPicPr>
          <p:cNvPr id="78" name="Google Shape;78;p18"/>
          <p:cNvPicPr preferRelativeResize="0"/>
          <p:nvPr/>
        </p:nvPicPr>
        <p:blipFill>
          <a:blip r:embed="rId3">
            <a:alphaModFix/>
          </a:blip>
          <a:stretch>
            <a:fillRect/>
          </a:stretch>
        </p:blipFill>
        <p:spPr>
          <a:xfrm>
            <a:off x="1728825" y="2023625"/>
            <a:ext cx="2243750" cy="928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9"/>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Метрика</a:t>
            </a:r>
            <a:endParaRPr/>
          </a:p>
        </p:txBody>
      </p:sp>
      <p:sp>
        <p:nvSpPr>
          <p:cNvPr id="84" name="Google Shape;84;p19"/>
          <p:cNvSpPr txBox="1"/>
          <p:nvPr>
            <p:ph idx="1" type="body"/>
          </p:nvPr>
        </p:nvSpPr>
        <p:spPr>
          <a:xfrm>
            <a:off x="311700" y="13424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ru"/>
              <a:t>Метрика</a:t>
            </a:r>
            <a:r>
              <a:rPr lang="ru"/>
              <a:t> — численный показатель качества работы алгоритма для данной задачи.</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ru"/>
              <a:t>Принимает на вход правильные ответы и ответы алгоритма.</a:t>
            </a:r>
            <a:endParaRPr/>
          </a:p>
          <a:p>
            <a:pPr indent="-342900" lvl="0" marL="457200" rtl="0" algn="l">
              <a:spcBef>
                <a:spcPts val="0"/>
              </a:spcBef>
              <a:spcAft>
                <a:spcPts val="0"/>
              </a:spcAft>
              <a:buSzPts val="1800"/>
              <a:buChar char="●"/>
            </a:pPr>
            <a:r>
              <a:rPr lang="ru"/>
              <a:t>Метрика тем больше (или меньше), чем точнее алгоритм предсказывает правильные ответы.</a:t>
            </a:r>
            <a:endParaRPr/>
          </a:p>
          <a:p>
            <a:pPr indent="-342900" lvl="0" marL="457200" rtl="0" algn="l">
              <a:spcBef>
                <a:spcPts val="0"/>
              </a:spcBef>
              <a:spcAft>
                <a:spcPts val="0"/>
              </a:spcAft>
              <a:buSzPts val="1800"/>
              <a:buChar char="●"/>
            </a:pPr>
            <a:r>
              <a:rPr lang="ru"/>
              <a:t>Для разных задач можно рассматривать специфические метрики.</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0"/>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Более сложные метрики машинного обучения</a:t>
            </a:r>
            <a:endParaRPr/>
          </a:p>
        </p:txBody>
      </p:sp>
      <p:sp>
        <p:nvSpPr>
          <p:cNvPr id="90" name="Google Shape;90;p20"/>
          <p:cNvSpPr txBox="1"/>
          <p:nvPr>
            <p:ph idx="1" type="body"/>
          </p:nvPr>
        </p:nvSpPr>
        <p:spPr>
          <a:xfrm>
            <a:off x="311700" y="1190025"/>
            <a:ext cx="4453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u"/>
              <a:t>Модель предсказания спроса на ноутбуки — задача регрессии</a:t>
            </a:r>
            <a:endParaRPr/>
          </a:p>
          <a:p>
            <a:pPr indent="-342900" lvl="0" marL="457200" rtl="0" algn="l">
              <a:spcBef>
                <a:spcPts val="0"/>
              </a:spcBef>
              <a:spcAft>
                <a:spcPts val="0"/>
              </a:spcAft>
              <a:buSzPts val="1800"/>
              <a:buChar char="●"/>
            </a:pPr>
            <a:r>
              <a:rPr lang="ru"/>
              <a:t>Реальный спрос составит 15 ноутбуков</a:t>
            </a:r>
            <a:endParaRPr/>
          </a:p>
          <a:p>
            <a:pPr indent="-342900" lvl="0" marL="457200" rtl="0" algn="l">
              <a:spcBef>
                <a:spcPts val="0"/>
              </a:spcBef>
              <a:spcAft>
                <a:spcPts val="0"/>
              </a:spcAft>
              <a:buSzPts val="1800"/>
              <a:buChar char="●"/>
            </a:pPr>
            <a:r>
              <a:rPr lang="ru"/>
              <a:t>Предсказали 20 ноутбуков — не очень хорошо, но не так страшно</a:t>
            </a:r>
            <a:endParaRPr/>
          </a:p>
          <a:p>
            <a:pPr indent="-342900" lvl="0" marL="457200" rtl="0" algn="l">
              <a:spcBef>
                <a:spcPts val="0"/>
              </a:spcBef>
              <a:spcAft>
                <a:spcPts val="0"/>
              </a:spcAft>
              <a:buSzPts val="1800"/>
              <a:buChar char="●"/>
            </a:pPr>
            <a:r>
              <a:rPr lang="ru">
                <a:solidFill>
                  <a:schemeClr val="dk1"/>
                </a:solidFill>
              </a:rPr>
              <a:t>Предсказали </a:t>
            </a:r>
            <a:r>
              <a:rPr lang="ru"/>
              <a:t>10 ноутбуков — гораздо хуже</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1"/>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Более сложные метрики машинного обучения</a:t>
            </a:r>
            <a:endParaRPr/>
          </a:p>
        </p:txBody>
      </p:sp>
      <p:sp>
        <p:nvSpPr>
          <p:cNvPr id="96" name="Google Shape;96;p21"/>
          <p:cNvSpPr txBox="1"/>
          <p:nvPr>
            <p:ph idx="1" type="body"/>
          </p:nvPr>
        </p:nvSpPr>
        <p:spPr>
          <a:xfrm>
            <a:off x="311700" y="1190025"/>
            <a:ext cx="4453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u"/>
              <a:t>Модель предсказания спроса на ноутбуки — задача регрессии</a:t>
            </a:r>
            <a:endParaRPr/>
          </a:p>
          <a:p>
            <a:pPr indent="-342900" lvl="0" marL="457200" rtl="0" algn="l">
              <a:spcBef>
                <a:spcPts val="0"/>
              </a:spcBef>
              <a:spcAft>
                <a:spcPts val="0"/>
              </a:spcAft>
              <a:buSzPts val="1800"/>
              <a:buChar char="●"/>
            </a:pPr>
            <a:r>
              <a:rPr lang="ru"/>
              <a:t>Реальный спрос составит 15 ноутбуков</a:t>
            </a:r>
            <a:endParaRPr/>
          </a:p>
          <a:p>
            <a:pPr indent="-342900" lvl="0" marL="457200" rtl="0" algn="l">
              <a:spcBef>
                <a:spcPts val="0"/>
              </a:spcBef>
              <a:spcAft>
                <a:spcPts val="0"/>
              </a:spcAft>
              <a:buSzPts val="1800"/>
              <a:buChar char="●"/>
            </a:pPr>
            <a:r>
              <a:rPr lang="ru"/>
              <a:t>Предсказали 20 ноутбуков — не очень хорошо, но не так страшно</a:t>
            </a:r>
            <a:endParaRPr/>
          </a:p>
          <a:p>
            <a:pPr indent="-342900" lvl="0" marL="457200" rtl="0" algn="l">
              <a:spcBef>
                <a:spcPts val="0"/>
              </a:spcBef>
              <a:spcAft>
                <a:spcPts val="0"/>
              </a:spcAft>
              <a:buSzPts val="1800"/>
              <a:buChar char="●"/>
            </a:pPr>
            <a:r>
              <a:rPr lang="ru">
                <a:solidFill>
                  <a:schemeClr val="dk1"/>
                </a:solidFill>
              </a:rPr>
              <a:t>Предсказали </a:t>
            </a:r>
            <a:r>
              <a:rPr lang="ru"/>
              <a:t>10 ноутбуков — гораздо хуже</a:t>
            </a:r>
            <a:endParaRPr/>
          </a:p>
        </p:txBody>
      </p:sp>
      <p:pic>
        <p:nvPicPr>
          <p:cNvPr descr="L(y_{true}, y_{pred}) = \begin{cases} \alpha (y_{true} - y_{pred}), &amp; y_{true} &gt; y_{pred}\\&#10;\beta (y_{pred} - y_{true}), &amp; y_{true} \leq y_{pred}&#10;\end{cases}" id="97" name="Google Shape;97;p21" title="MathEquation,#000000"/>
          <p:cNvPicPr preferRelativeResize="0"/>
          <p:nvPr/>
        </p:nvPicPr>
        <p:blipFill>
          <a:blip r:embed="rId3">
            <a:alphaModFix/>
          </a:blip>
          <a:stretch>
            <a:fillRect/>
          </a:stretch>
        </p:blipFill>
        <p:spPr>
          <a:xfrm>
            <a:off x="1425239" y="4161475"/>
            <a:ext cx="6293524" cy="770950"/>
          </a:xfrm>
          <a:prstGeom prst="rect">
            <a:avLst/>
          </a:prstGeom>
          <a:noFill/>
          <a:ln>
            <a:noFill/>
          </a:ln>
        </p:spPr>
      </p:pic>
      <p:pic>
        <p:nvPicPr>
          <p:cNvPr id="98" name="Google Shape;98;p21"/>
          <p:cNvPicPr preferRelativeResize="0"/>
          <p:nvPr/>
        </p:nvPicPr>
        <p:blipFill>
          <a:blip r:embed="rId4">
            <a:alphaModFix/>
          </a:blip>
          <a:stretch>
            <a:fillRect/>
          </a:stretch>
        </p:blipFill>
        <p:spPr>
          <a:xfrm>
            <a:off x="4543575" y="1328250"/>
            <a:ext cx="4074000" cy="26393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2"/>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Базовые м</a:t>
            </a:r>
            <a:r>
              <a:rPr lang="ru"/>
              <a:t>етрики регрессии</a:t>
            </a:r>
            <a:endParaRPr/>
          </a:p>
        </p:txBody>
      </p:sp>
      <p:sp>
        <p:nvSpPr>
          <p:cNvPr id="104" name="Google Shape;104;p22"/>
          <p:cNvSpPr txBox="1"/>
          <p:nvPr>
            <p:ph idx="1" type="body"/>
          </p:nvPr>
        </p:nvSpPr>
        <p:spPr>
          <a:xfrm>
            <a:off x="311700" y="11900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Дано: выборка из     элементов,</a:t>
            </a:r>
            <a:endParaRPr/>
          </a:p>
          <a:p>
            <a:pPr indent="0" lvl="0" marL="0" rtl="0" algn="l">
              <a:spcBef>
                <a:spcPts val="1000"/>
              </a:spcBef>
              <a:spcAft>
                <a:spcPts val="0"/>
              </a:spcAft>
              <a:buNone/>
            </a:pPr>
            <a:r>
              <a:rPr lang="ru"/>
              <a:t>           — верный ответ на </a:t>
            </a:r>
            <a:r>
              <a:rPr i="1" lang="ru"/>
              <a:t>i</a:t>
            </a:r>
            <a:r>
              <a:rPr lang="ru"/>
              <a:t>-ом объекте,             — предсказанный ответ.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ru"/>
              <a:t>Средняя квадратичная ошибка, MSE</a:t>
            </a:r>
            <a:br>
              <a:rPr lang="ru"/>
            </a:br>
            <a:br>
              <a:rPr lang="ru"/>
            </a:br>
            <a:br>
              <a:rPr lang="ru"/>
            </a:br>
            <a:endParaRPr/>
          </a:p>
          <a:p>
            <a:pPr indent="-342900" lvl="0" marL="457200" rtl="0" algn="l">
              <a:spcBef>
                <a:spcPts val="1000"/>
              </a:spcBef>
              <a:spcAft>
                <a:spcPts val="0"/>
              </a:spcAft>
              <a:buSzPts val="1800"/>
              <a:buChar char="●"/>
            </a:pPr>
            <a:r>
              <a:rPr lang="ru"/>
              <a:t>Средняя абсолютная ошибка, MAE</a:t>
            </a:r>
            <a:br>
              <a:rPr lang="ru"/>
            </a:br>
            <a:endParaRPr/>
          </a:p>
        </p:txBody>
      </p:sp>
      <p:pic>
        <p:nvPicPr>
          <p:cNvPr id="105" name="Google Shape;105;p22"/>
          <p:cNvPicPr preferRelativeResize="0"/>
          <p:nvPr/>
        </p:nvPicPr>
        <p:blipFill>
          <a:blip r:embed="rId3">
            <a:alphaModFix/>
          </a:blip>
          <a:stretch>
            <a:fillRect/>
          </a:stretch>
        </p:blipFill>
        <p:spPr>
          <a:xfrm>
            <a:off x="3276101" y="2628825"/>
            <a:ext cx="2591800" cy="1064150"/>
          </a:xfrm>
          <a:prstGeom prst="rect">
            <a:avLst/>
          </a:prstGeom>
          <a:noFill/>
          <a:ln>
            <a:noFill/>
          </a:ln>
        </p:spPr>
      </p:pic>
      <p:pic>
        <p:nvPicPr>
          <p:cNvPr id="106" name="Google Shape;106;p22"/>
          <p:cNvPicPr preferRelativeResize="0"/>
          <p:nvPr/>
        </p:nvPicPr>
        <p:blipFill>
          <a:blip r:embed="rId4">
            <a:alphaModFix/>
          </a:blip>
          <a:stretch>
            <a:fillRect/>
          </a:stretch>
        </p:blipFill>
        <p:spPr>
          <a:xfrm>
            <a:off x="3359513" y="4037571"/>
            <a:ext cx="2424973" cy="1064150"/>
          </a:xfrm>
          <a:prstGeom prst="rect">
            <a:avLst/>
          </a:prstGeom>
          <a:noFill/>
          <a:ln>
            <a:noFill/>
          </a:ln>
        </p:spPr>
      </p:pic>
      <p:pic>
        <p:nvPicPr>
          <p:cNvPr id="107" name="Google Shape;107;p22"/>
          <p:cNvPicPr preferRelativeResize="0"/>
          <p:nvPr/>
        </p:nvPicPr>
        <p:blipFill rotWithShape="1">
          <a:blip r:embed="rId3">
            <a:alphaModFix/>
          </a:blip>
          <a:srcRect b="0" l="0" r="92263" t="55502"/>
          <a:stretch/>
        </p:blipFill>
        <p:spPr>
          <a:xfrm>
            <a:off x="2209300" y="1266825"/>
            <a:ext cx="200525" cy="473525"/>
          </a:xfrm>
          <a:prstGeom prst="rect">
            <a:avLst/>
          </a:prstGeom>
          <a:noFill/>
          <a:ln>
            <a:noFill/>
          </a:ln>
        </p:spPr>
      </p:pic>
      <p:pic>
        <p:nvPicPr>
          <p:cNvPr id="108" name="Google Shape;108;p22"/>
          <p:cNvPicPr preferRelativeResize="0"/>
          <p:nvPr/>
        </p:nvPicPr>
        <p:blipFill rotWithShape="1">
          <a:blip r:embed="rId3">
            <a:alphaModFix/>
          </a:blip>
          <a:srcRect b="26851" l="31253" r="46696" t="28648"/>
          <a:stretch/>
        </p:blipFill>
        <p:spPr>
          <a:xfrm>
            <a:off x="428625" y="1638300"/>
            <a:ext cx="571500" cy="473525"/>
          </a:xfrm>
          <a:prstGeom prst="rect">
            <a:avLst/>
          </a:prstGeom>
          <a:noFill/>
          <a:ln>
            <a:noFill/>
          </a:ln>
        </p:spPr>
      </p:pic>
      <p:pic>
        <p:nvPicPr>
          <p:cNvPr id="109" name="Google Shape;109;p22"/>
          <p:cNvPicPr preferRelativeResize="0"/>
          <p:nvPr/>
        </p:nvPicPr>
        <p:blipFill rotWithShape="1">
          <a:blip r:embed="rId3">
            <a:alphaModFix/>
          </a:blip>
          <a:srcRect b="26851" l="66901" r="11049" t="28648"/>
          <a:stretch/>
        </p:blipFill>
        <p:spPr>
          <a:xfrm>
            <a:off x="4572000" y="1628775"/>
            <a:ext cx="571500" cy="473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RMSE и MAPE</a:t>
            </a:r>
            <a:endParaRPr/>
          </a:p>
        </p:txBody>
      </p:sp>
      <p:sp>
        <p:nvSpPr>
          <p:cNvPr id="115" name="Google Shape;115;p23"/>
          <p:cNvSpPr txBox="1"/>
          <p:nvPr>
            <p:ph idx="1" type="body"/>
          </p:nvPr>
        </p:nvSpPr>
        <p:spPr>
          <a:xfrm>
            <a:off x="311700" y="11900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u"/>
              <a:t>Корень из средней квадратичной ошибки, RMSE</a:t>
            </a:r>
            <a:br>
              <a:rPr lang="ru"/>
            </a:br>
            <a:br>
              <a:rPr lang="ru"/>
            </a:br>
            <a:br>
              <a:rPr lang="ru"/>
            </a:br>
            <a:br>
              <a:rPr lang="ru"/>
            </a:br>
            <a:endParaRPr/>
          </a:p>
          <a:p>
            <a:pPr indent="-342900" lvl="0" marL="457200" rtl="0" algn="l">
              <a:spcBef>
                <a:spcPts val="0"/>
              </a:spcBef>
              <a:spcAft>
                <a:spcPts val="0"/>
              </a:spcAft>
              <a:buSzPts val="1800"/>
              <a:buChar char="●"/>
            </a:pPr>
            <a:r>
              <a:rPr lang="ru"/>
              <a:t>Процентная средняя абсолютная ошибка, MAPE</a:t>
            </a:r>
            <a:endParaRPr/>
          </a:p>
        </p:txBody>
      </p:sp>
      <p:pic>
        <p:nvPicPr>
          <p:cNvPr id="116" name="Google Shape;116;p23"/>
          <p:cNvPicPr preferRelativeResize="0"/>
          <p:nvPr/>
        </p:nvPicPr>
        <p:blipFill rotWithShape="1">
          <a:blip r:embed="rId3">
            <a:alphaModFix/>
          </a:blip>
          <a:srcRect b="0" l="50983" r="3576" t="0"/>
          <a:stretch/>
        </p:blipFill>
        <p:spPr>
          <a:xfrm>
            <a:off x="3277663" y="3342613"/>
            <a:ext cx="2588675" cy="1117625"/>
          </a:xfrm>
          <a:prstGeom prst="rect">
            <a:avLst/>
          </a:prstGeom>
          <a:noFill/>
          <a:ln>
            <a:noFill/>
          </a:ln>
        </p:spPr>
      </p:pic>
      <p:pic>
        <p:nvPicPr>
          <p:cNvPr id="117" name="Google Shape;117;p23"/>
          <p:cNvPicPr preferRelativeResize="0"/>
          <p:nvPr/>
        </p:nvPicPr>
        <p:blipFill>
          <a:blip r:embed="rId4">
            <a:alphaModFix/>
          </a:blip>
          <a:stretch>
            <a:fillRect/>
          </a:stretch>
        </p:blipFill>
        <p:spPr>
          <a:xfrm>
            <a:off x="3176188" y="1642626"/>
            <a:ext cx="2791625" cy="11757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33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Коэффициент детерминации</a:t>
            </a:r>
            <a:endParaRPr/>
          </a:p>
        </p:txBody>
      </p:sp>
      <p:sp>
        <p:nvSpPr>
          <p:cNvPr id="123" name="Google Shape;123;p24"/>
          <p:cNvSpPr txBox="1"/>
          <p:nvPr>
            <p:ph idx="1" type="body"/>
          </p:nvPr>
        </p:nvSpPr>
        <p:spPr>
          <a:xfrm>
            <a:off x="311700" y="11900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Коэффициент детерминации (</a:t>
            </a:r>
            <a:r>
              <a:rPr i="1" lang="ru"/>
              <a:t>R</a:t>
            </a:r>
            <a:r>
              <a:rPr baseline="30000" lang="ru"/>
              <a:t>2</a:t>
            </a:r>
            <a:r>
              <a:rPr lang="ru"/>
              <a:t>):</a:t>
            </a:r>
            <a:br>
              <a:rPr lang="ru"/>
            </a:br>
            <a:br>
              <a:rPr lang="ru"/>
            </a:br>
            <a:br>
              <a:rPr lang="ru"/>
            </a:br>
            <a:br>
              <a:rPr lang="ru"/>
            </a:br>
            <a:br>
              <a:rPr lang="ru"/>
            </a:br>
            <a:endParaRPr/>
          </a:p>
          <a:p>
            <a:pPr indent="-342900" lvl="0" marL="457200" rtl="0" algn="l">
              <a:spcBef>
                <a:spcPts val="0"/>
              </a:spcBef>
              <a:spcAft>
                <a:spcPts val="0"/>
              </a:spcAft>
              <a:buSzPts val="1800"/>
              <a:buChar char="●"/>
            </a:pPr>
            <a:r>
              <a:rPr lang="ru"/>
              <a:t>Если           равно           для всех </a:t>
            </a:r>
            <a:r>
              <a:rPr i="1" lang="ru"/>
              <a:t>i</a:t>
            </a:r>
            <a:r>
              <a:rPr lang="ru"/>
              <a:t>, то R</a:t>
            </a:r>
            <a:r>
              <a:rPr baseline="30000" lang="ru"/>
              <a:t>2</a:t>
            </a:r>
            <a:r>
              <a:rPr lang="ru"/>
              <a:t> равно 0</a:t>
            </a:r>
            <a:endParaRPr/>
          </a:p>
          <a:p>
            <a:pPr indent="-342900" lvl="0" marL="457200" rtl="0" algn="l">
              <a:spcBef>
                <a:spcPts val="0"/>
              </a:spcBef>
              <a:spcAft>
                <a:spcPts val="0"/>
              </a:spcAft>
              <a:buSzPts val="1800"/>
              <a:buChar char="●"/>
            </a:pPr>
            <a:r>
              <a:rPr lang="ru"/>
              <a:t>Если           равно           для всех </a:t>
            </a:r>
            <a:r>
              <a:rPr i="1" lang="ru"/>
              <a:t>i</a:t>
            </a:r>
            <a:r>
              <a:rPr lang="ru"/>
              <a:t>, то R</a:t>
            </a:r>
            <a:r>
              <a:rPr baseline="30000" lang="ru"/>
              <a:t>2</a:t>
            </a:r>
            <a:r>
              <a:rPr lang="ru"/>
              <a:t> равно 1</a:t>
            </a:r>
            <a:endParaRPr/>
          </a:p>
          <a:p>
            <a:pPr indent="-342900" lvl="0" marL="457200" rtl="0" algn="l">
              <a:spcBef>
                <a:spcPts val="0"/>
              </a:spcBef>
              <a:spcAft>
                <a:spcPts val="0"/>
              </a:spcAft>
              <a:buSzPts val="1800"/>
              <a:buChar char="●"/>
            </a:pPr>
            <a:r>
              <a:rPr i="1" lang="ru"/>
              <a:t>R</a:t>
            </a:r>
            <a:r>
              <a:rPr baseline="30000" lang="ru"/>
              <a:t>2</a:t>
            </a:r>
            <a:r>
              <a:rPr lang="ru"/>
              <a:t> может быть отрицательной</a:t>
            </a:r>
            <a:endParaRPr/>
          </a:p>
          <a:p>
            <a:pPr indent="-342900" lvl="0" marL="457200" rtl="0" algn="l">
              <a:spcBef>
                <a:spcPts val="0"/>
              </a:spcBef>
              <a:spcAft>
                <a:spcPts val="0"/>
              </a:spcAft>
              <a:buSzPts val="1800"/>
              <a:buChar char="●"/>
            </a:pPr>
            <a:r>
              <a:rPr lang="ru"/>
              <a:t>Для «адекватных» моделей      </a:t>
            </a:r>
            <a:endParaRPr/>
          </a:p>
        </p:txBody>
      </p:sp>
      <p:pic>
        <p:nvPicPr>
          <p:cNvPr id="124" name="Google Shape;124;p24"/>
          <p:cNvPicPr preferRelativeResize="0"/>
          <p:nvPr/>
        </p:nvPicPr>
        <p:blipFill>
          <a:blip r:embed="rId3">
            <a:alphaModFix/>
          </a:blip>
          <a:stretch>
            <a:fillRect/>
          </a:stretch>
        </p:blipFill>
        <p:spPr>
          <a:xfrm>
            <a:off x="2447899" y="1713975"/>
            <a:ext cx="4309275" cy="1350750"/>
          </a:xfrm>
          <a:prstGeom prst="rect">
            <a:avLst/>
          </a:prstGeom>
          <a:noFill/>
          <a:ln>
            <a:noFill/>
          </a:ln>
        </p:spPr>
      </p:pic>
      <p:pic>
        <p:nvPicPr>
          <p:cNvPr id="125" name="Google Shape;125;p24"/>
          <p:cNvPicPr preferRelativeResize="0"/>
          <p:nvPr/>
        </p:nvPicPr>
        <p:blipFill rotWithShape="1">
          <a:blip r:embed="rId3">
            <a:alphaModFix/>
          </a:blip>
          <a:srcRect b="61263" l="82008" r="5649" t="11228"/>
          <a:stretch/>
        </p:blipFill>
        <p:spPr>
          <a:xfrm>
            <a:off x="1460329" y="3124623"/>
            <a:ext cx="531826" cy="371575"/>
          </a:xfrm>
          <a:prstGeom prst="rect">
            <a:avLst/>
          </a:prstGeom>
          <a:noFill/>
          <a:ln>
            <a:noFill/>
          </a:ln>
        </p:spPr>
      </p:pic>
      <p:pic>
        <p:nvPicPr>
          <p:cNvPr id="126" name="Google Shape;126;p24"/>
          <p:cNvPicPr preferRelativeResize="0"/>
          <p:nvPr/>
        </p:nvPicPr>
        <p:blipFill rotWithShape="1">
          <a:blip r:embed="rId3">
            <a:alphaModFix/>
          </a:blip>
          <a:srcRect b="12180" l="81840" r="5817" t="60310"/>
          <a:stretch/>
        </p:blipFill>
        <p:spPr>
          <a:xfrm>
            <a:off x="2698025" y="3138225"/>
            <a:ext cx="531826" cy="371575"/>
          </a:xfrm>
          <a:prstGeom prst="rect">
            <a:avLst/>
          </a:prstGeom>
          <a:noFill/>
          <a:ln>
            <a:noFill/>
          </a:ln>
        </p:spPr>
      </p:pic>
      <p:pic>
        <p:nvPicPr>
          <p:cNvPr id="127" name="Google Shape;127;p24"/>
          <p:cNvPicPr preferRelativeResize="0"/>
          <p:nvPr/>
        </p:nvPicPr>
        <p:blipFill rotWithShape="1">
          <a:blip r:embed="rId3">
            <a:alphaModFix/>
          </a:blip>
          <a:srcRect b="61262" l="82008" r="5649" t="14015"/>
          <a:stretch/>
        </p:blipFill>
        <p:spPr>
          <a:xfrm>
            <a:off x="1453040" y="3481628"/>
            <a:ext cx="531826" cy="333950"/>
          </a:xfrm>
          <a:prstGeom prst="rect">
            <a:avLst/>
          </a:prstGeom>
          <a:noFill/>
          <a:ln>
            <a:noFill/>
          </a:ln>
        </p:spPr>
      </p:pic>
      <p:pic>
        <p:nvPicPr>
          <p:cNvPr id="128" name="Google Shape;128;p24"/>
          <p:cNvPicPr preferRelativeResize="0"/>
          <p:nvPr/>
        </p:nvPicPr>
        <p:blipFill rotWithShape="1">
          <a:blip r:embed="rId3">
            <a:alphaModFix/>
          </a:blip>
          <a:srcRect b="62883" l="64598" r="23060" t="12393"/>
          <a:stretch/>
        </p:blipFill>
        <p:spPr>
          <a:xfrm>
            <a:off x="2716925" y="3459744"/>
            <a:ext cx="531826" cy="333950"/>
          </a:xfrm>
          <a:prstGeom prst="rect">
            <a:avLst/>
          </a:prstGeom>
          <a:noFill/>
          <a:ln>
            <a:noFill/>
          </a:ln>
        </p:spPr>
      </p:pic>
      <p:pic>
        <p:nvPicPr>
          <p:cNvPr descr="0 \leq R^2 \leq 1" id="129" name="Google Shape;129;p24" title="MathEquation,#000000"/>
          <p:cNvPicPr preferRelativeResize="0"/>
          <p:nvPr/>
        </p:nvPicPr>
        <p:blipFill>
          <a:blip r:embed="rId4">
            <a:alphaModFix/>
          </a:blip>
          <a:stretch>
            <a:fillRect/>
          </a:stretch>
        </p:blipFill>
        <p:spPr>
          <a:xfrm>
            <a:off x="3686592" y="4127148"/>
            <a:ext cx="1010774" cy="243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LS lectur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