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6" r:id="rId5"/>
    <p:sldId id="273" r:id="rId6"/>
    <p:sldId id="279" r:id="rId7"/>
    <p:sldId id="267" r:id="rId8"/>
    <p:sldId id="270" r:id="rId9"/>
    <p:sldId id="259" r:id="rId10"/>
    <p:sldId id="275" r:id="rId11"/>
    <p:sldId id="262" r:id="rId12"/>
    <p:sldId id="263" r:id="rId13"/>
    <p:sldId id="265" r:id="rId14"/>
    <p:sldId id="264" r:id="rId15"/>
    <p:sldId id="272" r:id="rId16"/>
    <p:sldId id="269" r:id="rId17"/>
    <p:sldId id="268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gi Gunamijaya" initials="SG" lastIdx="1" clrIdx="0">
    <p:extLst>
      <p:ext uri="{19B8F6BF-5375-455C-9EA6-DF929625EA0E}">
        <p15:presenceInfo xmlns:p15="http://schemas.microsoft.com/office/powerpoint/2012/main" userId="c0fbb00a11a71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88682" autoAdjust="0"/>
  </p:normalViewPr>
  <p:slideViewPr>
    <p:cSldViewPr snapToGrid="0">
      <p:cViewPr varScale="1">
        <p:scale>
          <a:sx n="71" d="100"/>
          <a:sy n="71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04ADE-F834-4280-881F-3F79D123C4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2F182B1C-9D47-4E6F-A187-21E49B560E1F}">
      <dgm:prSet phldrT="[Text]"/>
      <dgm:spPr/>
      <dgm:t>
        <a:bodyPr/>
        <a:lstStyle/>
        <a:p>
          <a:r>
            <a:rPr lang="en-US" dirty="0" smtClean="0"/>
            <a:t>Time Series Analysis</a:t>
          </a:r>
          <a:endParaRPr lang="en-AU" dirty="0"/>
        </a:p>
      </dgm:t>
    </dgm:pt>
    <dgm:pt modelId="{4D697071-52F2-4749-8DF7-2D6A847CF197}" type="parTrans" cxnId="{8D43C352-A7E7-47B2-B74B-9D16B937CFEE}">
      <dgm:prSet/>
      <dgm:spPr/>
      <dgm:t>
        <a:bodyPr/>
        <a:lstStyle/>
        <a:p>
          <a:endParaRPr lang="en-AU"/>
        </a:p>
      </dgm:t>
    </dgm:pt>
    <dgm:pt modelId="{4185AEE5-A16D-416B-BDBA-4955AA2E87BF}" type="sibTrans" cxnId="{8D43C352-A7E7-47B2-B74B-9D16B937CFEE}">
      <dgm:prSet/>
      <dgm:spPr/>
      <dgm:t>
        <a:bodyPr/>
        <a:lstStyle/>
        <a:p>
          <a:endParaRPr lang="en-AU"/>
        </a:p>
      </dgm:t>
    </dgm:pt>
    <dgm:pt modelId="{195B2131-679B-43B9-AE18-504F3E34629C}">
      <dgm:prSet phldrT="[Text]"/>
      <dgm:spPr/>
      <dgm:t>
        <a:bodyPr/>
        <a:lstStyle/>
        <a:p>
          <a:r>
            <a:rPr lang="en-US" dirty="0" smtClean="0"/>
            <a:t>Analyzing time series data in order to extract meaningful statistics and other characteristics of the data.</a:t>
          </a:r>
          <a:endParaRPr lang="en-AU" dirty="0"/>
        </a:p>
      </dgm:t>
    </dgm:pt>
    <dgm:pt modelId="{18A2D6CC-0CA5-48C9-9CDF-5E6A994CE385}" type="parTrans" cxnId="{357C3031-AE83-4D94-B7A6-65E46FC7B3E0}">
      <dgm:prSet/>
      <dgm:spPr/>
      <dgm:t>
        <a:bodyPr/>
        <a:lstStyle/>
        <a:p>
          <a:endParaRPr lang="en-AU"/>
        </a:p>
      </dgm:t>
    </dgm:pt>
    <dgm:pt modelId="{08247F4E-09A5-48B6-AD23-523A04369AD8}" type="sibTrans" cxnId="{357C3031-AE83-4D94-B7A6-65E46FC7B3E0}">
      <dgm:prSet/>
      <dgm:spPr/>
      <dgm:t>
        <a:bodyPr/>
        <a:lstStyle/>
        <a:p>
          <a:endParaRPr lang="en-AU"/>
        </a:p>
      </dgm:t>
    </dgm:pt>
    <dgm:pt modelId="{A87C89E6-3DD0-4086-88D2-022FB33F4CA6}">
      <dgm:prSet phldrT="[Text]"/>
      <dgm:spPr/>
      <dgm:t>
        <a:bodyPr/>
        <a:lstStyle/>
        <a:p>
          <a:r>
            <a:rPr lang="en-US" dirty="0" smtClean="0"/>
            <a:t>Time Series Forecasting</a:t>
          </a:r>
          <a:endParaRPr lang="en-AU" dirty="0"/>
        </a:p>
      </dgm:t>
    </dgm:pt>
    <dgm:pt modelId="{6272F3AC-A383-4BEE-B7E1-FE89EACDDA5B}" type="parTrans" cxnId="{799D94F0-B39A-4E7D-8C4E-DDBD4FF44C1A}">
      <dgm:prSet/>
      <dgm:spPr/>
      <dgm:t>
        <a:bodyPr/>
        <a:lstStyle/>
        <a:p>
          <a:endParaRPr lang="en-AU"/>
        </a:p>
      </dgm:t>
    </dgm:pt>
    <dgm:pt modelId="{58F27FF1-58D8-4438-98C3-11BB5D308512}" type="sibTrans" cxnId="{799D94F0-B39A-4E7D-8C4E-DDBD4FF44C1A}">
      <dgm:prSet/>
      <dgm:spPr/>
      <dgm:t>
        <a:bodyPr/>
        <a:lstStyle/>
        <a:p>
          <a:endParaRPr lang="en-AU"/>
        </a:p>
      </dgm:t>
    </dgm:pt>
    <dgm:pt modelId="{FCDB298E-5D88-4D34-A010-84B420D2E254}">
      <dgm:prSet phldrT="[Text]"/>
      <dgm:spPr/>
      <dgm:t>
        <a:bodyPr/>
        <a:lstStyle/>
        <a:p>
          <a:r>
            <a:rPr lang="en-US" dirty="0" smtClean="0"/>
            <a:t>Estimating many future aspects of a business or other operation based on the current time series</a:t>
          </a:r>
          <a:endParaRPr lang="en-AU" dirty="0"/>
        </a:p>
      </dgm:t>
    </dgm:pt>
    <dgm:pt modelId="{88C8F018-13C8-4DF3-8A94-07E2FA41C5B1}" type="parTrans" cxnId="{707B0BB0-E484-4F10-B65F-8BEE0E5C5E27}">
      <dgm:prSet/>
      <dgm:spPr/>
      <dgm:t>
        <a:bodyPr/>
        <a:lstStyle/>
        <a:p>
          <a:endParaRPr lang="en-AU"/>
        </a:p>
      </dgm:t>
    </dgm:pt>
    <dgm:pt modelId="{AC158445-0E8A-46CA-9098-714E175A37C7}" type="sibTrans" cxnId="{707B0BB0-E484-4F10-B65F-8BEE0E5C5E27}">
      <dgm:prSet/>
      <dgm:spPr/>
      <dgm:t>
        <a:bodyPr/>
        <a:lstStyle/>
        <a:p>
          <a:endParaRPr lang="en-AU"/>
        </a:p>
      </dgm:t>
    </dgm:pt>
    <dgm:pt modelId="{68298ACC-DFEC-4DEE-91B5-14426CCC817F}" type="pres">
      <dgm:prSet presAssocID="{AA804ADE-F834-4280-881F-3F79D123C4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9C10767-A534-489D-AA9C-B824AC9D8D30}" type="pres">
      <dgm:prSet presAssocID="{2F182B1C-9D47-4E6F-A187-21E49B560E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5A7B622-616B-403D-917E-A7FEFFC6364C}" type="pres">
      <dgm:prSet presAssocID="{2F182B1C-9D47-4E6F-A187-21E49B560E1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B0BBF61-8F37-4EC3-AD72-1B53D75CE254}" type="pres">
      <dgm:prSet presAssocID="{A87C89E6-3DD0-4086-88D2-022FB33F4CA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AA2AE3F-0E57-4889-9D69-AB6BA8E016EC}" type="pres">
      <dgm:prSet presAssocID="{A87C89E6-3DD0-4086-88D2-022FB33F4CA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D43C352-A7E7-47B2-B74B-9D16B937CFEE}" srcId="{AA804ADE-F834-4280-881F-3F79D123C4A1}" destId="{2F182B1C-9D47-4E6F-A187-21E49B560E1F}" srcOrd="0" destOrd="0" parTransId="{4D697071-52F2-4749-8DF7-2D6A847CF197}" sibTransId="{4185AEE5-A16D-416B-BDBA-4955AA2E87BF}"/>
    <dgm:cxn modelId="{707B0BB0-E484-4F10-B65F-8BEE0E5C5E27}" srcId="{A87C89E6-3DD0-4086-88D2-022FB33F4CA6}" destId="{FCDB298E-5D88-4D34-A010-84B420D2E254}" srcOrd="0" destOrd="0" parTransId="{88C8F018-13C8-4DF3-8A94-07E2FA41C5B1}" sibTransId="{AC158445-0E8A-46CA-9098-714E175A37C7}"/>
    <dgm:cxn modelId="{799D94F0-B39A-4E7D-8C4E-DDBD4FF44C1A}" srcId="{AA804ADE-F834-4280-881F-3F79D123C4A1}" destId="{A87C89E6-3DD0-4086-88D2-022FB33F4CA6}" srcOrd="1" destOrd="0" parTransId="{6272F3AC-A383-4BEE-B7E1-FE89EACDDA5B}" sibTransId="{58F27FF1-58D8-4438-98C3-11BB5D308512}"/>
    <dgm:cxn modelId="{0BC38226-246F-49AE-9A27-7A416A8F9AEA}" type="presOf" srcId="{FCDB298E-5D88-4D34-A010-84B420D2E254}" destId="{3AA2AE3F-0E57-4889-9D69-AB6BA8E016EC}" srcOrd="0" destOrd="0" presId="urn:microsoft.com/office/officeart/2005/8/layout/vList2"/>
    <dgm:cxn modelId="{FF34E6A3-2C29-43F8-95CD-36EE51E96D46}" type="presOf" srcId="{2F182B1C-9D47-4E6F-A187-21E49B560E1F}" destId="{09C10767-A534-489D-AA9C-B824AC9D8D30}" srcOrd="0" destOrd="0" presId="urn:microsoft.com/office/officeart/2005/8/layout/vList2"/>
    <dgm:cxn modelId="{EE5FF5C8-7617-4185-92AB-88B9530DDE82}" type="presOf" srcId="{A87C89E6-3DD0-4086-88D2-022FB33F4CA6}" destId="{9B0BBF61-8F37-4EC3-AD72-1B53D75CE254}" srcOrd="0" destOrd="0" presId="urn:microsoft.com/office/officeart/2005/8/layout/vList2"/>
    <dgm:cxn modelId="{357C3031-AE83-4D94-B7A6-65E46FC7B3E0}" srcId="{2F182B1C-9D47-4E6F-A187-21E49B560E1F}" destId="{195B2131-679B-43B9-AE18-504F3E34629C}" srcOrd="0" destOrd="0" parTransId="{18A2D6CC-0CA5-48C9-9CDF-5E6A994CE385}" sibTransId="{08247F4E-09A5-48B6-AD23-523A04369AD8}"/>
    <dgm:cxn modelId="{0F0E107C-D628-4923-B5CE-0F4DC01697C3}" type="presOf" srcId="{AA804ADE-F834-4280-881F-3F79D123C4A1}" destId="{68298ACC-DFEC-4DEE-91B5-14426CCC817F}" srcOrd="0" destOrd="0" presId="urn:microsoft.com/office/officeart/2005/8/layout/vList2"/>
    <dgm:cxn modelId="{B8366555-09A3-4C30-BD32-F18BC1BBA15B}" type="presOf" srcId="{195B2131-679B-43B9-AE18-504F3E34629C}" destId="{35A7B622-616B-403D-917E-A7FEFFC6364C}" srcOrd="0" destOrd="0" presId="urn:microsoft.com/office/officeart/2005/8/layout/vList2"/>
    <dgm:cxn modelId="{691FB606-1D97-4E29-A68B-08B8BFBDCEDF}" type="presParOf" srcId="{68298ACC-DFEC-4DEE-91B5-14426CCC817F}" destId="{09C10767-A534-489D-AA9C-B824AC9D8D30}" srcOrd="0" destOrd="0" presId="urn:microsoft.com/office/officeart/2005/8/layout/vList2"/>
    <dgm:cxn modelId="{AFD78A54-1D5E-4B88-B9B2-A6FDE72DEE84}" type="presParOf" srcId="{68298ACC-DFEC-4DEE-91B5-14426CCC817F}" destId="{35A7B622-616B-403D-917E-A7FEFFC6364C}" srcOrd="1" destOrd="0" presId="urn:microsoft.com/office/officeart/2005/8/layout/vList2"/>
    <dgm:cxn modelId="{CDF968E2-9B6F-4F7B-9147-4D8BA8F7C461}" type="presParOf" srcId="{68298ACC-DFEC-4DEE-91B5-14426CCC817F}" destId="{9B0BBF61-8F37-4EC3-AD72-1B53D75CE254}" srcOrd="2" destOrd="0" presId="urn:microsoft.com/office/officeart/2005/8/layout/vList2"/>
    <dgm:cxn modelId="{9793642F-D571-4494-8A6D-B51520AA72F7}" type="presParOf" srcId="{68298ACC-DFEC-4DEE-91B5-14426CCC817F}" destId="{3AA2AE3F-0E57-4889-9D69-AB6BA8E016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EF369-FB24-4C7A-8CFB-368D1636C448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DA46F3C-D15F-48CC-8AE3-A2CCA2B4047A}">
      <dgm:prSet phldrT="[Text]"/>
      <dgm:spPr/>
      <dgm:t>
        <a:bodyPr/>
        <a:lstStyle/>
        <a:p>
          <a:endParaRPr lang="en-AU" dirty="0"/>
        </a:p>
      </dgm:t>
    </dgm:pt>
    <dgm:pt modelId="{0B2EE704-54C8-4C1C-9146-67D4E93FE048}" type="parTrans" cxnId="{C276ABED-3449-4EE5-9793-DAD9A72289AC}">
      <dgm:prSet/>
      <dgm:spPr/>
      <dgm:t>
        <a:bodyPr/>
        <a:lstStyle/>
        <a:p>
          <a:endParaRPr lang="en-AU"/>
        </a:p>
      </dgm:t>
    </dgm:pt>
    <dgm:pt modelId="{8B760E32-A296-44BF-B631-635431F3368F}" type="sibTrans" cxnId="{C276ABED-3449-4EE5-9793-DAD9A72289AC}">
      <dgm:prSet/>
      <dgm:spPr/>
      <dgm:t>
        <a:bodyPr/>
        <a:lstStyle/>
        <a:p>
          <a:endParaRPr lang="en-AU"/>
        </a:p>
      </dgm:t>
    </dgm:pt>
    <dgm:pt modelId="{2C9D76D8-9D87-466F-924A-3766BFC6C836}">
      <dgm:prSet phldrT="[Text]"/>
      <dgm:spPr/>
      <dgm:t>
        <a:bodyPr/>
        <a:lstStyle/>
        <a:p>
          <a:endParaRPr lang="en-AU" dirty="0"/>
        </a:p>
      </dgm:t>
    </dgm:pt>
    <dgm:pt modelId="{063C7FF4-7D36-451B-984F-7AD0DB0E60B5}" type="parTrans" cxnId="{8725EEDA-9931-43EA-8E74-0CFF8833D75A}">
      <dgm:prSet/>
      <dgm:spPr/>
      <dgm:t>
        <a:bodyPr/>
        <a:lstStyle/>
        <a:p>
          <a:endParaRPr lang="en-AU"/>
        </a:p>
      </dgm:t>
    </dgm:pt>
    <dgm:pt modelId="{8E95842B-B19C-4631-BC8F-5DC5D43C6A34}" type="sibTrans" cxnId="{8725EEDA-9931-43EA-8E74-0CFF8833D75A}">
      <dgm:prSet/>
      <dgm:spPr/>
      <dgm:t>
        <a:bodyPr/>
        <a:lstStyle/>
        <a:p>
          <a:endParaRPr lang="en-AU"/>
        </a:p>
      </dgm:t>
    </dgm:pt>
    <dgm:pt modelId="{7C778020-5815-4EAF-95F9-14F35304CE78}">
      <dgm:prSet phldrT="[Text]"/>
      <dgm:spPr/>
      <dgm:t>
        <a:bodyPr/>
        <a:lstStyle/>
        <a:p>
          <a:r>
            <a:rPr lang="en-US" dirty="0" smtClean="0"/>
            <a:t>A very popular tool for Business Forecasting</a:t>
          </a:r>
          <a:endParaRPr lang="en-AU" dirty="0"/>
        </a:p>
      </dgm:t>
    </dgm:pt>
    <dgm:pt modelId="{2B1D33AD-5510-406B-83EC-4D714158BAF3}" type="parTrans" cxnId="{B2B62D2D-ABB7-4351-B04C-B2B3A412B1CC}">
      <dgm:prSet/>
      <dgm:spPr/>
      <dgm:t>
        <a:bodyPr/>
        <a:lstStyle/>
        <a:p>
          <a:endParaRPr lang="en-AU"/>
        </a:p>
      </dgm:t>
    </dgm:pt>
    <dgm:pt modelId="{8AC1DCD9-46E1-4197-9AA0-F65EA1916F2B}" type="sibTrans" cxnId="{B2B62D2D-ABB7-4351-B04C-B2B3A412B1CC}">
      <dgm:prSet/>
      <dgm:spPr/>
      <dgm:t>
        <a:bodyPr/>
        <a:lstStyle/>
        <a:p>
          <a:endParaRPr lang="en-AU"/>
        </a:p>
      </dgm:t>
    </dgm:pt>
    <dgm:pt modelId="{9D6B9963-2B0A-43B7-BCF5-FEB880232E9E}">
      <dgm:prSet phldrT="[Text]"/>
      <dgm:spPr/>
      <dgm:t>
        <a:bodyPr/>
        <a:lstStyle/>
        <a:p>
          <a:endParaRPr lang="en-AU" dirty="0"/>
        </a:p>
      </dgm:t>
    </dgm:pt>
    <dgm:pt modelId="{C940A4B1-67DC-49D7-B2E2-E9F3EF0633BF}" type="parTrans" cxnId="{454AB872-6992-46CF-9320-21337233F190}">
      <dgm:prSet/>
      <dgm:spPr/>
      <dgm:t>
        <a:bodyPr/>
        <a:lstStyle/>
        <a:p>
          <a:endParaRPr lang="en-AU"/>
        </a:p>
      </dgm:t>
    </dgm:pt>
    <dgm:pt modelId="{98D4122F-CC58-436A-B1AF-387A4EB22C96}" type="sibTrans" cxnId="{454AB872-6992-46CF-9320-21337233F190}">
      <dgm:prSet/>
      <dgm:spPr/>
      <dgm:t>
        <a:bodyPr/>
        <a:lstStyle/>
        <a:p>
          <a:endParaRPr lang="en-AU"/>
        </a:p>
      </dgm:t>
    </dgm:pt>
    <dgm:pt modelId="{C70EA8B0-B35B-47FA-8AD7-05D240C4B5CA}">
      <dgm:prSet phldrT="[Text]"/>
      <dgm:spPr/>
      <dgm:t>
        <a:bodyPr/>
        <a:lstStyle/>
        <a:p>
          <a:r>
            <a:rPr lang="en-US" dirty="0" smtClean="0"/>
            <a:t>Basis for understanding past behavior</a:t>
          </a:r>
          <a:endParaRPr lang="en-AU" dirty="0"/>
        </a:p>
      </dgm:t>
    </dgm:pt>
    <dgm:pt modelId="{950B494C-8066-422C-BF8A-52242D4DBEDD}" type="parTrans" cxnId="{237B4201-B2E7-4C2A-A266-BC3DD4D58AA8}">
      <dgm:prSet/>
      <dgm:spPr/>
      <dgm:t>
        <a:bodyPr/>
        <a:lstStyle/>
        <a:p>
          <a:endParaRPr lang="en-AU"/>
        </a:p>
      </dgm:t>
    </dgm:pt>
    <dgm:pt modelId="{E1D2E0E7-145C-437E-9D72-DFCD67F67C14}" type="sibTrans" cxnId="{237B4201-B2E7-4C2A-A266-BC3DD4D58AA8}">
      <dgm:prSet/>
      <dgm:spPr/>
      <dgm:t>
        <a:bodyPr/>
        <a:lstStyle/>
        <a:p>
          <a:endParaRPr lang="en-AU"/>
        </a:p>
      </dgm:t>
    </dgm:pt>
    <dgm:pt modelId="{C200CBC1-B621-47DF-A140-10B588D7B5D1}">
      <dgm:prSet phldrT="[Text]"/>
      <dgm:spPr/>
      <dgm:t>
        <a:bodyPr/>
        <a:lstStyle/>
        <a:p>
          <a:endParaRPr lang="en-AU" dirty="0"/>
        </a:p>
      </dgm:t>
    </dgm:pt>
    <dgm:pt modelId="{A69AF109-3490-48BE-B01F-ECCFC8C6BDF0}" type="parTrans" cxnId="{276D46DA-08F4-4A71-AC77-DAD5509F2E53}">
      <dgm:prSet/>
      <dgm:spPr/>
      <dgm:t>
        <a:bodyPr/>
        <a:lstStyle/>
        <a:p>
          <a:endParaRPr lang="en-AU"/>
        </a:p>
      </dgm:t>
    </dgm:pt>
    <dgm:pt modelId="{5E2DF20B-F6B3-4FE0-8A92-5BA5D4827E11}" type="sibTrans" cxnId="{276D46DA-08F4-4A71-AC77-DAD5509F2E53}">
      <dgm:prSet/>
      <dgm:spPr/>
      <dgm:t>
        <a:bodyPr/>
        <a:lstStyle/>
        <a:p>
          <a:endParaRPr lang="en-AU"/>
        </a:p>
      </dgm:t>
    </dgm:pt>
    <dgm:pt modelId="{F0747531-5B32-40C8-BF62-3A0A97391410}">
      <dgm:prSet phldrT="[Text]"/>
      <dgm:spPr/>
      <dgm:t>
        <a:bodyPr/>
        <a:lstStyle/>
        <a:p>
          <a:endParaRPr lang="en-AU" dirty="0"/>
        </a:p>
      </dgm:t>
    </dgm:pt>
    <dgm:pt modelId="{D663CBA4-B5D3-444B-9E11-26AA67A7F046}" type="parTrans" cxnId="{3C9C7701-6291-4AF4-A40E-FC3A97692F6E}">
      <dgm:prSet/>
      <dgm:spPr/>
      <dgm:t>
        <a:bodyPr/>
        <a:lstStyle/>
        <a:p>
          <a:endParaRPr lang="en-AU"/>
        </a:p>
      </dgm:t>
    </dgm:pt>
    <dgm:pt modelId="{9953F96D-2BEB-42BE-9D83-AE7A33E1B348}" type="sibTrans" cxnId="{3C9C7701-6291-4AF4-A40E-FC3A97692F6E}">
      <dgm:prSet/>
      <dgm:spPr/>
      <dgm:t>
        <a:bodyPr/>
        <a:lstStyle/>
        <a:p>
          <a:endParaRPr lang="en-AU"/>
        </a:p>
      </dgm:t>
    </dgm:pt>
    <dgm:pt modelId="{23056CB1-8534-42E1-BAFF-8A0EC2ABCDCF}">
      <dgm:prSet phldrT="[Text]"/>
      <dgm:spPr/>
      <dgm:t>
        <a:bodyPr/>
        <a:lstStyle/>
        <a:p>
          <a:r>
            <a:rPr lang="en-US" dirty="0" smtClean="0"/>
            <a:t>Can forecast future activities/planning for future operations</a:t>
          </a:r>
          <a:endParaRPr lang="en-AU" dirty="0"/>
        </a:p>
      </dgm:t>
    </dgm:pt>
    <dgm:pt modelId="{A1D2D3F0-1C15-4DB7-9024-29C34503DD90}" type="parTrans" cxnId="{BD371111-DED0-412E-AD5C-3E32B95A0A37}">
      <dgm:prSet/>
      <dgm:spPr/>
      <dgm:t>
        <a:bodyPr/>
        <a:lstStyle/>
        <a:p>
          <a:endParaRPr lang="en-AU"/>
        </a:p>
      </dgm:t>
    </dgm:pt>
    <dgm:pt modelId="{E2926F46-7466-49C9-B87F-A88D4B6ED9BC}" type="sibTrans" cxnId="{BD371111-DED0-412E-AD5C-3E32B95A0A37}">
      <dgm:prSet/>
      <dgm:spPr/>
      <dgm:t>
        <a:bodyPr/>
        <a:lstStyle/>
        <a:p>
          <a:endParaRPr lang="en-AU"/>
        </a:p>
      </dgm:t>
    </dgm:pt>
    <dgm:pt modelId="{CD8D2FE7-D824-4AC1-885C-CE5528DF99DA}">
      <dgm:prSet phldrT="[Text]"/>
      <dgm:spPr/>
      <dgm:t>
        <a:bodyPr/>
        <a:lstStyle/>
        <a:p>
          <a:endParaRPr lang="en-AU" dirty="0"/>
        </a:p>
      </dgm:t>
    </dgm:pt>
    <dgm:pt modelId="{02A97EE7-AD68-4E9F-806C-DC28097ABC36}" type="sibTrans" cxnId="{BE836656-CB9C-475A-B28D-EB11A230E345}">
      <dgm:prSet/>
      <dgm:spPr/>
      <dgm:t>
        <a:bodyPr/>
        <a:lstStyle/>
        <a:p>
          <a:endParaRPr lang="en-AU"/>
        </a:p>
      </dgm:t>
    </dgm:pt>
    <dgm:pt modelId="{13F697EA-634C-4E05-ADD4-6D91DBE65C07}" type="parTrans" cxnId="{BE836656-CB9C-475A-B28D-EB11A230E345}">
      <dgm:prSet/>
      <dgm:spPr/>
      <dgm:t>
        <a:bodyPr/>
        <a:lstStyle/>
        <a:p>
          <a:endParaRPr lang="en-AU"/>
        </a:p>
      </dgm:t>
    </dgm:pt>
    <dgm:pt modelId="{D573BC64-AD69-4803-A4A5-E3372475D110}">
      <dgm:prSet phldrT="[Text]"/>
      <dgm:spPr/>
      <dgm:t>
        <a:bodyPr/>
        <a:lstStyle/>
        <a:p>
          <a:r>
            <a:rPr lang="en-US" dirty="0" smtClean="0"/>
            <a:t>Evaluate current accomplishments of performance</a:t>
          </a:r>
          <a:endParaRPr lang="en-AU" dirty="0"/>
        </a:p>
      </dgm:t>
    </dgm:pt>
    <dgm:pt modelId="{DBBBCE9E-E481-4DAD-B8BE-243FFBD0ABDF}" type="parTrans" cxnId="{44CEBAC3-DAF0-47D9-BDB6-C2DA6713548B}">
      <dgm:prSet/>
      <dgm:spPr/>
      <dgm:t>
        <a:bodyPr/>
        <a:lstStyle/>
        <a:p>
          <a:endParaRPr lang="en-AU"/>
        </a:p>
      </dgm:t>
    </dgm:pt>
    <dgm:pt modelId="{25A51FEA-44AD-4E03-BB9D-B5D4C94DF566}" type="sibTrans" cxnId="{44CEBAC3-DAF0-47D9-BDB6-C2DA6713548B}">
      <dgm:prSet/>
      <dgm:spPr/>
      <dgm:t>
        <a:bodyPr/>
        <a:lstStyle/>
        <a:p>
          <a:endParaRPr lang="en-AU"/>
        </a:p>
      </dgm:t>
    </dgm:pt>
    <dgm:pt modelId="{3ED93797-69FD-421D-B786-176F1B95A8CC}">
      <dgm:prSet phldrT="[Text]"/>
      <dgm:spPr/>
      <dgm:t>
        <a:bodyPr/>
        <a:lstStyle/>
        <a:p>
          <a:endParaRPr lang="en-AU" dirty="0"/>
        </a:p>
      </dgm:t>
    </dgm:pt>
    <dgm:pt modelId="{DCB2F387-63B5-4BBC-BD7D-CA711B486568}" type="parTrans" cxnId="{50D66EE9-89BE-4FA8-B4FB-AC7400414DE0}">
      <dgm:prSet/>
      <dgm:spPr/>
      <dgm:t>
        <a:bodyPr/>
        <a:lstStyle/>
        <a:p>
          <a:endParaRPr lang="en-AU"/>
        </a:p>
      </dgm:t>
    </dgm:pt>
    <dgm:pt modelId="{8222FA07-F9F7-48B0-A309-EFCA01F8A0F9}" type="sibTrans" cxnId="{50D66EE9-89BE-4FA8-B4FB-AC7400414DE0}">
      <dgm:prSet/>
      <dgm:spPr/>
      <dgm:t>
        <a:bodyPr/>
        <a:lstStyle/>
        <a:p>
          <a:endParaRPr lang="en-AU"/>
        </a:p>
      </dgm:t>
    </dgm:pt>
    <dgm:pt modelId="{2AC12E16-6375-4B64-93D4-0ACF3204ADFB}">
      <dgm:prSet phldrT="[Text]"/>
      <dgm:spPr/>
      <dgm:t>
        <a:bodyPr/>
        <a:lstStyle/>
        <a:p>
          <a:endParaRPr lang="en-AU" dirty="0"/>
        </a:p>
      </dgm:t>
    </dgm:pt>
    <dgm:pt modelId="{3BBCC12F-7364-496B-8F79-79DA973084A2}" type="parTrans" cxnId="{B1A41B54-6701-457A-9105-B23C2357E1D3}">
      <dgm:prSet/>
      <dgm:spPr/>
      <dgm:t>
        <a:bodyPr/>
        <a:lstStyle/>
        <a:p>
          <a:endParaRPr lang="en-AU"/>
        </a:p>
      </dgm:t>
    </dgm:pt>
    <dgm:pt modelId="{F03A33E2-4228-4E00-9890-47A94B481271}" type="sibTrans" cxnId="{B1A41B54-6701-457A-9105-B23C2357E1D3}">
      <dgm:prSet/>
      <dgm:spPr/>
      <dgm:t>
        <a:bodyPr/>
        <a:lstStyle/>
        <a:p>
          <a:endParaRPr lang="en-AU"/>
        </a:p>
      </dgm:t>
    </dgm:pt>
    <dgm:pt modelId="{F1452CE1-CDC4-4726-8285-974ED866594A}">
      <dgm:prSet phldrT="[Text]"/>
      <dgm:spPr/>
      <dgm:t>
        <a:bodyPr/>
        <a:lstStyle/>
        <a:p>
          <a:r>
            <a:rPr lang="en-US" dirty="0" smtClean="0"/>
            <a:t>Facilitates comparison</a:t>
          </a:r>
          <a:endParaRPr lang="en-AU" dirty="0"/>
        </a:p>
      </dgm:t>
    </dgm:pt>
    <dgm:pt modelId="{34B3878B-8729-4E2D-8776-D1BE7EA8B768}" type="parTrans" cxnId="{221D03D8-B7DD-4B7B-B5F0-F975CF7FD066}">
      <dgm:prSet/>
      <dgm:spPr/>
      <dgm:t>
        <a:bodyPr/>
        <a:lstStyle/>
        <a:p>
          <a:endParaRPr lang="en-AU"/>
        </a:p>
      </dgm:t>
    </dgm:pt>
    <dgm:pt modelId="{FA327EA5-5C12-476B-B7F8-A6D183062E22}" type="sibTrans" cxnId="{221D03D8-B7DD-4B7B-B5F0-F975CF7FD066}">
      <dgm:prSet/>
      <dgm:spPr/>
      <dgm:t>
        <a:bodyPr/>
        <a:lstStyle/>
        <a:p>
          <a:endParaRPr lang="en-AU"/>
        </a:p>
      </dgm:t>
    </dgm:pt>
    <dgm:pt modelId="{23A1858F-032A-4297-B3C3-85F7FFCFFF6A}">
      <dgm:prSet phldrT="[Text]"/>
      <dgm:spPr/>
      <dgm:t>
        <a:bodyPr/>
        <a:lstStyle/>
        <a:p>
          <a:endParaRPr lang="en-AU" dirty="0"/>
        </a:p>
      </dgm:t>
    </dgm:pt>
    <dgm:pt modelId="{3F87B16D-BE51-4475-AED8-7D7FBD3D0C18}" type="parTrans" cxnId="{CDE364DD-DC7E-4629-917A-8B6BBBE0ADE5}">
      <dgm:prSet/>
      <dgm:spPr/>
      <dgm:t>
        <a:bodyPr/>
        <a:lstStyle/>
        <a:p>
          <a:endParaRPr lang="en-AU"/>
        </a:p>
      </dgm:t>
    </dgm:pt>
    <dgm:pt modelId="{5EDAECA4-B432-4BDE-A5B6-C9C326A6D627}" type="sibTrans" cxnId="{CDE364DD-DC7E-4629-917A-8B6BBBE0ADE5}">
      <dgm:prSet/>
      <dgm:spPr/>
      <dgm:t>
        <a:bodyPr/>
        <a:lstStyle/>
        <a:p>
          <a:endParaRPr lang="en-AU"/>
        </a:p>
      </dgm:t>
    </dgm:pt>
    <dgm:pt modelId="{AE6EC67D-ADE1-49B5-9242-6713DDCD8261}">
      <dgm:prSet phldrT="[Text]"/>
      <dgm:spPr/>
      <dgm:t>
        <a:bodyPr/>
        <a:lstStyle/>
        <a:p>
          <a:endParaRPr lang="en-AU" dirty="0"/>
        </a:p>
      </dgm:t>
    </dgm:pt>
    <dgm:pt modelId="{3BA296CF-7FF9-4AF7-8CA6-0DA79B420D8F}" type="parTrans" cxnId="{FD778F32-D523-4DB1-B6C7-FC4D9EB9EA6D}">
      <dgm:prSet/>
      <dgm:spPr/>
      <dgm:t>
        <a:bodyPr/>
        <a:lstStyle/>
        <a:p>
          <a:endParaRPr lang="en-AU"/>
        </a:p>
      </dgm:t>
    </dgm:pt>
    <dgm:pt modelId="{3DCDC20A-F90C-4AFC-B2F8-2D0F4214E22B}" type="sibTrans" cxnId="{FD778F32-D523-4DB1-B6C7-FC4D9EB9EA6D}">
      <dgm:prSet/>
      <dgm:spPr/>
      <dgm:t>
        <a:bodyPr/>
        <a:lstStyle/>
        <a:p>
          <a:endParaRPr lang="en-AU"/>
        </a:p>
      </dgm:t>
    </dgm:pt>
    <dgm:pt modelId="{D758DB77-1305-4E5F-A147-962AC588CABC}" type="pres">
      <dgm:prSet presAssocID="{86BEF369-FB24-4C7A-8CFB-368D1636C44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30F2DE0D-99D3-4F49-8347-A497C265B5F8}" type="pres">
      <dgm:prSet presAssocID="{7DA46F3C-D15F-48CC-8AE3-A2CCA2B4047A}" presName="composite" presStyleCnt="0"/>
      <dgm:spPr/>
    </dgm:pt>
    <dgm:pt modelId="{F20975DD-CB22-4A81-A5F1-B3A48F073FCA}" type="pres">
      <dgm:prSet presAssocID="{7DA46F3C-D15F-48CC-8AE3-A2CCA2B4047A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713810E-798E-45B1-B453-00EEA72814AD}" type="pres">
      <dgm:prSet presAssocID="{7DA46F3C-D15F-48CC-8AE3-A2CCA2B4047A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16B3EDA-FE1D-40A4-A2BA-1949AC735C5B}" type="pres">
      <dgm:prSet presAssocID="{7DA46F3C-D15F-48CC-8AE3-A2CCA2B4047A}" presName="Accent" presStyleLbl="parChTrans1D1" presStyleIdx="0" presStyleCnt="5"/>
      <dgm:spPr/>
    </dgm:pt>
    <dgm:pt modelId="{84B881C2-AE9F-4EE4-A8A8-2B81894E315F}" type="pres">
      <dgm:prSet presAssocID="{7DA46F3C-D15F-48CC-8AE3-A2CCA2B4047A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A649942-E563-43BF-B605-3CB446544594}" type="pres">
      <dgm:prSet presAssocID="{8B760E32-A296-44BF-B631-635431F3368F}" presName="sibTrans" presStyleCnt="0"/>
      <dgm:spPr/>
    </dgm:pt>
    <dgm:pt modelId="{64C74C7D-A725-4F36-8E31-9CD17FE44FC0}" type="pres">
      <dgm:prSet presAssocID="{CD8D2FE7-D824-4AC1-885C-CE5528DF99DA}" presName="composite" presStyleCnt="0"/>
      <dgm:spPr/>
    </dgm:pt>
    <dgm:pt modelId="{335B8561-F3A8-4A29-B55C-2BDC649FCF93}" type="pres">
      <dgm:prSet presAssocID="{CD8D2FE7-D824-4AC1-885C-CE5528DF99DA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5533D75-1A93-4344-A7CB-96C2D052881A}" type="pres">
      <dgm:prSet presAssocID="{CD8D2FE7-D824-4AC1-885C-CE5528DF99DA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B48DC7D-5C9E-413A-87C2-FDE114058292}" type="pres">
      <dgm:prSet presAssocID="{CD8D2FE7-D824-4AC1-885C-CE5528DF99DA}" presName="Accent" presStyleLbl="parChTrans1D1" presStyleIdx="1" presStyleCnt="5"/>
      <dgm:spPr/>
    </dgm:pt>
    <dgm:pt modelId="{1031E358-64A6-4A9B-8DBF-6A4A7C066C1C}" type="pres">
      <dgm:prSet presAssocID="{CD8D2FE7-D824-4AC1-885C-CE5528DF99DA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6B651E6-15E0-4C92-9689-03129E822F1F}" type="pres">
      <dgm:prSet presAssocID="{02A97EE7-AD68-4E9F-806C-DC28097ABC36}" presName="sibTrans" presStyleCnt="0"/>
      <dgm:spPr/>
    </dgm:pt>
    <dgm:pt modelId="{60CD34CE-0623-4F16-AE7A-3674DF5ADBD2}" type="pres">
      <dgm:prSet presAssocID="{C200CBC1-B621-47DF-A140-10B588D7B5D1}" presName="composite" presStyleCnt="0"/>
      <dgm:spPr/>
    </dgm:pt>
    <dgm:pt modelId="{5CF1E218-915E-4FF7-9A9C-0B0C2E9E3CE5}" type="pres">
      <dgm:prSet presAssocID="{C200CBC1-B621-47DF-A140-10B588D7B5D1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1B39E15-461B-4E65-BFEF-1ED65F2CD4CA}" type="pres">
      <dgm:prSet presAssocID="{C200CBC1-B621-47DF-A140-10B588D7B5D1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7E907F3-541D-40B3-B4E8-CE630965A880}" type="pres">
      <dgm:prSet presAssocID="{C200CBC1-B621-47DF-A140-10B588D7B5D1}" presName="Accent" presStyleLbl="parChTrans1D1" presStyleIdx="2" presStyleCnt="5"/>
      <dgm:spPr/>
    </dgm:pt>
    <dgm:pt modelId="{43D84987-6856-45D5-931F-9404FD5A3DE6}" type="pres">
      <dgm:prSet presAssocID="{C200CBC1-B621-47DF-A140-10B588D7B5D1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EF9E5B9-2547-4D31-873C-C27EAF42EE42}" type="pres">
      <dgm:prSet presAssocID="{5E2DF20B-F6B3-4FE0-8A92-5BA5D4827E11}" presName="sibTrans" presStyleCnt="0"/>
      <dgm:spPr/>
    </dgm:pt>
    <dgm:pt modelId="{314CD713-645C-47CC-B0EB-2E6AE3549702}" type="pres">
      <dgm:prSet presAssocID="{3ED93797-69FD-421D-B786-176F1B95A8CC}" presName="composite" presStyleCnt="0"/>
      <dgm:spPr/>
    </dgm:pt>
    <dgm:pt modelId="{BB5E02B7-6E75-4FE2-991B-4A7960B8C4C2}" type="pres">
      <dgm:prSet presAssocID="{3ED93797-69FD-421D-B786-176F1B95A8CC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25572F3-01E3-4CDA-A70D-C63E8F993D3D}" type="pres">
      <dgm:prSet presAssocID="{3ED93797-69FD-421D-B786-176F1B95A8CC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0F714E-B2F9-406A-881B-88221BC03CF5}" type="pres">
      <dgm:prSet presAssocID="{3ED93797-69FD-421D-B786-176F1B95A8CC}" presName="Accent" presStyleLbl="parChTrans1D1" presStyleIdx="3" presStyleCnt="5"/>
      <dgm:spPr/>
    </dgm:pt>
    <dgm:pt modelId="{32B6113D-EB5D-48AF-B4F8-A5A257D4A57D}" type="pres">
      <dgm:prSet presAssocID="{3ED93797-69FD-421D-B786-176F1B95A8C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668DB6A-48DE-4E8A-8774-602C7D569CBD}" type="pres">
      <dgm:prSet presAssocID="{8222FA07-F9F7-48B0-A309-EFCA01F8A0F9}" presName="sibTrans" presStyleCnt="0"/>
      <dgm:spPr/>
    </dgm:pt>
    <dgm:pt modelId="{5B59299F-12CB-498B-ADC0-8EA5A886B346}" type="pres">
      <dgm:prSet presAssocID="{23A1858F-032A-4297-B3C3-85F7FFCFFF6A}" presName="composite" presStyleCnt="0"/>
      <dgm:spPr/>
    </dgm:pt>
    <dgm:pt modelId="{C3F0F0A1-5219-4D72-9E6C-DC6F577AD768}" type="pres">
      <dgm:prSet presAssocID="{23A1858F-032A-4297-B3C3-85F7FFCFFF6A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97C8F2F-FADB-44CF-BA5E-A3780A267515}" type="pres">
      <dgm:prSet presAssocID="{23A1858F-032A-4297-B3C3-85F7FFCFFF6A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E3E1620-F809-4100-99DE-F578784E22FA}" type="pres">
      <dgm:prSet presAssocID="{23A1858F-032A-4297-B3C3-85F7FFCFFF6A}" presName="Accent" presStyleLbl="parChTrans1D1" presStyleIdx="4" presStyleCnt="5"/>
      <dgm:spPr/>
    </dgm:pt>
    <dgm:pt modelId="{E5C9A5A1-B2B3-4D5D-AB95-1839CE5FEB09}" type="pres">
      <dgm:prSet presAssocID="{23A1858F-032A-4297-B3C3-85F7FFCFFF6A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37B4201-B2E7-4C2A-A266-BC3DD4D58AA8}" srcId="{CD8D2FE7-D824-4AC1-885C-CE5528DF99DA}" destId="{C70EA8B0-B35B-47FA-8AD7-05D240C4B5CA}" srcOrd="1" destOrd="0" parTransId="{950B494C-8066-422C-BF8A-52242D4DBEDD}" sibTransId="{E1D2E0E7-145C-437E-9D72-DFCD67F67C14}"/>
    <dgm:cxn modelId="{5B2B9DE8-31A6-4637-9E89-6849267A9924}" type="presOf" srcId="{2C9D76D8-9D87-466F-924A-3766BFC6C836}" destId="{F20975DD-CB22-4A81-A5F1-B3A48F073FCA}" srcOrd="0" destOrd="0" presId="urn:microsoft.com/office/officeart/2011/layout/TabList"/>
    <dgm:cxn modelId="{873C11BD-EEC2-49A0-AC8C-DAF56F382FAA}" type="presOf" srcId="{F0747531-5B32-40C8-BF62-3A0A97391410}" destId="{5CF1E218-915E-4FF7-9A9C-0B0C2E9E3CE5}" srcOrd="0" destOrd="0" presId="urn:microsoft.com/office/officeart/2011/layout/TabList"/>
    <dgm:cxn modelId="{3C9C7701-6291-4AF4-A40E-FC3A97692F6E}" srcId="{C200CBC1-B621-47DF-A140-10B588D7B5D1}" destId="{F0747531-5B32-40C8-BF62-3A0A97391410}" srcOrd="0" destOrd="0" parTransId="{D663CBA4-B5D3-444B-9E11-26AA67A7F046}" sibTransId="{9953F96D-2BEB-42BE-9D83-AE7A33E1B348}"/>
    <dgm:cxn modelId="{50D66EE9-89BE-4FA8-B4FB-AC7400414DE0}" srcId="{86BEF369-FB24-4C7A-8CFB-368D1636C448}" destId="{3ED93797-69FD-421D-B786-176F1B95A8CC}" srcOrd="3" destOrd="0" parTransId="{DCB2F387-63B5-4BBC-BD7D-CA711B486568}" sibTransId="{8222FA07-F9F7-48B0-A309-EFCA01F8A0F9}"/>
    <dgm:cxn modelId="{221D03D8-B7DD-4B7B-B5F0-F975CF7FD066}" srcId="{23A1858F-032A-4297-B3C3-85F7FFCFFF6A}" destId="{F1452CE1-CDC4-4726-8285-974ED866594A}" srcOrd="1" destOrd="0" parTransId="{34B3878B-8729-4E2D-8776-D1BE7EA8B768}" sibTransId="{FA327EA5-5C12-476B-B7F8-A6D183062E22}"/>
    <dgm:cxn modelId="{BD371111-DED0-412E-AD5C-3E32B95A0A37}" srcId="{C200CBC1-B621-47DF-A140-10B588D7B5D1}" destId="{23056CB1-8534-42E1-BAFF-8A0EC2ABCDCF}" srcOrd="1" destOrd="0" parTransId="{A1D2D3F0-1C15-4DB7-9024-29C34503DD90}" sibTransId="{E2926F46-7466-49C9-B87F-A88D4B6ED9BC}"/>
    <dgm:cxn modelId="{54411CE7-C0C9-472F-BA68-47C28B89B872}" type="presOf" srcId="{7DA46F3C-D15F-48CC-8AE3-A2CCA2B4047A}" destId="{8713810E-798E-45B1-B453-00EEA72814AD}" srcOrd="0" destOrd="0" presId="urn:microsoft.com/office/officeart/2011/layout/TabList"/>
    <dgm:cxn modelId="{CEBE5A66-6204-40C6-9AFE-7E05C1661854}" type="presOf" srcId="{C70EA8B0-B35B-47FA-8AD7-05D240C4B5CA}" destId="{1031E358-64A6-4A9B-8DBF-6A4A7C066C1C}" srcOrd="0" destOrd="0" presId="urn:microsoft.com/office/officeart/2011/layout/TabList"/>
    <dgm:cxn modelId="{13AA6F91-A6BE-4D39-967A-9655B9058ABD}" type="presOf" srcId="{9D6B9963-2B0A-43B7-BCF5-FEB880232E9E}" destId="{335B8561-F3A8-4A29-B55C-2BDC649FCF93}" srcOrd="0" destOrd="0" presId="urn:microsoft.com/office/officeart/2011/layout/TabList"/>
    <dgm:cxn modelId="{7EE98D01-AC5B-406B-B22E-86E734C19FD3}" type="presOf" srcId="{86BEF369-FB24-4C7A-8CFB-368D1636C448}" destId="{D758DB77-1305-4E5F-A147-962AC588CABC}" srcOrd="0" destOrd="0" presId="urn:microsoft.com/office/officeart/2011/layout/TabList"/>
    <dgm:cxn modelId="{6FBDFCD5-B120-4616-ADD0-0C4E8692B909}" type="presOf" srcId="{C200CBC1-B621-47DF-A140-10B588D7B5D1}" destId="{51B39E15-461B-4E65-BFEF-1ED65F2CD4CA}" srcOrd="0" destOrd="0" presId="urn:microsoft.com/office/officeart/2011/layout/TabList"/>
    <dgm:cxn modelId="{EE1C4AC9-0F79-46C0-878A-FA1BB57329E6}" type="presOf" srcId="{23056CB1-8534-42E1-BAFF-8A0EC2ABCDCF}" destId="{43D84987-6856-45D5-931F-9404FD5A3DE6}" srcOrd="0" destOrd="0" presId="urn:microsoft.com/office/officeart/2011/layout/TabList"/>
    <dgm:cxn modelId="{A35FFCFA-745C-44C9-B01B-BF79564841DE}" type="presOf" srcId="{F1452CE1-CDC4-4726-8285-974ED866594A}" destId="{E5C9A5A1-B2B3-4D5D-AB95-1839CE5FEB09}" srcOrd="0" destOrd="0" presId="urn:microsoft.com/office/officeart/2011/layout/TabList"/>
    <dgm:cxn modelId="{C276ABED-3449-4EE5-9793-DAD9A72289AC}" srcId="{86BEF369-FB24-4C7A-8CFB-368D1636C448}" destId="{7DA46F3C-D15F-48CC-8AE3-A2CCA2B4047A}" srcOrd="0" destOrd="0" parTransId="{0B2EE704-54C8-4C1C-9146-67D4E93FE048}" sibTransId="{8B760E32-A296-44BF-B631-635431F3368F}"/>
    <dgm:cxn modelId="{FD778F32-D523-4DB1-B6C7-FC4D9EB9EA6D}" srcId="{23A1858F-032A-4297-B3C3-85F7FFCFFF6A}" destId="{AE6EC67D-ADE1-49B5-9242-6713DDCD8261}" srcOrd="0" destOrd="0" parTransId="{3BA296CF-7FF9-4AF7-8CA6-0DA79B420D8F}" sibTransId="{3DCDC20A-F90C-4AFC-B2F8-2D0F4214E22B}"/>
    <dgm:cxn modelId="{1EAA0BEB-C5A2-4D77-89AA-9880C5C815C4}" type="presOf" srcId="{CD8D2FE7-D824-4AC1-885C-CE5528DF99DA}" destId="{65533D75-1A93-4344-A7CB-96C2D052881A}" srcOrd="0" destOrd="0" presId="urn:microsoft.com/office/officeart/2011/layout/TabList"/>
    <dgm:cxn modelId="{276D46DA-08F4-4A71-AC77-DAD5509F2E53}" srcId="{86BEF369-FB24-4C7A-8CFB-368D1636C448}" destId="{C200CBC1-B621-47DF-A140-10B588D7B5D1}" srcOrd="2" destOrd="0" parTransId="{A69AF109-3490-48BE-B01F-ECCFC8C6BDF0}" sibTransId="{5E2DF20B-F6B3-4FE0-8A92-5BA5D4827E11}"/>
    <dgm:cxn modelId="{249FE2C1-0D44-40CF-859C-AEF1058899FF}" type="presOf" srcId="{23A1858F-032A-4297-B3C3-85F7FFCFFF6A}" destId="{C97C8F2F-FADB-44CF-BA5E-A3780A267515}" srcOrd="0" destOrd="0" presId="urn:microsoft.com/office/officeart/2011/layout/TabList"/>
    <dgm:cxn modelId="{454AB872-6992-46CF-9320-21337233F190}" srcId="{CD8D2FE7-D824-4AC1-885C-CE5528DF99DA}" destId="{9D6B9963-2B0A-43B7-BCF5-FEB880232E9E}" srcOrd="0" destOrd="0" parTransId="{C940A4B1-67DC-49D7-B2E2-E9F3EF0633BF}" sibTransId="{98D4122F-CC58-436A-B1AF-387A4EB22C96}"/>
    <dgm:cxn modelId="{BE836656-CB9C-475A-B28D-EB11A230E345}" srcId="{86BEF369-FB24-4C7A-8CFB-368D1636C448}" destId="{CD8D2FE7-D824-4AC1-885C-CE5528DF99DA}" srcOrd="1" destOrd="0" parTransId="{13F697EA-634C-4E05-ADD4-6D91DBE65C07}" sibTransId="{02A97EE7-AD68-4E9F-806C-DC28097ABC36}"/>
    <dgm:cxn modelId="{7F2CA6C9-3D06-484A-8C15-B251E26C09C9}" type="presOf" srcId="{7C778020-5815-4EAF-95F9-14F35304CE78}" destId="{84B881C2-AE9F-4EE4-A8A8-2B81894E315F}" srcOrd="0" destOrd="0" presId="urn:microsoft.com/office/officeart/2011/layout/TabList"/>
    <dgm:cxn modelId="{64854E8E-E0CC-48AE-8BFD-0E6718FCDC84}" type="presOf" srcId="{AE6EC67D-ADE1-49B5-9242-6713DDCD8261}" destId="{C3F0F0A1-5219-4D72-9E6C-DC6F577AD768}" srcOrd="0" destOrd="0" presId="urn:microsoft.com/office/officeart/2011/layout/TabList"/>
    <dgm:cxn modelId="{B2B62D2D-ABB7-4351-B04C-B2B3A412B1CC}" srcId="{7DA46F3C-D15F-48CC-8AE3-A2CCA2B4047A}" destId="{7C778020-5815-4EAF-95F9-14F35304CE78}" srcOrd="1" destOrd="0" parTransId="{2B1D33AD-5510-406B-83EC-4D714158BAF3}" sibTransId="{8AC1DCD9-46E1-4197-9AA0-F65EA1916F2B}"/>
    <dgm:cxn modelId="{64D990AF-3803-4DB3-9695-F64FC0A35DC1}" type="presOf" srcId="{2AC12E16-6375-4B64-93D4-0ACF3204ADFB}" destId="{BB5E02B7-6E75-4FE2-991B-4A7960B8C4C2}" srcOrd="0" destOrd="0" presId="urn:microsoft.com/office/officeart/2011/layout/TabList"/>
    <dgm:cxn modelId="{B1A41B54-6701-457A-9105-B23C2357E1D3}" srcId="{3ED93797-69FD-421D-B786-176F1B95A8CC}" destId="{2AC12E16-6375-4B64-93D4-0ACF3204ADFB}" srcOrd="0" destOrd="0" parTransId="{3BBCC12F-7364-496B-8F79-79DA973084A2}" sibTransId="{F03A33E2-4228-4E00-9890-47A94B481271}"/>
    <dgm:cxn modelId="{44CEBAC3-DAF0-47D9-BDB6-C2DA6713548B}" srcId="{3ED93797-69FD-421D-B786-176F1B95A8CC}" destId="{D573BC64-AD69-4803-A4A5-E3372475D110}" srcOrd="1" destOrd="0" parTransId="{DBBBCE9E-E481-4DAD-B8BE-243FFBD0ABDF}" sibTransId="{25A51FEA-44AD-4E03-BB9D-B5D4C94DF566}"/>
    <dgm:cxn modelId="{60805E8E-4D62-4F08-A12B-BC4A15D7E2AE}" type="presOf" srcId="{D573BC64-AD69-4803-A4A5-E3372475D110}" destId="{32B6113D-EB5D-48AF-B4F8-A5A257D4A57D}" srcOrd="0" destOrd="0" presId="urn:microsoft.com/office/officeart/2011/layout/TabList"/>
    <dgm:cxn modelId="{CDE364DD-DC7E-4629-917A-8B6BBBE0ADE5}" srcId="{86BEF369-FB24-4C7A-8CFB-368D1636C448}" destId="{23A1858F-032A-4297-B3C3-85F7FFCFFF6A}" srcOrd="4" destOrd="0" parTransId="{3F87B16D-BE51-4475-AED8-7D7FBD3D0C18}" sibTransId="{5EDAECA4-B432-4BDE-A5B6-C9C326A6D627}"/>
    <dgm:cxn modelId="{8725EEDA-9931-43EA-8E74-0CFF8833D75A}" srcId="{7DA46F3C-D15F-48CC-8AE3-A2CCA2B4047A}" destId="{2C9D76D8-9D87-466F-924A-3766BFC6C836}" srcOrd="0" destOrd="0" parTransId="{063C7FF4-7D36-451B-984F-7AD0DB0E60B5}" sibTransId="{8E95842B-B19C-4631-BC8F-5DC5D43C6A34}"/>
    <dgm:cxn modelId="{99FC4B12-B610-41F5-B1A8-8E940B90A2E6}" type="presOf" srcId="{3ED93797-69FD-421D-B786-176F1B95A8CC}" destId="{925572F3-01E3-4CDA-A70D-C63E8F993D3D}" srcOrd="0" destOrd="0" presId="urn:microsoft.com/office/officeart/2011/layout/TabList"/>
    <dgm:cxn modelId="{6C4D8717-7626-4D9B-B185-F9FC3816861F}" type="presParOf" srcId="{D758DB77-1305-4E5F-A147-962AC588CABC}" destId="{30F2DE0D-99D3-4F49-8347-A497C265B5F8}" srcOrd="0" destOrd="0" presId="urn:microsoft.com/office/officeart/2011/layout/TabList"/>
    <dgm:cxn modelId="{6D405759-06F7-4584-8BD2-A2477E27F807}" type="presParOf" srcId="{30F2DE0D-99D3-4F49-8347-A497C265B5F8}" destId="{F20975DD-CB22-4A81-A5F1-B3A48F073FCA}" srcOrd="0" destOrd="0" presId="urn:microsoft.com/office/officeart/2011/layout/TabList"/>
    <dgm:cxn modelId="{756A3F9B-8334-47CF-9721-23BDDCCB4E10}" type="presParOf" srcId="{30F2DE0D-99D3-4F49-8347-A497C265B5F8}" destId="{8713810E-798E-45B1-B453-00EEA72814AD}" srcOrd="1" destOrd="0" presId="urn:microsoft.com/office/officeart/2011/layout/TabList"/>
    <dgm:cxn modelId="{91C4427D-CD6A-4FC8-AA17-5F242298450E}" type="presParOf" srcId="{30F2DE0D-99D3-4F49-8347-A497C265B5F8}" destId="{716B3EDA-FE1D-40A4-A2BA-1949AC735C5B}" srcOrd="2" destOrd="0" presId="urn:microsoft.com/office/officeart/2011/layout/TabList"/>
    <dgm:cxn modelId="{F58DB754-7DF1-4213-AA50-1048F3C2B424}" type="presParOf" srcId="{D758DB77-1305-4E5F-A147-962AC588CABC}" destId="{84B881C2-AE9F-4EE4-A8A8-2B81894E315F}" srcOrd="1" destOrd="0" presId="urn:microsoft.com/office/officeart/2011/layout/TabList"/>
    <dgm:cxn modelId="{4E57AD94-310F-4DCA-B87A-C655F76B34A3}" type="presParOf" srcId="{D758DB77-1305-4E5F-A147-962AC588CABC}" destId="{FA649942-E563-43BF-B605-3CB446544594}" srcOrd="2" destOrd="0" presId="urn:microsoft.com/office/officeart/2011/layout/TabList"/>
    <dgm:cxn modelId="{87E03A2B-D8FE-4212-B4F8-92F8EB80D049}" type="presParOf" srcId="{D758DB77-1305-4E5F-A147-962AC588CABC}" destId="{64C74C7D-A725-4F36-8E31-9CD17FE44FC0}" srcOrd="3" destOrd="0" presId="urn:microsoft.com/office/officeart/2011/layout/TabList"/>
    <dgm:cxn modelId="{02AC4B4E-CF7D-45AF-A458-07E48969AACD}" type="presParOf" srcId="{64C74C7D-A725-4F36-8E31-9CD17FE44FC0}" destId="{335B8561-F3A8-4A29-B55C-2BDC649FCF93}" srcOrd="0" destOrd="0" presId="urn:microsoft.com/office/officeart/2011/layout/TabList"/>
    <dgm:cxn modelId="{EE9F9A52-30F8-4BAB-8877-A095B65FA312}" type="presParOf" srcId="{64C74C7D-A725-4F36-8E31-9CD17FE44FC0}" destId="{65533D75-1A93-4344-A7CB-96C2D052881A}" srcOrd="1" destOrd="0" presId="urn:microsoft.com/office/officeart/2011/layout/TabList"/>
    <dgm:cxn modelId="{0B36241C-2AD3-47D4-8921-538E0FA3DCE3}" type="presParOf" srcId="{64C74C7D-A725-4F36-8E31-9CD17FE44FC0}" destId="{7B48DC7D-5C9E-413A-87C2-FDE114058292}" srcOrd="2" destOrd="0" presId="urn:microsoft.com/office/officeart/2011/layout/TabList"/>
    <dgm:cxn modelId="{DBA8AD87-EBC1-4265-92CD-7405FDD9264E}" type="presParOf" srcId="{D758DB77-1305-4E5F-A147-962AC588CABC}" destId="{1031E358-64A6-4A9B-8DBF-6A4A7C066C1C}" srcOrd="4" destOrd="0" presId="urn:microsoft.com/office/officeart/2011/layout/TabList"/>
    <dgm:cxn modelId="{EA4F5D4F-3BA3-42AA-8115-FECD55169FD4}" type="presParOf" srcId="{D758DB77-1305-4E5F-A147-962AC588CABC}" destId="{C6B651E6-15E0-4C92-9689-03129E822F1F}" srcOrd="5" destOrd="0" presId="urn:microsoft.com/office/officeart/2011/layout/TabList"/>
    <dgm:cxn modelId="{3220E8FC-636E-4B3E-AE61-479D05CD4248}" type="presParOf" srcId="{D758DB77-1305-4E5F-A147-962AC588CABC}" destId="{60CD34CE-0623-4F16-AE7A-3674DF5ADBD2}" srcOrd="6" destOrd="0" presId="urn:microsoft.com/office/officeart/2011/layout/TabList"/>
    <dgm:cxn modelId="{22479AF9-0D2F-45E2-A07B-B0578A3E9A3E}" type="presParOf" srcId="{60CD34CE-0623-4F16-AE7A-3674DF5ADBD2}" destId="{5CF1E218-915E-4FF7-9A9C-0B0C2E9E3CE5}" srcOrd="0" destOrd="0" presId="urn:microsoft.com/office/officeart/2011/layout/TabList"/>
    <dgm:cxn modelId="{DDD02909-11C0-468C-8B47-E17263BB50D5}" type="presParOf" srcId="{60CD34CE-0623-4F16-AE7A-3674DF5ADBD2}" destId="{51B39E15-461B-4E65-BFEF-1ED65F2CD4CA}" srcOrd="1" destOrd="0" presId="urn:microsoft.com/office/officeart/2011/layout/TabList"/>
    <dgm:cxn modelId="{5EA9C7C7-0BEF-478C-98DE-B833A494EBC9}" type="presParOf" srcId="{60CD34CE-0623-4F16-AE7A-3674DF5ADBD2}" destId="{E7E907F3-541D-40B3-B4E8-CE630965A880}" srcOrd="2" destOrd="0" presId="urn:microsoft.com/office/officeart/2011/layout/TabList"/>
    <dgm:cxn modelId="{608DA8DC-E97C-41EE-9E21-E9029607C974}" type="presParOf" srcId="{D758DB77-1305-4E5F-A147-962AC588CABC}" destId="{43D84987-6856-45D5-931F-9404FD5A3DE6}" srcOrd="7" destOrd="0" presId="urn:microsoft.com/office/officeart/2011/layout/TabList"/>
    <dgm:cxn modelId="{38CC91B0-8FFC-4DB5-B22C-90A9C272516B}" type="presParOf" srcId="{D758DB77-1305-4E5F-A147-962AC588CABC}" destId="{6EF9E5B9-2547-4D31-873C-C27EAF42EE42}" srcOrd="8" destOrd="0" presId="urn:microsoft.com/office/officeart/2011/layout/TabList"/>
    <dgm:cxn modelId="{42CA5AE7-7D18-4BD8-B3CC-415C2379E648}" type="presParOf" srcId="{D758DB77-1305-4E5F-A147-962AC588CABC}" destId="{314CD713-645C-47CC-B0EB-2E6AE3549702}" srcOrd="9" destOrd="0" presId="urn:microsoft.com/office/officeart/2011/layout/TabList"/>
    <dgm:cxn modelId="{9E833FD2-1B6A-4722-BB9B-7C2E236850A3}" type="presParOf" srcId="{314CD713-645C-47CC-B0EB-2E6AE3549702}" destId="{BB5E02B7-6E75-4FE2-991B-4A7960B8C4C2}" srcOrd="0" destOrd="0" presId="urn:microsoft.com/office/officeart/2011/layout/TabList"/>
    <dgm:cxn modelId="{148C46D0-2706-42D2-A883-40D082F00824}" type="presParOf" srcId="{314CD713-645C-47CC-B0EB-2E6AE3549702}" destId="{925572F3-01E3-4CDA-A70D-C63E8F993D3D}" srcOrd="1" destOrd="0" presId="urn:microsoft.com/office/officeart/2011/layout/TabList"/>
    <dgm:cxn modelId="{48B8A413-980E-4379-9D5F-BB18AA8150C8}" type="presParOf" srcId="{314CD713-645C-47CC-B0EB-2E6AE3549702}" destId="{140F714E-B2F9-406A-881B-88221BC03CF5}" srcOrd="2" destOrd="0" presId="urn:microsoft.com/office/officeart/2011/layout/TabList"/>
    <dgm:cxn modelId="{14C5C2F6-E3D1-45E7-AA52-6B26589E00E3}" type="presParOf" srcId="{D758DB77-1305-4E5F-A147-962AC588CABC}" destId="{32B6113D-EB5D-48AF-B4F8-A5A257D4A57D}" srcOrd="10" destOrd="0" presId="urn:microsoft.com/office/officeart/2011/layout/TabList"/>
    <dgm:cxn modelId="{640780EC-F832-472A-84E3-145E20003D47}" type="presParOf" srcId="{D758DB77-1305-4E5F-A147-962AC588CABC}" destId="{6668DB6A-48DE-4E8A-8774-602C7D569CBD}" srcOrd="11" destOrd="0" presId="urn:microsoft.com/office/officeart/2011/layout/TabList"/>
    <dgm:cxn modelId="{7578ED4A-1106-4CC6-9CAF-DF5B77183776}" type="presParOf" srcId="{D758DB77-1305-4E5F-A147-962AC588CABC}" destId="{5B59299F-12CB-498B-ADC0-8EA5A886B346}" srcOrd="12" destOrd="0" presId="urn:microsoft.com/office/officeart/2011/layout/TabList"/>
    <dgm:cxn modelId="{06ED053E-028A-4E22-A7C1-18718C80D143}" type="presParOf" srcId="{5B59299F-12CB-498B-ADC0-8EA5A886B346}" destId="{C3F0F0A1-5219-4D72-9E6C-DC6F577AD768}" srcOrd="0" destOrd="0" presId="urn:microsoft.com/office/officeart/2011/layout/TabList"/>
    <dgm:cxn modelId="{E674D4BD-D14F-4CEE-BEEC-0F86C28442F6}" type="presParOf" srcId="{5B59299F-12CB-498B-ADC0-8EA5A886B346}" destId="{C97C8F2F-FADB-44CF-BA5E-A3780A267515}" srcOrd="1" destOrd="0" presId="urn:microsoft.com/office/officeart/2011/layout/TabList"/>
    <dgm:cxn modelId="{5389A08C-5874-4BF2-AD9C-4159CCD61252}" type="presParOf" srcId="{5B59299F-12CB-498B-ADC0-8EA5A886B346}" destId="{2E3E1620-F809-4100-99DE-F578784E22FA}" srcOrd="2" destOrd="0" presId="urn:microsoft.com/office/officeart/2011/layout/TabList"/>
    <dgm:cxn modelId="{EABBA6B4-03F5-453F-9DF0-DDE45A131914}" type="presParOf" srcId="{D758DB77-1305-4E5F-A147-962AC588CABC}" destId="{E5C9A5A1-B2B3-4D5D-AB95-1839CE5FEB09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1CD04-C907-459E-AFD5-575B287BBE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8C09B0A-6DF0-4AF6-BE04-028E1C802938}">
      <dgm:prSet phldrT="[Text]"/>
      <dgm:spPr/>
      <dgm:t>
        <a:bodyPr/>
        <a:lstStyle/>
        <a:p>
          <a:r>
            <a:rPr lang="en-US" dirty="0" smtClean="0"/>
            <a:t>Applications</a:t>
          </a:r>
          <a:endParaRPr lang="en-AU" dirty="0"/>
        </a:p>
      </dgm:t>
    </dgm:pt>
    <dgm:pt modelId="{87E8B511-29A2-4880-903B-0AAFD62423B8}" type="parTrans" cxnId="{0AB6CB9E-BF37-4376-B91B-4AF91313E74C}">
      <dgm:prSet/>
      <dgm:spPr/>
      <dgm:t>
        <a:bodyPr/>
        <a:lstStyle/>
        <a:p>
          <a:endParaRPr lang="en-AU"/>
        </a:p>
      </dgm:t>
    </dgm:pt>
    <dgm:pt modelId="{C89E5B52-674C-40FB-9E04-FF7D471EC1BE}" type="sibTrans" cxnId="{0AB6CB9E-BF37-4376-B91B-4AF91313E74C}">
      <dgm:prSet/>
      <dgm:spPr/>
      <dgm:t>
        <a:bodyPr/>
        <a:lstStyle/>
        <a:p>
          <a:endParaRPr lang="en-AU"/>
        </a:p>
      </dgm:t>
    </dgm:pt>
    <dgm:pt modelId="{14C8116C-4618-41F3-838D-BE5BE2BAECC7}">
      <dgm:prSet phldrT="[Text]" custT="1"/>
      <dgm:spPr/>
      <dgm:t>
        <a:bodyPr/>
        <a:lstStyle/>
        <a:p>
          <a:r>
            <a:rPr lang="en-US" sz="2800" dirty="0" smtClean="0"/>
            <a:t>Economic Forecasting</a:t>
          </a:r>
          <a:endParaRPr lang="en-AU" sz="2800" dirty="0"/>
        </a:p>
      </dgm:t>
    </dgm:pt>
    <dgm:pt modelId="{49C78CCB-FD18-457A-80AB-7426786E5E5F}" type="parTrans" cxnId="{C8BA5B59-E188-4E54-A2A1-96CB43FA98AF}">
      <dgm:prSet/>
      <dgm:spPr/>
      <dgm:t>
        <a:bodyPr/>
        <a:lstStyle/>
        <a:p>
          <a:endParaRPr lang="en-AU"/>
        </a:p>
      </dgm:t>
    </dgm:pt>
    <dgm:pt modelId="{D90D978A-8A55-4990-83DC-95C3C5EE061B}" type="sibTrans" cxnId="{C8BA5B59-E188-4E54-A2A1-96CB43FA98AF}">
      <dgm:prSet/>
      <dgm:spPr/>
      <dgm:t>
        <a:bodyPr/>
        <a:lstStyle/>
        <a:p>
          <a:endParaRPr lang="en-AU"/>
        </a:p>
      </dgm:t>
    </dgm:pt>
    <dgm:pt modelId="{8FDC8352-777F-40B3-B03C-41C746C6BCA6}">
      <dgm:prSet phldrT="[Text]" custT="1"/>
      <dgm:spPr/>
      <dgm:t>
        <a:bodyPr/>
        <a:lstStyle/>
        <a:p>
          <a:r>
            <a:rPr lang="en-US" sz="2800" dirty="0" smtClean="0"/>
            <a:t>Sales Forecasting</a:t>
          </a:r>
          <a:endParaRPr lang="en-AU" sz="2800" dirty="0"/>
        </a:p>
      </dgm:t>
    </dgm:pt>
    <dgm:pt modelId="{041423A2-9E0D-43BB-800D-519EEE102B71}" type="parTrans" cxnId="{57EF1C8B-0CF5-4869-883D-D911BE161C9C}">
      <dgm:prSet/>
      <dgm:spPr/>
      <dgm:t>
        <a:bodyPr/>
        <a:lstStyle/>
        <a:p>
          <a:endParaRPr lang="en-AU"/>
        </a:p>
      </dgm:t>
    </dgm:pt>
    <dgm:pt modelId="{46323754-9348-4449-8905-6C42929DAAD7}" type="sibTrans" cxnId="{57EF1C8B-0CF5-4869-883D-D911BE161C9C}">
      <dgm:prSet/>
      <dgm:spPr/>
      <dgm:t>
        <a:bodyPr/>
        <a:lstStyle/>
        <a:p>
          <a:endParaRPr lang="en-AU"/>
        </a:p>
      </dgm:t>
    </dgm:pt>
    <dgm:pt modelId="{B8D5E5E2-C19B-47DE-9F01-C4F89DA648B6}">
      <dgm:prSet phldrT="[Text]" custT="1"/>
      <dgm:spPr/>
      <dgm:t>
        <a:bodyPr/>
        <a:lstStyle/>
        <a:p>
          <a:r>
            <a:rPr lang="en-US" sz="2800" dirty="0" smtClean="0"/>
            <a:t>Budgetary Analysis</a:t>
          </a:r>
          <a:endParaRPr lang="en-AU" sz="2800" dirty="0"/>
        </a:p>
      </dgm:t>
    </dgm:pt>
    <dgm:pt modelId="{AE37C043-B81F-476A-A23D-42E95384F506}" type="parTrans" cxnId="{7FFD0D97-B468-4A01-B26B-DB0C3D63004A}">
      <dgm:prSet/>
      <dgm:spPr/>
      <dgm:t>
        <a:bodyPr/>
        <a:lstStyle/>
        <a:p>
          <a:endParaRPr lang="en-AU"/>
        </a:p>
      </dgm:t>
    </dgm:pt>
    <dgm:pt modelId="{6642675B-03E3-48C8-B530-15A0E33EE526}" type="sibTrans" cxnId="{7FFD0D97-B468-4A01-B26B-DB0C3D63004A}">
      <dgm:prSet/>
      <dgm:spPr/>
      <dgm:t>
        <a:bodyPr/>
        <a:lstStyle/>
        <a:p>
          <a:endParaRPr lang="en-AU"/>
        </a:p>
      </dgm:t>
    </dgm:pt>
    <dgm:pt modelId="{EDABC08F-ADB2-488A-9433-03F7A505F39F}">
      <dgm:prSet phldrT="[Text]" custT="1"/>
      <dgm:spPr/>
      <dgm:t>
        <a:bodyPr/>
        <a:lstStyle/>
        <a:p>
          <a:r>
            <a:rPr lang="en-US" sz="2800" dirty="0" smtClean="0"/>
            <a:t>Stock Market Analysis</a:t>
          </a:r>
          <a:endParaRPr lang="en-AU" sz="2800" dirty="0"/>
        </a:p>
      </dgm:t>
    </dgm:pt>
    <dgm:pt modelId="{FF2AA9A8-E7B2-4DEE-87A7-569393F22024}" type="parTrans" cxnId="{E76EE3F7-4F05-4FD2-B697-4F948B800386}">
      <dgm:prSet/>
      <dgm:spPr/>
      <dgm:t>
        <a:bodyPr/>
        <a:lstStyle/>
        <a:p>
          <a:endParaRPr lang="en-AU"/>
        </a:p>
      </dgm:t>
    </dgm:pt>
    <dgm:pt modelId="{3AED7B03-F91E-4D23-85D2-EC9C8FC0AAC0}" type="sibTrans" cxnId="{E76EE3F7-4F05-4FD2-B697-4F948B800386}">
      <dgm:prSet/>
      <dgm:spPr/>
      <dgm:t>
        <a:bodyPr/>
        <a:lstStyle/>
        <a:p>
          <a:endParaRPr lang="en-AU"/>
        </a:p>
      </dgm:t>
    </dgm:pt>
    <dgm:pt modelId="{537DC4C7-E642-4389-A47C-6324616A5312}">
      <dgm:prSet phldrT="[Text]" custT="1"/>
      <dgm:spPr/>
      <dgm:t>
        <a:bodyPr/>
        <a:lstStyle/>
        <a:p>
          <a:r>
            <a:rPr lang="en-US" sz="2800" dirty="0" smtClean="0"/>
            <a:t>Process and Quality Control</a:t>
          </a:r>
          <a:endParaRPr lang="en-AU" sz="2800" dirty="0"/>
        </a:p>
      </dgm:t>
    </dgm:pt>
    <dgm:pt modelId="{24B0941E-9879-4EF3-8186-43645B169A56}" type="parTrans" cxnId="{4B56EBED-3517-4F87-9B6D-9E2A2D6EA8BE}">
      <dgm:prSet/>
      <dgm:spPr/>
      <dgm:t>
        <a:bodyPr/>
        <a:lstStyle/>
        <a:p>
          <a:endParaRPr lang="en-AU"/>
        </a:p>
      </dgm:t>
    </dgm:pt>
    <dgm:pt modelId="{4CA35855-BAE4-43EA-A865-6CCA83B92274}" type="sibTrans" cxnId="{4B56EBED-3517-4F87-9B6D-9E2A2D6EA8BE}">
      <dgm:prSet/>
      <dgm:spPr/>
      <dgm:t>
        <a:bodyPr/>
        <a:lstStyle/>
        <a:p>
          <a:endParaRPr lang="en-AU"/>
        </a:p>
      </dgm:t>
    </dgm:pt>
    <dgm:pt modelId="{1E1B6A18-99B0-4163-8015-DF0B99983EEE}">
      <dgm:prSet phldrT="[Text]" custT="1"/>
      <dgm:spPr/>
      <dgm:t>
        <a:bodyPr/>
        <a:lstStyle/>
        <a:p>
          <a:r>
            <a:rPr lang="en-US" sz="2800" dirty="0" smtClean="0"/>
            <a:t>Inventory Studies</a:t>
          </a:r>
          <a:endParaRPr lang="en-AU" sz="2800" dirty="0"/>
        </a:p>
      </dgm:t>
    </dgm:pt>
    <dgm:pt modelId="{525277C1-6F99-466D-9F12-80C67FB8CEE0}" type="parTrans" cxnId="{7523DB39-7060-42DC-8132-7E2B409F3AC8}">
      <dgm:prSet/>
      <dgm:spPr/>
      <dgm:t>
        <a:bodyPr/>
        <a:lstStyle/>
        <a:p>
          <a:endParaRPr lang="en-AU"/>
        </a:p>
      </dgm:t>
    </dgm:pt>
    <dgm:pt modelId="{77B500E8-8003-4423-A7A7-A4572B03F405}" type="sibTrans" cxnId="{7523DB39-7060-42DC-8132-7E2B409F3AC8}">
      <dgm:prSet/>
      <dgm:spPr/>
      <dgm:t>
        <a:bodyPr/>
        <a:lstStyle/>
        <a:p>
          <a:endParaRPr lang="en-AU"/>
        </a:p>
      </dgm:t>
    </dgm:pt>
    <dgm:pt modelId="{D1CF272D-6D0B-4378-AA52-4E9C5CDEFE94}">
      <dgm:prSet phldrT="[Text]" custT="1"/>
      <dgm:spPr/>
      <dgm:t>
        <a:bodyPr/>
        <a:lstStyle/>
        <a:p>
          <a:r>
            <a:rPr lang="en-US" sz="2800" dirty="0" smtClean="0"/>
            <a:t>Workload Projections</a:t>
          </a:r>
          <a:endParaRPr lang="en-AU" sz="2800" dirty="0"/>
        </a:p>
      </dgm:t>
    </dgm:pt>
    <dgm:pt modelId="{219A67AF-CE14-42F0-9998-A015F3824E71}" type="parTrans" cxnId="{A36FE166-F165-4890-A6DD-64F59DDA2FD8}">
      <dgm:prSet/>
      <dgm:spPr/>
      <dgm:t>
        <a:bodyPr/>
        <a:lstStyle/>
        <a:p>
          <a:endParaRPr lang="en-AU"/>
        </a:p>
      </dgm:t>
    </dgm:pt>
    <dgm:pt modelId="{09AED1E8-5603-4F17-8FF7-234AE2586DC7}" type="sibTrans" cxnId="{A36FE166-F165-4890-A6DD-64F59DDA2FD8}">
      <dgm:prSet/>
      <dgm:spPr/>
      <dgm:t>
        <a:bodyPr/>
        <a:lstStyle/>
        <a:p>
          <a:endParaRPr lang="en-AU"/>
        </a:p>
      </dgm:t>
    </dgm:pt>
    <dgm:pt modelId="{58C9073D-8477-49F1-A30B-87CF283F42A0}">
      <dgm:prSet phldrT="[Text]" custT="1"/>
      <dgm:spPr/>
      <dgm:t>
        <a:bodyPr/>
        <a:lstStyle/>
        <a:p>
          <a:r>
            <a:rPr lang="en-US" sz="2800" dirty="0" smtClean="0"/>
            <a:t>Utility Studies</a:t>
          </a:r>
          <a:endParaRPr lang="en-AU" sz="2800" dirty="0"/>
        </a:p>
      </dgm:t>
    </dgm:pt>
    <dgm:pt modelId="{C494A70E-78CD-46CB-BD6B-CF85E28C4E9B}" type="parTrans" cxnId="{BDC59D51-6173-4F33-A2ED-5356B84ADFCC}">
      <dgm:prSet/>
      <dgm:spPr/>
      <dgm:t>
        <a:bodyPr/>
        <a:lstStyle/>
        <a:p>
          <a:endParaRPr lang="en-AU"/>
        </a:p>
      </dgm:t>
    </dgm:pt>
    <dgm:pt modelId="{42036DD4-B980-4CFE-A017-1EB2E441E199}" type="sibTrans" cxnId="{BDC59D51-6173-4F33-A2ED-5356B84ADFCC}">
      <dgm:prSet/>
      <dgm:spPr/>
      <dgm:t>
        <a:bodyPr/>
        <a:lstStyle/>
        <a:p>
          <a:endParaRPr lang="en-AU"/>
        </a:p>
      </dgm:t>
    </dgm:pt>
    <dgm:pt modelId="{108B5BC5-D4B2-478B-989B-587819EF0B4B}" type="pres">
      <dgm:prSet presAssocID="{D911CD04-C907-459E-AFD5-575B287BBEF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70CF3F07-CA8B-452C-A04F-5622119FC91E}" type="pres">
      <dgm:prSet presAssocID="{B8C09B0A-6DF0-4AF6-BE04-028E1C802938}" presName="thickLine" presStyleLbl="alignNode1" presStyleIdx="0" presStyleCnt="1"/>
      <dgm:spPr/>
    </dgm:pt>
    <dgm:pt modelId="{B1DCEC10-C138-48EA-BB25-D8A3F4A75AC3}" type="pres">
      <dgm:prSet presAssocID="{B8C09B0A-6DF0-4AF6-BE04-028E1C802938}" presName="horz1" presStyleCnt="0"/>
      <dgm:spPr/>
    </dgm:pt>
    <dgm:pt modelId="{0D22376B-E6E0-44B9-B8F9-5ED1A2CAE782}" type="pres">
      <dgm:prSet presAssocID="{B8C09B0A-6DF0-4AF6-BE04-028E1C802938}" presName="tx1" presStyleLbl="revTx" presStyleIdx="0" presStyleCnt="9" custScaleX="190672"/>
      <dgm:spPr/>
      <dgm:t>
        <a:bodyPr/>
        <a:lstStyle/>
        <a:p>
          <a:endParaRPr lang="en-AU"/>
        </a:p>
      </dgm:t>
    </dgm:pt>
    <dgm:pt modelId="{B642E6D0-C862-4CD9-A0F0-496841F7D07C}" type="pres">
      <dgm:prSet presAssocID="{B8C09B0A-6DF0-4AF6-BE04-028E1C802938}" presName="vert1" presStyleCnt="0"/>
      <dgm:spPr/>
    </dgm:pt>
    <dgm:pt modelId="{276227DD-22C0-4164-BADE-1284B70CBDCA}" type="pres">
      <dgm:prSet presAssocID="{14C8116C-4618-41F3-838D-BE5BE2BAECC7}" presName="vertSpace2a" presStyleCnt="0"/>
      <dgm:spPr/>
    </dgm:pt>
    <dgm:pt modelId="{3549FD89-1F33-4BA7-8F20-6465B187ADF1}" type="pres">
      <dgm:prSet presAssocID="{14C8116C-4618-41F3-838D-BE5BE2BAECC7}" presName="horz2" presStyleCnt="0"/>
      <dgm:spPr/>
    </dgm:pt>
    <dgm:pt modelId="{FFFEC737-5016-488B-A6CB-595268F75808}" type="pres">
      <dgm:prSet presAssocID="{14C8116C-4618-41F3-838D-BE5BE2BAECC7}" presName="horzSpace2" presStyleCnt="0"/>
      <dgm:spPr/>
    </dgm:pt>
    <dgm:pt modelId="{4C49CF21-E19A-4D6C-BFBA-CFE86C7B5549}" type="pres">
      <dgm:prSet presAssocID="{14C8116C-4618-41F3-838D-BE5BE2BAECC7}" presName="tx2" presStyleLbl="revTx" presStyleIdx="1" presStyleCnt="9"/>
      <dgm:spPr/>
      <dgm:t>
        <a:bodyPr/>
        <a:lstStyle/>
        <a:p>
          <a:endParaRPr lang="en-AU"/>
        </a:p>
      </dgm:t>
    </dgm:pt>
    <dgm:pt modelId="{BF3B5CDD-A21C-464C-93FC-CB762643C3CC}" type="pres">
      <dgm:prSet presAssocID="{14C8116C-4618-41F3-838D-BE5BE2BAECC7}" presName="vert2" presStyleCnt="0"/>
      <dgm:spPr/>
    </dgm:pt>
    <dgm:pt modelId="{B51ABC32-D462-4853-8E30-11B8B186EBA6}" type="pres">
      <dgm:prSet presAssocID="{14C8116C-4618-41F3-838D-BE5BE2BAECC7}" presName="thinLine2b" presStyleLbl="callout" presStyleIdx="0" presStyleCnt="8"/>
      <dgm:spPr/>
    </dgm:pt>
    <dgm:pt modelId="{CB687F98-B821-4499-A8DD-851E09EE5398}" type="pres">
      <dgm:prSet presAssocID="{14C8116C-4618-41F3-838D-BE5BE2BAECC7}" presName="vertSpace2b" presStyleCnt="0"/>
      <dgm:spPr/>
    </dgm:pt>
    <dgm:pt modelId="{B3452635-B0EF-42E1-A271-DA74AA73A577}" type="pres">
      <dgm:prSet presAssocID="{8FDC8352-777F-40B3-B03C-41C746C6BCA6}" presName="horz2" presStyleCnt="0"/>
      <dgm:spPr/>
    </dgm:pt>
    <dgm:pt modelId="{5E394B24-A115-40E3-AB4D-03239375344B}" type="pres">
      <dgm:prSet presAssocID="{8FDC8352-777F-40B3-B03C-41C746C6BCA6}" presName="horzSpace2" presStyleCnt="0"/>
      <dgm:spPr/>
    </dgm:pt>
    <dgm:pt modelId="{47EB0B10-7D5C-4072-8816-E56ACA9ACD36}" type="pres">
      <dgm:prSet presAssocID="{8FDC8352-777F-40B3-B03C-41C746C6BCA6}" presName="tx2" presStyleLbl="revTx" presStyleIdx="2" presStyleCnt="9"/>
      <dgm:spPr/>
      <dgm:t>
        <a:bodyPr/>
        <a:lstStyle/>
        <a:p>
          <a:endParaRPr lang="en-AU"/>
        </a:p>
      </dgm:t>
    </dgm:pt>
    <dgm:pt modelId="{E550435C-0701-4C90-B4B3-89D3D86D0D29}" type="pres">
      <dgm:prSet presAssocID="{8FDC8352-777F-40B3-B03C-41C746C6BCA6}" presName="vert2" presStyleCnt="0"/>
      <dgm:spPr/>
    </dgm:pt>
    <dgm:pt modelId="{4BFC7121-1EB6-49A1-941B-AFAD193F5F74}" type="pres">
      <dgm:prSet presAssocID="{8FDC8352-777F-40B3-B03C-41C746C6BCA6}" presName="thinLine2b" presStyleLbl="callout" presStyleIdx="1" presStyleCnt="8"/>
      <dgm:spPr/>
    </dgm:pt>
    <dgm:pt modelId="{ED2A2010-CA70-4E36-8DFF-611F3D742128}" type="pres">
      <dgm:prSet presAssocID="{8FDC8352-777F-40B3-B03C-41C746C6BCA6}" presName="vertSpace2b" presStyleCnt="0"/>
      <dgm:spPr/>
    </dgm:pt>
    <dgm:pt modelId="{6DCD4B77-0288-47F2-9719-58517052E8DD}" type="pres">
      <dgm:prSet presAssocID="{B8D5E5E2-C19B-47DE-9F01-C4F89DA648B6}" presName="horz2" presStyleCnt="0"/>
      <dgm:spPr/>
    </dgm:pt>
    <dgm:pt modelId="{4AA03514-525D-4022-8EE6-2FFBAA2D68E9}" type="pres">
      <dgm:prSet presAssocID="{B8D5E5E2-C19B-47DE-9F01-C4F89DA648B6}" presName="horzSpace2" presStyleCnt="0"/>
      <dgm:spPr/>
    </dgm:pt>
    <dgm:pt modelId="{8E5359B5-D591-4785-B31C-FEAB0E0993BC}" type="pres">
      <dgm:prSet presAssocID="{B8D5E5E2-C19B-47DE-9F01-C4F89DA648B6}" presName="tx2" presStyleLbl="revTx" presStyleIdx="3" presStyleCnt="9"/>
      <dgm:spPr/>
      <dgm:t>
        <a:bodyPr/>
        <a:lstStyle/>
        <a:p>
          <a:endParaRPr lang="en-AU"/>
        </a:p>
      </dgm:t>
    </dgm:pt>
    <dgm:pt modelId="{CDC2B716-297D-4424-9849-FE96347F2F42}" type="pres">
      <dgm:prSet presAssocID="{B8D5E5E2-C19B-47DE-9F01-C4F89DA648B6}" presName="vert2" presStyleCnt="0"/>
      <dgm:spPr/>
    </dgm:pt>
    <dgm:pt modelId="{89DCA4FA-49FB-4493-9BA4-5CECB2A88E8A}" type="pres">
      <dgm:prSet presAssocID="{B8D5E5E2-C19B-47DE-9F01-C4F89DA648B6}" presName="thinLine2b" presStyleLbl="callout" presStyleIdx="2" presStyleCnt="8"/>
      <dgm:spPr/>
    </dgm:pt>
    <dgm:pt modelId="{887F1FDB-8598-4F2A-AF42-AF724C6FB7BD}" type="pres">
      <dgm:prSet presAssocID="{B8D5E5E2-C19B-47DE-9F01-C4F89DA648B6}" presName="vertSpace2b" presStyleCnt="0"/>
      <dgm:spPr/>
    </dgm:pt>
    <dgm:pt modelId="{A98BEBD6-2F78-490E-B735-7AA27BE46DA8}" type="pres">
      <dgm:prSet presAssocID="{EDABC08F-ADB2-488A-9433-03F7A505F39F}" presName="horz2" presStyleCnt="0"/>
      <dgm:spPr/>
    </dgm:pt>
    <dgm:pt modelId="{E5FCDA0E-264E-4630-B286-AA11F7B9A260}" type="pres">
      <dgm:prSet presAssocID="{EDABC08F-ADB2-488A-9433-03F7A505F39F}" presName="horzSpace2" presStyleCnt="0"/>
      <dgm:spPr/>
    </dgm:pt>
    <dgm:pt modelId="{0BF2592F-2D8C-420F-8543-B1A85D597065}" type="pres">
      <dgm:prSet presAssocID="{EDABC08F-ADB2-488A-9433-03F7A505F39F}" presName="tx2" presStyleLbl="revTx" presStyleIdx="4" presStyleCnt="9"/>
      <dgm:spPr/>
      <dgm:t>
        <a:bodyPr/>
        <a:lstStyle/>
        <a:p>
          <a:endParaRPr lang="en-AU"/>
        </a:p>
      </dgm:t>
    </dgm:pt>
    <dgm:pt modelId="{E6831AB8-F8EA-460C-B7A3-3EAE37BD5329}" type="pres">
      <dgm:prSet presAssocID="{EDABC08F-ADB2-488A-9433-03F7A505F39F}" presName="vert2" presStyleCnt="0"/>
      <dgm:spPr/>
    </dgm:pt>
    <dgm:pt modelId="{5BCB0E98-907F-47C4-9286-DBEBAF67429D}" type="pres">
      <dgm:prSet presAssocID="{EDABC08F-ADB2-488A-9433-03F7A505F39F}" presName="thinLine2b" presStyleLbl="callout" presStyleIdx="3" presStyleCnt="8"/>
      <dgm:spPr/>
    </dgm:pt>
    <dgm:pt modelId="{55B10374-1048-4C48-8A38-ED8E3E5FACB2}" type="pres">
      <dgm:prSet presAssocID="{EDABC08F-ADB2-488A-9433-03F7A505F39F}" presName="vertSpace2b" presStyleCnt="0"/>
      <dgm:spPr/>
    </dgm:pt>
    <dgm:pt modelId="{7A1B43D9-7095-4348-9C46-95F6566E0957}" type="pres">
      <dgm:prSet presAssocID="{537DC4C7-E642-4389-A47C-6324616A5312}" presName="horz2" presStyleCnt="0"/>
      <dgm:spPr/>
    </dgm:pt>
    <dgm:pt modelId="{156EB9BF-3EDF-4AB4-8824-9E5D33BE1A80}" type="pres">
      <dgm:prSet presAssocID="{537DC4C7-E642-4389-A47C-6324616A5312}" presName="horzSpace2" presStyleCnt="0"/>
      <dgm:spPr/>
    </dgm:pt>
    <dgm:pt modelId="{34659906-5D93-47CB-97EA-A57EA3316570}" type="pres">
      <dgm:prSet presAssocID="{537DC4C7-E642-4389-A47C-6324616A5312}" presName="tx2" presStyleLbl="revTx" presStyleIdx="5" presStyleCnt="9"/>
      <dgm:spPr/>
      <dgm:t>
        <a:bodyPr/>
        <a:lstStyle/>
        <a:p>
          <a:endParaRPr lang="en-AU"/>
        </a:p>
      </dgm:t>
    </dgm:pt>
    <dgm:pt modelId="{2F9F709C-C126-4E15-9AD2-39349496B306}" type="pres">
      <dgm:prSet presAssocID="{537DC4C7-E642-4389-A47C-6324616A5312}" presName="vert2" presStyleCnt="0"/>
      <dgm:spPr/>
    </dgm:pt>
    <dgm:pt modelId="{4AD7F0A8-F3E2-4AAF-AC64-B566A1743C6D}" type="pres">
      <dgm:prSet presAssocID="{537DC4C7-E642-4389-A47C-6324616A5312}" presName="thinLine2b" presStyleLbl="callout" presStyleIdx="4" presStyleCnt="8"/>
      <dgm:spPr/>
    </dgm:pt>
    <dgm:pt modelId="{6AF3EC20-BF2B-4D7B-A903-EB4108665126}" type="pres">
      <dgm:prSet presAssocID="{537DC4C7-E642-4389-A47C-6324616A5312}" presName="vertSpace2b" presStyleCnt="0"/>
      <dgm:spPr/>
    </dgm:pt>
    <dgm:pt modelId="{66777AD5-32EB-4875-85A8-EF53CFC8BB50}" type="pres">
      <dgm:prSet presAssocID="{1E1B6A18-99B0-4163-8015-DF0B99983EEE}" presName="horz2" presStyleCnt="0"/>
      <dgm:spPr/>
    </dgm:pt>
    <dgm:pt modelId="{52FE13DC-6F05-4764-8EFD-236900176509}" type="pres">
      <dgm:prSet presAssocID="{1E1B6A18-99B0-4163-8015-DF0B99983EEE}" presName="horzSpace2" presStyleCnt="0"/>
      <dgm:spPr/>
    </dgm:pt>
    <dgm:pt modelId="{DAD01852-D81A-4459-8B0F-88FDA458C28E}" type="pres">
      <dgm:prSet presAssocID="{1E1B6A18-99B0-4163-8015-DF0B99983EEE}" presName="tx2" presStyleLbl="revTx" presStyleIdx="6" presStyleCnt="9"/>
      <dgm:spPr/>
      <dgm:t>
        <a:bodyPr/>
        <a:lstStyle/>
        <a:p>
          <a:endParaRPr lang="en-AU"/>
        </a:p>
      </dgm:t>
    </dgm:pt>
    <dgm:pt modelId="{4EE1BADB-A213-428C-93B9-982EBDED7FA6}" type="pres">
      <dgm:prSet presAssocID="{1E1B6A18-99B0-4163-8015-DF0B99983EEE}" presName="vert2" presStyleCnt="0"/>
      <dgm:spPr/>
    </dgm:pt>
    <dgm:pt modelId="{6D72D27B-FEAA-4CE9-BD5E-B8C764222DB6}" type="pres">
      <dgm:prSet presAssocID="{1E1B6A18-99B0-4163-8015-DF0B99983EEE}" presName="thinLine2b" presStyleLbl="callout" presStyleIdx="5" presStyleCnt="8"/>
      <dgm:spPr/>
    </dgm:pt>
    <dgm:pt modelId="{FED976F6-718F-4581-B57A-7277918573AC}" type="pres">
      <dgm:prSet presAssocID="{1E1B6A18-99B0-4163-8015-DF0B99983EEE}" presName="vertSpace2b" presStyleCnt="0"/>
      <dgm:spPr/>
    </dgm:pt>
    <dgm:pt modelId="{E56FE213-472E-43CD-A01C-132F5DA5A98A}" type="pres">
      <dgm:prSet presAssocID="{D1CF272D-6D0B-4378-AA52-4E9C5CDEFE94}" presName="horz2" presStyleCnt="0"/>
      <dgm:spPr/>
    </dgm:pt>
    <dgm:pt modelId="{D0A0F58A-E722-4D33-A09C-FC7582545F91}" type="pres">
      <dgm:prSet presAssocID="{D1CF272D-6D0B-4378-AA52-4E9C5CDEFE94}" presName="horzSpace2" presStyleCnt="0"/>
      <dgm:spPr/>
    </dgm:pt>
    <dgm:pt modelId="{B5931564-17E0-44EE-A668-534DFDB8AE77}" type="pres">
      <dgm:prSet presAssocID="{D1CF272D-6D0B-4378-AA52-4E9C5CDEFE94}" presName="tx2" presStyleLbl="revTx" presStyleIdx="7" presStyleCnt="9"/>
      <dgm:spPr/>
      <dgm:t>
        <a:bodyPr/>
        <a:lstStyle/>
        <a:p>
          <a:endParaRPr lang="en-AU"/>
        </a:p>
      </dgm:t>
    </dgm:pt>
    <dgm:pt modelId="{B02D02BE-7801-491B-AE82-16C8E33AFE36}" type="pres">
      <dgm:prSet presAssocID="{D1CF272D-6D0B-4378-AA52-4E9C5CDEFE94}" presName="vert2" presStyleCnt="0"/>
      <dgm:spPr/>
    </dgm:pt>
    <dgm:pt modelId="{1405758C-564C-43AD-AF42-2FFD64DC133F}" type="pres">
      <dgm:prSet presAssocID="{D1CF272D-6D0B-4378-AA52-4E9C5CDEFE94}" presName="thinLine2b" presStyleLbl="callout" presStyleIdx="6" presStyleCnt="8"/>
      <dgm:spPr/>
    </dgm:pt>
    <dgm:pt modelId="{03A3AC47-438F-4A94-821A-4316F9C2B1AF}" type="pres">
      <dgm:prSet presAssocID="{D1CF272D-6D0B-4378-AA52-4E9C5CDEFE94}" presName="vertSpace2b" presStyleCnt="0"/>
      <dgm:spPr/>
    </dgm:pt>
    <dgm:pt modelId="{AD9596D8-4157-432A-AA68-11A8B72DAC54}" type="pres">
      <dgm:prSet presAssocID="{58C9073D-8477-49F1-A30B-87CF283F42A0}" presName="horz2" presStyleCnt="0"/>
      <dgm:spPr/>
    </dgm:pt>
    <dgm:pt modelId="{C6DF4298-1534-4309-9D0B-93D6D610A5C1}" type="pres">
      <dgm:prSet presAssocID="{58C9073D-8477-49F1-A30B-87CF283F42A0}" presName="horzSpace2" presStyleCnt="0"/>
      <dgm:spPr/>
    </dgm:pt>
    <dgm:pt modelId="{047762C1-E73B-44B7-96B9-1BDB06478ED2}" type="pres">
      <dgm:prSet presAssocID="{58C9073D-8477-49F1-A30B-87CF283F42A0}" presName="tx2" presStyleLbl="revTx" presStyleIdx="8" presStyleCnt="9"/>
      <dgm:spPr/>
      <dgm:t>
        <a:bodyPr/>
        <a:lstStyle/>
        <a:p>
          <a:endParaRPr lang="en-AU"/>
        </a:p>
      </dgm:t>
    </dgm:pt>
    <dgm:pt modelId="{3BB9DAE2-6180-42C3-9760-6418804348C0}" type="pres">
      <dgm:prSet presAssocID="{58C9073D-8477-49F1-A30B-87CF283F42A0}" presName="vert2" presStyleCnt="0"/>
      <dgm:spPr/>
    </dgm:pt>
    <dgm:pt modelId="{D8BA436D-2016-4FEC-8071-355B8BBCA78E}" type="pres">
      <dgm:prSet presAssocID="{58C9073D-8477-49F1-A30B-87CF283F42A0}" presName="thinLine2b" presStyleLbl="callout" presStyleIdx="7" presStyleCnt="8"/>
      <dgm:spPr/>
    </dgm:pt>
    <dgm:pt modelId="{F02536F5-36DE-4CE5-B229-5209788AB9E2}" type="pres">
      <dgm:prSet presAssocID="{58C9073D-8477-49F1-A30B-87CF283F42A0}" presName="vertSpace2b" presStyleCnt="0"/>
      <dgm:spPr/>
    </dgm:pt>
  </dgm:ptLst>
  <dgm:cxnLst>
    <dgm:cxn modelId="{4B56EBED-3517-4F87-9B6D-9E2A2D6EA8BE}" srcId="{B8C09B0A-6DF0-4AF6-BE04-028E1C802938}" destId="{537DC4C7-E642-4389-A47C-6324616A5312}" srcOrd="4" destOrd="0" parTransId="{24B0941E-9879-4EF3-8186-43645B169A56}" sibTransId="{4CA35855-BAE4-43EA-A865-6CCA83B92274}"/>
    <dgm:cxn modelId="{0208D62C-B11B-4ACD-BE01-2B1606451210}" type="presOf" srcId="{D911CD04-C907-459E-AFD5-575B287BBEF7}" destId="{108B5BC5-D4B2-478B-989B-587819EF0B4B}" srcOrd="0" destOrd="0" presId="urn:microsoft.com/office/officeart/2008/layout/LinedList"/>
    <dgm:cxn modelId="{C8BA5B59-E188-4E54-A2A1-96CB43FA98AF}" srcId="{B8C09B0A-6DF0-4AF6-BE04-028E1C802938}" destId="{14C8116C-4618-41F3-838D-BE5BE2BAECC7}" srcOrd="0" destOrd="0" parTransId="{49C78CCB-FD18-457A-80AB-7426786E5E5F}" sibTransId="{D90D978A-8A55-4990-83DC-95C3C5EE061B}"/>
    <dgm:cxn modelId="{C9494AD9-B180-472F-9DF1-3F78ED5D4BAD}" type="presOf" srcId="{537DC4C7-E642-4389-A47C-6324616A5312}" destId="{34659906-5D93-47CB-97EA-A57EA3316570}" srcOrd="0" destOrd="0" presId="urn:microsoft.com/office/officeart/2008/layout/LinedList"/>
    <dgm:cxn modelId="{57EF1C8B-0CF5-4869-883D-D911BE161C9C}" srcId="{B8C09B0A-6DF0-4AF6-BE04-028E1C802938}" destId="{8FDC8352-777F-40B3-B03C-41C746C6BCA6}" srcOrd="1" destOrd="0" parTransId="{041423A2-9E0D-43BB-800D-519EEE102B71}" sibTransId="{46323754-9348-4449-8905-6C42929DAAD7}"/>
    <dgm:cxn modelId="{A36FE166-F165-4890-A6DD-64F59DDA2FD8}" srcId="{B8C09B0A-6DF0-4AF6-BE04-028E1C802938}" destId="{D1CF272D-6D0B-4378-AA52-4E9C5CDEFE94}" srcOrd="6" destOrd="0" parTransId="{219A67AF-CE14-42F0-9998-A015F3824E71}" sibTransId="{09AED1E8-5603-4F17-8FF7-234AE2586DC7}"/>
    <dgm:cxn modelId="{8D36D963-3345-4351-806E-54D0D91915F2}" type="presOf" srcId="{14C8116C-4618-41F3-838D-BE5BE2BAECC7}" destId="{4C49CF21-E19A-4D6C-BFBA-CFE86C7B5549}" srcOrd="0" destOrd="0" presId="urn:microsoft.com/office/officeart/2008/layout/LinedList"/>
    <dgm:cxn modelId="{7523DB39-7060-42DC-8132-7E2B409F3AC8}" srcId="{B8C09B0A-6DF0-4AF6-BE04-028E1C802938}" destId="{1E1B6A18-99B0-4163-8015-DF0B99983EEE}" srcOrd="5" destOrd="0" parTransId="{525277C1-6F99-466D-9F12-80C67FB8CEE0}" sibTransId="{77B500E8-8003-4423-A7A7-A4572B03F405}"/>
    <dgm:cxn modelId="{7FFD0D97-B468-4A01-B26B-DB0C3D63004A}" srcId="{B8C09B0A-6DF0-4AF6-BE04-028E1C802938}" destId="{B8D5E5E2-C19B-47DE-9F01-C4F89DA648B6}" srcOrd="2" destOrd="0" parTransId="{AE37C043-B81F-476A-A23D-42E95384F506}" sibTransId="{6642675B-03E3-48C8-B530-15A0E33EE526}"/>
    <dgm:cxn modelId="{F91875B8-B737-465B-AAE4-6C2F866E5606}" type="presOf" srcId="{D1CF272D-6D0B-4378-AA52-4E9C5CDEFE94}" destId="{B5931564-17E0-44EE-A668-534DFDB8AE77}" srcOrd="0" destOrd="0" presId="urn:microsoft.com/office/officeart/2008/layout/LinedList"/>
    <dgm:cxn modelId="{0AB6CB9E-BF37-4376-B91B-4AF91313E74C}" srcId="{D911CD04-C907-459E-AFD5-575B287BBEF7}" destId="{B8C09B0A-6DF0-4AF6-BE04-028E1C802938}" srcOrd="0" destOrd="0" parTransId="{87E8B511-29A2-4880-903B-0AAFD62423B8}" sibTransId="{C89E5B52-674C-40FB-9E04-FF7D471EC1BE}"/>
    <dgm:cxn modelId="{E76D6EB2-37BA-4DED-8727-F78C5DA91B94}" type="presOf" srcId="{EDABC08F-ADB2-488A-9433-03F7A505F39F}" destId="{0BF2592F-2D8C-420F-8543-B1A85D597065}" srcOrd="0" destOrd="0" presId="urn:microsoft.com/office/officeart/2008/layout/LinedList"/>
    <dgm:cxn modelId="{9B6CBFAF-C73C-44B6-89B5-2DC6D7D4FE21}" type="presOf" srcId="{8FDC8352-777F-40B3-B03C-41C746C6BCA6}" destId="{47EB0B10-7D5C-4072-8816-E56ACA9ACD36}" srcOrd="0" destOrd="0" presId="urn:microsoft.com/office/officeart/2008/layout/LinedList"/>
    <dgm:cxn modelId="{BDC59D51-6173-4F33-A2ED-5356B84ADFCC}" srcId="{B8C09B0A-6DF0-4AF6-BE04-028E1C802938}" destId="{58C9073D-8477-49F1-A30B-87CF283F42A0}" srcOrd="7" destOrd="0" parTransId="{C494A70E-78CD-46CB-BD6B-CF85E28C4E9B}" sibTransId="{42036DD4-B980-4CFE-A017-1EB2E441E199}"/>
    <dgm:cxn modelId="{E76EE3F7-4F05-4FD2-B697-4F948B800386}" srcId="{B8C09B0A-6DF0-4AF6-BE04-028E1C802938}" destId="{EDABC08F-ADB2-488A-9433-03F7A505F39F}" srcOrd="3" destOrd="0" parTransId="{FF2AA9A8-E7B2-4DEE-87A7-569393F22024}" sibTransId="{3AED7B03-F91E-4D23-85D2-EC9C8FC0AAC0}"/>
    <dgm:cxn modelId="{8EA8F760-8868-4C74-A641-BF9ED691915A}" type="presOf" srcId="{1E1B6A18-99B0-4163-8015-DF0B99983EEE}" destId="{DAD01852-D81A-4459-8B0F-88FDA458C28E}" srcOrd="0" destOrd="0" presId="urn:microsoft.com/office/officeart/2008/layout/LinedList"/>
    <dgm:cxn modelId="{D4ED6CE8-2798-4A3D-9C15-BCBCFFF574F3}" type="presOf" srcId="{58C9073D-8477-49F1-A30B-87CF283F42A0}" destId="{047762C1-E73B-44B7-96B9-1BDB06478ED2}" srcOrd="0" destOrd="0" presId="urn:microsoft.com/office/officeart/2008/layout/LinedList"/>
    <dgm:cxn modelId="{D830C607-8A45-4D7E-A9E5-DD9D5DF489AE}" type="presOf" srcId="{B8C09B0A-6DF0-4AF6-BE04-028E1C802938}" destId="{0D22376B-E6E0-44B9-B8F9-5ED1A2CAE782}" srcOrd="0" destOrd="0" presId="urn:microsoft.com/office/officeart/2008/layout/LinedList"/>
    <dgm:cxn modelId="{86154EDD-1D93-4F00-89ED-7BAD4830ACDF}" type="presOf" srcId="{B8D5E5E2-C19B-47DE-9F01-C4F89DA648B6}" destId="{8E5359B5-D591-4785-B31C-FEAB0E0993BC}" srcOrd="0" destOrd="0" presId="urn:microsoft.com/office/officeart/2008/layout/LinedList"/>
    <dgm:cxn modelId="{FE86FDDD-2BFD-4564-AF65-8C3F5024A9BA}" type="presParOf" srcId="{108B5BC5-D4B2-478B-989B-587819EF0B4B}" destId="{70CF3F07-CA8B-452C-A04F-5622119FC91E}" srcOrd="0" destOrd="0" presId="urn:microsoft.com/office/officeart/2008/layout/LinedList"/>
    <dgm:cxn modelId="{F961DE95-F642-4FB9-AACE-3A4B29EE695C}" type="presParOf" srcId="{108B5BC5-D4B2-478B-989B-587819EF0B4B}" destId="{B1DCEC10-C138-48EA-BB25-D8A3F4A75AC3}" srcOrd="1" destOrd="0" presId="urn:microsoft.com/office/officeart/2008/layout/LinedList"/>
    <dgm:cxn modelId="{2331F513-E157-4E58-81C9-C20B388B479A}" type="presParOf" srcId="{B1DCEC10-C138-48EA-BB25-D8A3F4A75AC3}" destId="{0D22376B-E6E0-44B9-B8F9-5ED1A2CAE782}" srcOrd="0" destOrd="0" presId="urn:microsoft.com/office/officeart/2008/layout/LinedList"/>
    <dgm:cxn modelId="{6B8699C1-E94E-4121-83DA-612894BA0360}" type="presParOf" srcId="{B1DCEC10-C138-48EA-BB25-D8A3F4A75AC3}" destId="{B642E6D0-C862-4CD9-A0F0-496841F7D07C}" srcOrd="1" destOrd="0" presId="urn:microsoft.com/office/officeart/2008/layout/LinedList"/>
    <dgm:cxn modelId="{31BEFC16-2188-47F1-9A14-B83FFE3A76EB}" type="presParOf" srcId="{B642E6D0-C862-4CD9-A0F0-496841F7D07C}" destId="{276227DD-22C0-4164-BADE-1284B70CBDCA}" srcOrd="0" destOrd="0" presId="urn:microsoft.com/office/officeart/2008/layout/LinedList"/>
    <dgm:cxn modelId="{AB117423-51AC-453A-99E6-FB385494CED7}" type="presParOf" srcId="{B642E6D0-C862-4CD9-A0F0-496841F7D07C}" destId="{3549FD89-1F33-4BA7-8F20-6465B187ADF1}" srcOrd="1" destOrd="0" presId="urn:microsoft.com/office/officeart/2008/layout/LinedList"/>
    <dgm:cxn modelId="{00A8E65A-C145-4C7C-A765-9E6A07A6652B}" type="presParOf" srcId="{3549FD89-1F33-4BA7-8F20-6465B187ADF1}" destId="{FFFEC737-5016-488B-A6CB-595268F75808}" srcOrd="0" destOrd="0" presId="urn:microsoft.com/office/officeart/2008/layout/LinedList"/>
    <dgm:cxn modelId="{2438E878-95A0-4BB1-853B-6458EFB80CD4}" type="presParOf" srcId="{3549FD89-1F33-4BA7-8F20-6465B187ADF1}" destId="{4C49CF21-E19A-4D6C-BFBA-CFE86C7B5549}" srcOrd="1" destOrd="0" presId="urn:microsoft.com/office/officeart/2008/layout/LinedList"/>
    <dgm:cxn modelId="{99530007-A91D-40F7-89AA-EDB21E222858}" type="presParOf" srcId="{3549FD89-1F33-4BA7-8F20-6465B187ADF1}" destId="{BF3B5CDD-A21C-464C-93FC-CB762643C3CC}" srcOrd="2" destOrd="0" presId="urn:microsoft.com/office/officeart/2008/layout/LinedList"/>
    <dgm:cxn modelId="{A5233AD4-BC38-4F32-A636-CF444D8A79BD}" type="presParOf" srcId="{B642E6D0-C862-4CD9-A0F0-496841F7D07C}" destId="{B51ABC32-D462-4853-8E30-11B8B186EBA6}" srcOrd="2" destOrd="0" presId="urn:microsoft.com/office/officeart/2008/layout/LinedList"/>
    <dgm:cxn modelId="{5F5FAA0F-9B40-4015-A46B-44A7445B8DC0}" type="presParOf" srcId="{B642E6D0-C862-4CD9-A0F0-496841F7D07C}" destId="{CB687F98-B821-4499-A8DD-851E09EE5398}" srcOrd="3" destOrd="0" presId="urn:microsoft.com/office/officeart/2008/layout/LinedList"/>
    <dgm:cxn modelId="{F07E7190-056A-441D-BDB5-C95DD574E514}" type="presParOf" srcId="{B642E6D0-C862-4CD9-A0F0-496841F7D07C}" destId="{B3452635-B0EF-42E1-A271-DA74AA73A577}" srcOrd="4" destOrd="0" presId="urn:microsoft.com/office/officeart/2008/layout/LinedList"/>
    <dgm:cxn modelId="{7106E62E-7FA7-4BCD-8582-B04A91410190}" type="presParOf" srcId="{B3452635-B0EF-42E1-A271-DA74AA73A577}" destId="{5E394B24-A115-40E3-AB4D-03239375344B}" srcOrd="0" destOrd="0" presId="urn:microsoft.com/office/officeart/2008/layout/LinedList"/>
    <dgm:cxn modelId="{309B2A3A-8BAD-44E4-AAC2-CBB05EEFD911}" type="presParOf" srcId="{B3452635-B0EF-42E1-A271-DA74AA73A577}" destId="{47EB0B10-7D5C-4072-8816-E56ACA9ACD36}" srcOrd="1" destOrd="0" presId="urn:microsoft.com/office/officeart/2008/layout/LinedList"/>
    <dgm:cxn modelId="{3BEC40F5-9282-4162-AD74-2C181A9E7F59}" type="presParOf" srcId="{B3452635-B0EF-42E1-A271-DA74AA73A577}" destId="{E550435C-0701-4C90-B4B3-89D3D86D0D29}" srcOrd="2" destOrd="0" presId="urn:microsoft.com/office/officeart/2008/layout/LinedList"/>
    <dgm:cxn modelId="{8948500F-5C18-4BC8-BBCF-3FDB1AFD5D14}" type="presParOf" srcId="{B642E6D0-C862-4CD9-A0F0-496841F7D07C}" destId="{4BFC7121-1EB6-49A1-941B-AFAD193F5F74}" srcOrd="5" destOrd="0" presId="urn:microsoft.com/office/officeart/2008/layout/LinedList"/>
    <dgm:cxn modelId="{DEC959B8-FDD4-43A6-A3C7-FEDA28629686}" type="presParOf" srcId="{B642E6D0-C862-4CD9-A0F0-496841F7D07C}" destId="{ED2A2010-CA70-4E36-8DFF-611F3D742128}" srcOrd="6" destOrd="0" presId="urn:microsoft.com/office/officeart/2008/layout/LinedList"/>
    <dgm:cxn modelId="{74CE6B5E-E20F-43DB-8A7C-5EA5A4B958CB}" type="presParOf" srcId="{B642E6D0-C862-4CD9-A0F0-496841F7D07C}" destId="{6DCD4B77-0288-47F2-9719-58517052E8DD}" srcOrd="7" destOrd="0" presId="urn:microsoft.com/office/officeart/2008/layout/LinedList"/>
    <dgm:cxn modelId="{49B5E754-E463-4D4E-9C4D-3FB61C887BB4}" type="presParOf" srcId="{6DCD4B77-0288-47F2-9719-58517052E8DD}" destId="{4AA03514-525D-4022-8EE6-2FFBAA2D68E9}" srcOrd="0" destOrd="0" presId="urn:microsoft.com/office/officeart/2008/layout/LinedList"/>
    <dgm:cxn modelId="{52ED5DC5-94A5-457F-8BF1-9A0A8A61D133}" type="presParOf" srcId="{6DCD4B77-0288-47F2-9719-58517052E8DD}" destId="{8E5359B5-D591-4785-B31C-FEAB0E0993BC}" srcOrd="1" destOrd="0" presId="urn:microsoft.com/office/officeart/2008/layout/LinedList"/>
    <dgm:cxn modelId="{E66E3A6D-41F4-43D1-B3D3-03D3C4CA4C89}" type="presParOf" srcId="{6DCD4B77-0288-47F2-9719-58517052E8DD}" destId="{CDC2B716-297D-4424-9849-FE96347F2F42}" srcOrd="2" destOrd="0" presId="urn:microsoft.com/office/officeart/2008/layout/LinedList"/>
    <dgm:cxn modelId="{5035F081-13DD-4F97-8A2B-A76C28D55574}" type="presParOf" srcId="{B642E6D0-C862-4CD9-A0F0-496841F7D07C}" destId="{89DCA4FA-49FB-4493-9BA4-5CECB2A88E8A}" srcOrd="8" destOrd="0" presId="urn:microsoft.com/office/officeart/2008/layout/LinedList"/>
    <dgm:cxn modelId="{B737E182-872B-4568-A8FD-FF60900E8BE8}" type="presParOf" srcId="{B642E6D0-C862-4CD9-A0F0-496841F7D07C}" destId="{887F1FDB-8598-4F2A-AF42-AF724C6FB7BD}" srcOrd="9" destOrd="0" presId="urn:microsoft.com/office/officeart/2008/layout/LinedList"/>
    <dgm:cxn modelId="{9D685067-03FF-482B-8DCA-65B03E926217}" type="presParOf" srcId="{B642E6D0-C862-4CD9-A0F0-496841F7D07C}" destId="{A98BEBD6-2F78-490E-B735-7AA27BE46DA8}" srcOrd="10" destOrd="0" presId="urn:microsoft.com/office/officeart/2008/layout/LinedList"/>
    <dgm:cxn modelId="{9C3A357E-E303-478C-B56B-17E7B1DD845A}" type="presParOf" srcId="{A98BEBD6-2F78-490E-B735-7AA27BE46DA8}" destId="{E5FCDA0E-264E-4630-B286-AA11F7B9A260}" srcOrd="0" destOrd="0" presId="urn:microsoft.com/office/officeart/2008/layout/LinedList"/>
    <dgm:cxn modelId="{EF61B93C-2018-40EB-A01F-5CD7A94D352A}" type="presParOf" srcId="{A98BEBD6-2F78-490E-B735-7AA27BE46DA8}" destId="{0BF2592F-2D8C-420F-8543-B1A85D597065}" srcOrd="1" destOrd="0" presId="urn:microsoft.com/office/officeart/2008/layout/LinedList"/>
    <dgm:cxn modelId="{BB273E0B-7A0E-4119-8FD4-367E3CBE3CA7}" type="presParOf" srcId="{A98BEBD6-2F78-490E-B735-7AA27BE46DA8}" destId="{E6831AB8-F8EA-460C-B7A3-3EAE37BD5329}" srcOrd="2" destOrd="0" presId="urn:microsoft.com/office/officeart/2008/layout/LinedList"/>
    <dgm:cxn modelId="{224F43FF-C23C-4824-BA63-7A3FF7625A06}" type="presParOf" srcId="{B642E6D0-C862-4CD9-A0F0-496841F7D07C}" destId="{5BCB0E98-907F-47C4-9286-DBEBAF67429D}" srcOrd="11" destOrd="0" presId="urn:microsoft.com/office/officeart/2008/layout/LinedList"/>
    <dgm:cxn modelId="{B8ED6009-AE63-4205-9481-90C7CC983F54}" type="presParOf" srcId="{B642E6D0-C862-4CD9-A0F0-496841F7D07C}" destId="{55B10374-1048-4C48-8A38-ED8E3E5FACB2}" srcOrd="12" destOrd="0" presId="urn:microsoft.com/office/officeart/2008/layout/LinedList"/>
    <dgm:cxn modelId="{04086A82-37D7-4BA8-A7BA-B15FEEB0DBB4}" type="presParOf" srcId="{B642E6D0-C862-4CD9-A0F0-496841F7D07C}" destId="{7A1B43D9-7095-4348-9C46-95F6566E0957}" srcOrd="13" destOrd="0" presId="urn:microsoft.com/office/officeart/2008/layout/LinedList"/>
    <dgm:cxn modelId="{43E8416D-E875-4BE9-82A8-15695A18315A}" type="presParOf" srcId="{7A1B43D9-7095-4348-9C46-95F6566E0957}" destId="{156EB9BF-3EDF-4AB4-8824-9E5D33BE1A80}" srcOrd="0" destOrd="0" presId="urn:microsoft.com/office/officeart/2008/layout/LinedList"/>
    <dgm:cxn modelId="{EF48626F-FCFF-43BE-968A-9AABA8334D5F}" type="presParOf" srcId="{7A1B43D9-7095-4348-9C46-95F6566E0957}" destId="{34659906-5D93-47CB-97EA-A57EA3316570}" srcOrd="1" destOrd="0" presId="urn:microsoft.com/office/officeart/2008/layout/LinedList"/>
    <dgm:cxn modelId="{08FBC5E8-D6F2-4FAA-803D-C11072D3E644}" type="presParOf" srcId="{7A1B43D9-7095-4348-9C46-95F6566E0957}" destId="{2F9F709C-C126-4E15-9AD2-39349496B306}" srcOrd="2" destOrd="0" presId="urn:microsoft.com/office/officeart/2008/layout/LinedList"/>
    <dgm:cxn modelId="{0BD0E7B4-71DC-4745-BFE9-8612EC394590}" type="presParOf" srcId="{B642E6D0-C862-4CD9-A0F0-496841F7D07C}" destId="{4AD7F0A8-F3E2-4AAF-AC64-B566A1743C6D}" srcOrd="14" destOrd="0" presId="urn:microsoft.com/office/officeart/2008/layout/LinedList"/>
    <dgm:cxn modelId="{CE66F4E1-DC3C-485C-B0C3-6E26DF6D3BD1}" type="presParOf" srcId="{B642E6D0-C862-4CD9-A0F0-496841F7D07C}" destId="{6AF3EC20-BF2B-4D7B-A903-EB4108665126}" srcOrd="15" destOrd="0" presId="urn:microsoft.com/office/officeart/2008/layout/LinedList"/>
    <dgm:cxn modelId="{9870111A-5C99-41AC-A803-28DD0892B67C}" type="presParOf" srcId="{B642E6D0-C862-4CD9-A0F0-496841F7D07C}" destId="{66777AD5-32EB-4875-85A8-EF53CFC8BB50}" srcOrd="16" destOrd="0" presId="urn:microsoft.com/office/officeart/2008/layout/LinedList"/>
    <dgm:cxn modelId="{4A63C524-0A8E-4988-8742-90FF8002484B}" type="presParOf" srcId="{66777AD5-32EB-4875-85A8-EF53CFC8BB50}" destId="{52FE13DC-6F05-4764-8EFD-236900176509}" srcOrd="0" destOrd="0" presId="urn:microsoft.com/office/officeart/2008/layout/LinedList"/>
    <dgm:cxn modelId="{E5993745-5266-4C65-BD39-245D306788E5}" type="presParOf" srcId="{66777AD5-32EB-4875-85A8-EF53CFC8BB50}" destId="{DAD01852-D81A-4459-8B0F-88FDA458C28E}" srcOrd="1" destOrd="0" presId="urn:microsoft.com/office/officeart/2008/layout/LinedList"/>
    <dgm:cxn modelId="{596B7D07-031F-45AC-8EC0-0765EC42FE9A}" type="presParOf" srcId="{66777AD5-32EB-4875-85A8-EF53CFC8BB50}" destId="{4EE1BADB-A213-428C-93B9-982EBDED7FA6}" srcOrd="2" destOrd="0" presId="urn:microsoft.com/office/officeart/2008/layout/LinedList"/>
    <dgm:cxn modelId="{42DAEDC3-A701-49A0-9467-6443BA5492A1}" type="presParOf" srcId="{B642E6D0-C862-4CD9-A0F0-496841F7D07C}" destId="{6D72D27B-FEAA-4CE9-BD5E-B8C764222DB6}" srcOrd="17" destOrd="0" presId="urn:microsoft.com/office/officeart/2008/layout/LinedList"/>
    <dgm:cxn modelId="{7043D07D-B6F8-4258-BFFC-7714D0684890}" type="presParOf" srcId="{B642E6D0-C862-4CD9-A0F0-496841F7D07C}" destId="{FED976F6-718F-4581-B57A-7277918573AC}" srcOrd="18" destOrd="0" presId="urn:microsoft.com/office/officeart/2008/layout/LinedList"/>
    <dgm:cxn modelId="{137E8684-1B52-4E17-A3F8-89CF7A709F75}" type="presParOf" srcId="{B642E6D0-C862-4CD9-A0F0-496841F7D07C}" destId="{E56FE213-472E-43CD-A01C-132F5DA5A98A}" srcOrd="19" destOrd="0" presId="urn:microsoft.com/office/officeart/2008/layout/LinedList"/>
    <dgm:cxn modelId="{71BA869E-85BF-4364-B127-873FD8BD9A32}" type="presParOf" srcId="{E56FE213-472E-43CD-A01C-132F5DA5A98A}" destId="{D0A0F58A-E722-4D33-A09C-FC7582545F91}" srcOrd="0" destOrd="0" presId="urn:microsoft.com/office/officeart/2008/layout/LinedList"/>
    <dgm:cxn modelId="{5ECDAB39-FA4C-4113-962A-84CE700BF877}" type="presParOf" srcId="{E56FE213-472E-43CD-A01C-132F5DA5A98A}" destId="{B5931564-17E0-44EE-A668-534DFDB8AE77}" srcOrd="1" destOrd="0" presId="urn:microsoft.com/office/officeart/2008/layout/LinedList"/>
    <dgm:cxn modelId="{BBC7D165-4C43-43A4-BE49-42D98F9F1B4C}" type="presParOf" srcId="{E56FE213-472E-43CD-A01C-132F5DA5A98A}" destId="{B02D02BE-7801-491B-AE82-16C8E33AFE36}" srcOrd="2" destOrd="0" presId="urn:microsoft.com/office/officeart/2008/layout/LinedList"/>
    <dgm:cxn modelId="{73E00A54-82F3-41E3-B118-49655BBB0A66}" type="presParOf" srcId="{B642E6D0-C862-4CD9-A0F0-496841F7D07C}" destId="{1405758C-564C-43AD-AF42-2FFD64DC133F}" srcOrd="20" destOrd="0" presId="urn:microsoft.com/office/officeart/2008/layout/LinedList"/>
    <dgm:cxn modelId="{D0B09F82-6779-4CD7-BA9B-2543E953F2FC}" type="presParOf" srcId="{B642E6D0-C862-4CD9-A0F0-496841F7D07C}" destId="{03A3AC47-438F-4A94-821A-4316F9C2B1AF}" srcOrd="21" destOrd="0" presId="urn:microsoft.com/office/officeart/2008/layout/LinedList"/>
    <dgm:cxn modelId="{0AF2B8E2-3EF6-4714-A519-DECAC89D8851}" type="presParOf" srcId="{B642E6D0-C862-4CD9-A0F0-496841F7D07C}" destId="{AD9596D8-4157-432A-AA68-11A8B72DAC54}" srcOrd="22" destOrd="0" presId="urn:microsoft.com/office/officeart/2008/layout/LinedList"/>
    <dgm:cxn modelId="{CDD084C0-85FF-42ED-8778-158037985AB8}" type="presParOf" srcId="{AD9596D8-4157-432A-AA68-11A8B72DAC54}" destId="{C6DF4298-1534-4309-9D0B-93D6D610A5C1}" srcOrd="0" destOrd="0" presId="urn:microsoft.com/office/officeart/2008/layout/LinedList"/>
    <dgm:cxn modelId="{C7F7A365-EE9A-4310-9867-04D43D4E0E86}" type="presParOf" srcId="{AD9596D8-4157-432A-AA68-11A8B72DAC54}" destId="{047762C1-E73B-44B7-96B9-1BDB06478ED2}" srcOrd="1" destOrd="0" presId="urn:microsoft.com/office/officeart/2008/layout/LinedList"/>
    <dgm:cxn modelId="{59F5C7EA-F97F-4018-90C9-87B565FDBEC7}" type="presParOf" srcId="{AD9596D8-4157-432A-AA68-11A8B72DAC54}" destId="{3BB9DAE2-6180-42C3-9760-6418804348C0}" srcOrd="2" destOrd="0" presId="urn:microsoft.com/office/officeart/2008/layout/LinedList"/>
    <dgm:cxn modelId="{46CB6958-3BB1-4737-AD7D-A21D4B009480}" type="presParOf" srcId="{B642E6D0-C862-4CD9-A0F0-496841F7D07C}" destId="{D8BA436D-2016-4FEC-8071-355B8BBCA78E}" srcOrd="23" destOrd="0" presId="urn:microsoft.com/office/officeart/2008/layout/LinedList"/>
    <dgm:cxn modelId="{8BA459E9-7863-4F61-9211-F1AE355C9F4A}" type="presParOf" srcId="{B642E6D0-C862-4CD9-A0F0-496841F7D07C}" destId="{F02536F5-36DE-4CE5-B229-5209788AB9E2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1CD04-C907-459E-AFD5-575B287BBE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8C09B0A-6DF0-4AF6-BE04-028E1C802938}">
      <dgm:prSet phldrT="[Text]"/>
      <dgm:spPr/>
      <dgm:t>
        <a:bodyPr/>
        <a:lstStyle/>
        <a:p>
          <a:r>
            <a:rPr lang="en-US" dirty="0" smtClean="0"/>
            <a:t>Analysis Methods</a:t>
          </a:r>
          <a:endParaRPr lang="en-AU" dirty="0"/>
        </a:p>
      </dgm:t>
    </dgm:pt>
    <dgm:pt modelId="{87E8B511-29A2-4880-903B-0AAFD62423B8}" type="parTrans" cxnId="{0AB6CB9E-BF37-4376-B91B-4AF91313E74C}">
      <dgm:prSet/>
      <dgm:spPr/>
      <dgm:t>
        <a:bodyPr/>
        <a:lstStyle/>
        <a:p>
          <a:endParaRPr lang="en-AU"/>
        </a:p>
      </dgm:t>
    </dgm:pt>
    <dgm:pt modelId="{C89E5B52-674C-40FB-9E04-FF7D471EC1BE}" type="sibTrans" cxnId="{0AB6CB9E-BF37-4376-B91B-4AF91313E74C}">
      <dgm:prSet/>
      <dgm:spPr/>
      <dgm:t>
        <a:bodyPr/>
        <a:lstStyle/>
        <a:p>
          <a:endParaRPr lang="en-AU"/>
        </a:p>
      </dgm:t>
    </dgm:pt>
    <dgm:pt modelId="{14C8116C-4618-41F3-838D-BE5BE2BAECC7}">
      <dgm:prSet phldrT="[Text]" custT="1"/>
      <dgm:spPr/>
      <dgm:t>
        <a:bodyPr/>
        <a:lstStyle/>
        <a:p>
          <a:r>
            <a:rPr lang="en-US" sz="2800" dirty="0" smtClean="0"/>
            <a:t>Percent Change – Daily, Weekly, Quarterly, Yearly</a:t>
          </a:r>
          <a:endParaRPr lang="en-AU" sz="2800" dirty="0"/>
        </a:p>
      </dgm:t>
    </dgm:pt>
    <dgm:pt modelId="{49C78CCB-FD18-457A-80AB-7426786E5E5F}" type="parTrans" cxnId="{C8BA5B59-E188-4E54-A2A1-96CB43FA98AF}">
      <dgm:prSet/>
      <dgm:spPr/>
      <dgm:t>
        <a:bodyPr/>
        <a:lstStyle/>
        <a:p>
          <a:endParaRPr lang="en-AU"/>
        </a:p>
      </dgm:t>
    </dgm:pt>
    <dgm:pt modelId="{D90D978A-8A55-4990-83DC-95C3C5EE061B}" type="sibTrans" cxnId="{C8BA5B59-E188-4E54-A2A1-96CB43FA98AF}">
      <dgm:prSet/>
      <dgm:spPr/>
      <dgm:t>
        <a:bodyPr/>
        <a:lstStyle/>
        <a:p>
          <a:endParaRPr lang="en-AU"/>
        </a:p>
      </dgm:t>
    </dgm:pt>
    <dgm:pt modelId="{8FDC8352-777F-40B3-B03C-41C746C6BCA6}">
      <dgm:prSet phldrT="[Text]" custT="1"/>
      <dgm:spPr/>
      <dgm:t>
        <a:bodyPr/>
        <a:lstStyle/>
        <a:p>
          <a:r>
            <a:rPr lang="en-US" sz="2800" dirty="0" smtClean="0"/>
            <a:t>Weighted Averaging Method</a:t>
          </a:r>
          <a:endParaRPr lang="en-AU" sz="2800" dirty="0"/>
        </a:p>
      </dgm:t>
    </dgm:pt>
    <dgm:pt modelId="{041423A2-9E0D-43BB-800D-519EEE102B71}" type="parTrans" cxnId="{57EF1C8B-0CF5-4869-883D-D911BE161C9C}">
      <dgm:prSet/>
      <dgm:spPr/>
      <dgm:t>
        <a:bodyPr/>
        <a:lstStyle/>
        <a:p>
          <a:endParaRPr lang="en-AU"/>
        </a:p>
      </dgm:t>
    </dgm:pt>
    <dgm:pt modelId="{46323754-9348-4449-8905-6C42929DAAD7}" type="sibTrans" cxnId="{57EF1C8B-0CF5-4869-883D-D911BE161C9C}">
      <dgm:prSet/>
      <dgm:spPr/>
      <dgm:t>
        <a:bodyPr/>
        <a:lstStyle/>
        <a:p>
          <a:endParaRPr lang="en-AU"/>
        </a:p>
      </dgm:t>
    </dgm:pt>
    <dgm:pt modelId="{B8D5E5E2-C19B-47DE-9F01-C4F89DA648B6}">
      <dgm:prSet phldrT="[Text]" custT="1"/>
      <dgm:spPr/>
      <dgm:t>
        <a:bodyPr/>
        <a:lstStyle/>
        <a:p>
          <a:r>
            <a:rPr lang="en-US" sz="2800" dirty="0" smtClean="0"/>
            <a:t>Exponential smoothing Method</a:t>
          </a:r>
          <a:endParaRPr lang="en-AU" sz="2800" dirty="0"/>
        </a:p>
      </dgm:t>
    </dgm:pt>
    <dgm:pt modelId="{AE37C043-B81F-476A-A23D-42E95384F506}" type="parTrans" cxnId="{7FFD0D97-B468-4A01-B26B-DB0C3D63004A}">
      <dgm:prSet/>
      <dgm:spPr/>
      <dgm:t>
        <a:bodyPr/>
        <a:lstStyle/>
        <a:p>
          <a:endParaRPr lang="en-AU"/>
        </a:p>
      </dgm:t>
    </dgm:pt>
    <dgm:pt modelId="{6642675B-03E3-48C8-B530-15A0E33EE526}" type="sibTrans" cxnId="{7FFD0D97-B468-4A01-B26B-DB0C3D63004A}">
      <dgm:prSet/>
      <dgm:spPr/>
      <dgm:t>
        <a:bodyPr/>
        <a:lstStyle/>
        <a:p>
          <a:endParaRPr lang="en-AU"/>
        </a:p>
      </dgm:t>
    </dgm:pt>
    <dgm:pt modelId="{108B5BC5-D4B2-478B-989B-587819EF0B4B}" type="pres">
      <dgm:prSet presAssocID="{D911CD04-C907-459E-AFD5-575B287BBEF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70CF3F07-CA8B-452C-A04F-5622119FC91E}" type="pres">
      <dgm:prSet presAssocID="{B8C09B0A-6DF0-4AF6-BE04-028E1C802938}" presName="thickLine" presStyleLbl="alignNode1" presStyleIdx="0" presStyleCnt="1"/>
      <dgm:spPr/>
    </dgm:pt>
    <dgm:pt modelId="{B1DCEC10-C138-48EA-BB25-D8A3F4A75AC3}" type="pres">
      <dgm:prSet presAssocID="{B8C09B0A-6DF0-4AF6-BE04-028E1C802938}" presName="horz1" presStyleCnt="0"/>
      <dgm:spPr/>
    </dgm:pt>
    <dgm:pt modelId="{0D22376B-E6E0-44B9-B8F9-5ED1A2CAE782}" type="pres">
      <dgm:prSet presAssocID="{B8C09B0A-6DF0-4AF6-BE04-028E1C802938}" presName="tx1" presStyleLbl="revTx" presStyleIdx="0" presStyleCnt="4" custScaleX="190672"/>
      <dgm:spPr/>
      <dgm:t>
        <a:bodyPr/>
        <a:lstStyle/>
        <a:p>
          <a:endParaRPr lang="en-AU"/>
        </a:p>
      </dgm:t>
    </dgm:pt>
    <dgm:pt modelId="{B642E6D0-C862-4CD9-A0F0-496841F7D07C}" type="pres">
      <dgm:prSet presAssocID="{B8C09B0A-6DF0-4AF6-BE04-028E1C802938}" presName="vert1" presStyleCnt="0"/>
      <dgm:spPr/>
    </dgm:pt>
    <dgm:pt modelId="{276227DD-22C0-4164-BADE-1284B70CBDCA}" type="pres">
      <dgm:prSet presAssocID="{14C8116C-4618-41F3-838D-BE5BE2BAECC7}" presName="vertSpace2a" presStyleCnt="0"/>
      <dgm:spPr/>
    </dgm:pt>
    <dgm:pt modelId="{3549FD89-1F33-4BA7-8F20-6465B187ADF1}" type="pres">
      <dgm:prSet presAssocID="{14C8116C-4618-41F3-838D-BE5BE2BAECC7}" presName="horz2" presStyleCnt="0"/>
      <dgm:spPr/>
    </dgm:pt>
    <dgm:pt modelId="{FFFEC737-5016-488B-A6CB-595268F75808}" type="pres">
      <dgm:prSet presAssocID="{14C8116C-4618-41F3-838D-BE5BE2BAECC7}" presName="horzSpace2" presStyleCnt="0"/>
      <dgm:spPr/>
    </dgm:pt>
    <dgm:pt modelId="{4C49CF21-E19A-4D6C-BFBA-CFE86C7B5549}" type="pres">
      <dgm:prSet presAssocID="{14C8116C-4618-41F3-838D-BE5BE2BAECC7}" presName="tx2" presStyleLbl="revTx" presStyleIdx="1" presStyleCnt="4"/>
      <dgm:spPr/>
      <dgm:t>
        <a:bodyPr/>
        <a:lstStyle/>
        <a:p>
          <a:endParaRPr lang="en-AU"/>
        </a:p>
      </dgm:t>
    </dgm:pt>
    <dgm:pt modelId="{BF3B5CDD-A21C-464C-93FC-CB762643C3CC}" type="pres">
      <dgm:prSet presAssocID="{14C8116C-4618-41F3-838D-BE5BE2BAECC7}" presName="vert2" presStyleCnt="0"/>
      <dgm:spPr/>
    </dgm:pt>
    <dgm:pt modelId="{B51ABC32-D462-4853-8E30-11B8B186EBA6}" type="pres">
      <dgm:prSet presAssocID="{14C8116C-4618-41F3-838D-BE5BE2BAECC7}" presName="thinLine2b" presStyleLbl="callout" presStyleIdx="0" presStyleCnt="3"/>
      <dgm:spPr/>
    </dgm:pt>
    <dgm:pt modelId="{CB687F98-B821-4499-A8DD-851E09EE5398}" type="pres">
      <dgm:prSet presAssocID="{14C8116C-4618-41F3-838D-BE5BE2BAECC7}" presName="vertSpace2b" presStyleCnt="0"/>
      <dgm:spPr/>
    </dgm:pt>
    <dgm:pt modelId="{B3452635-B0EF-42E1-A271-DA74AA73A577}" type="pres">
      <dgm:prSet presAssocID="{8FDC8352-777F-40B3-B03C-41C746C6BCA6}" presName="horz2" presStyleCnt="0"/>
      <dgm:spPr/>
    </dgm:pt>
    <dgm:pt modelId="{5E394B24-A115-40E3-AB4D-03239375344B}" type="pres">
      <dgm:prSet presAssocID="{8FDC8352-777F-40B3-B03C-41C746C6BCA6}" presName="horzSpace2" presStyleCnt="0"/>
      <dgm:spPr/>
    </dgm:pt>
    <dgm:pt modelId="{47EB0B10-7D5C-4072-8816-E56ACA9ACD36}" type="pres">
      <dgm:prSet presAssocID="{8FDC8352-777F-40B3-B03C-41C746C6BCA6}" presName="tx2" presStyleLbl="revTx" presStyleIdx="2" presStyleCnt="4"/>
      <dgm:spPr/>
      <dgm:t>
        <a:bodyPr/>
        <a:lstStyle/>
        <a:p>
          <a:endParaRPr lang="en-AU"/>
        </a:p>
      </dgm:t>
    </dgm:pt>
    <dgm:pt modelId="{E550435C-0701-4C90-B4B3-89D3D86D0D29}" type="pres">
      <dgm:prSet presAssocID="{8FDC8352-777F-40B3-B03C-41C746C6BCA6}" presName="vert2" presStyleCnt="0"/>
      <dgm:spPr/>
    </dgm:pt>
    <dgm:pt modelId="{4BFC7121-1EB6-49A1-941B-AFAD193F5F74}" type="pres">
      <dgm:prSet presAssocID="{8FDC8352-777F-40B3-B03C-41C746C6BCA6}" presName="thinLine2b" presStyleLbl="callout" presStyleIdx="1" presStyleCnt="3"/>
      <dgm:spPr/>
    </dgm:pt>
    <dgm:pt modelId="{ED2A2010-CA70-4E36-8DFF-611F3D742128}" type="pres">
      <dgm:prSet presAssocID="{8FDC8352-777F-40B3-B03C-41C746C6BCA6}" presName="vertSpace2b" presStyleCnt="0"/>
      <dgm:spPr/>
    </dgm:pt>
    <dgm:pt modelId="{6DCD4B77-0288-47F2-9719-58517052E8DD}" type="pres">
      <dgm:prSet presAssocID="{B8D5E5E2-C19B-47DE-9F01-C4F89DA648B6}" presName="horz2" presStyleCnt="0"/>
      <dgm:spPr/>
    </dgm:pt>
    <dgm:pt modelId="{4AA03514-525D-4022-8EE6-2FFBAA2D68E9}" type="pres">
      <dgm:prSet presAssocID="{B8D5E5E2-C19B-47DE-9F01-C4F89DA648B6}" presName="horzSpace2" presStyleCnt="0"/>
      <dgm:spPr/>
    </dgm:pt>
    <dgm:pt modelId="{8E5359B5-D591-4785-B31C-FEAB0E0993BC}" type="pres">
      <dgm:prSet presAssocID="{B8D5E5E2-C19B-47DE-9F01-C4F89DA648B6}" presName="tx2" presStyleLbl="revTx" presStyleIdx="3" presStyleCnt="4"/>
      <dgm:spPr/>
      <dgm:t>
        <a:bodyPr/>
        <a:lstStyle/>
        <a:p>
          <a:endParaRPr lang="en-AU"/>
        </a:p>
      </dgm:t>
    </dgm:pt>
    <dgm:pt modelId="{CDC2B716-297D-4424-9849-FE96347F2F42}" type="pres">
      <dgm:prSet presAssocID="{B8D5E5E2-C19B-47DE-9F01-C4F89DA648B6}" presName="vert2" presStyleCnt="0"/>
      <dgm:spPr/>
    </dgm:pt>
    <dgm:pt modelId="{89DCA4FA-49FB-4493-9BA4-5CECB2A88E8A}" type="pres">
      <dgm:prSet presAssocID="{B8D5E5E2-C19B-47DE-9F01-C4F89DA648B6}" presName="thinLine2b" presStyleLbl="callout" presStyleIdx="2" presStyleCnt="3"/>
      <dgm:spPr/>
    </dgm:pt>
    <dgm:pt modelId="{887F1FDB-8598-4F2A-AF42-AF724C6FB7BD}" type="pres">
      <dgm:prSet presAssocID="{B8D5E5E2-C19B-47DE-9F01-C4F89DA648B6}" presName="vertSpace2b" presStyleCnt="0"/>
      <dgm:spPr/>
    </dgm:pt>
  </dgm:ptLst>
  <dgm:cxnLst>
    <dgm:cxn modelId="{C7A5B50A-E115-4896-BFB3-E2091FFA1A5D}" type="presOf" srcId="{8FDC8352-777F-40B3-B03C-41C746C6BCA6}" destId="{47EB0B10-7D5C-4072-8816-E56ACA9ACD36}" srcOrd="0" destOrd="0" presId="urn:microsoft.com/office/officeart/2008/layout/LinedList"/>
    <dgm:cxn modelId="{506C389C-6A5D-43A2-A4FD-1D5E25AD983F}" type="presOf" srcId="{B8D5E5E2-C19B-47DE-9F01-C4F89DA648B6}" destId="{8E5359B5-D591-4785-B31C-FEAB0E0993BC}" srcOrd="0" destOrd="0" presId="urn:microsoft.com/office/officeart/2008/layout/LinedList"/>
    <dgm:cxn modelId="{83CCBB8E-55E0-4708-A660-E4117AF5746C}" type="presOf" srcId="{B8C09B0A-6DF0-4AF6-BE04-028E1C802938}" destId="{0D22376B-E6E0-44B9-B8F9-5ED1A2CAE782}" srcOrd="0" destOrd="0" presId="urn:microsoft.com/office/officeart/2008/layout/LinedList"/>
    <dgm:cxn modelId="{0AB6CB9E-BF37-4376-B91B-4AF91313E74C}" srcId="{D911CD04-C907-459E-AFD5-575B287BBEF7}" destId="{B8C09B0A-6DF0-4AF6-BE04-028E1C802938}" srcOrd="0" destOrd="0" parTransId="{87E8B511-29A2-4880-903B-0AAFD62423B8}" sibTransId="{C89E5B52-674C-40FB-9E04-FF7D471EC1BE}"/>
    <dgm:cxn modelId="{F6AC69D9-DE62-4503-99A2-721D640A95E2}" type="presOf" srcId="{14C8116C-4618-41F3-838D-BE5BE2BAECC7}" destId="{4C49CF21-E19A-4D6C-BFBA-CFE86C7B5549}" srcOrd="0" destOrd="0" presId="urn:microsoft.com/office/officeart/2008/layout/LinedList"/>
    <dgm:cxn modelId="{DFC97399-C51F-4CD5-8ECF-60ADE72DD13B}" type="presOf" srcId="{D911CD04-C907-459E-AFD5-575B287BBEF7}" destId="{108B5BC5-D4B2-478B-989B-587819EF0B4B}" srcOrd="0" destOrd="0" presId="urn:microsoft.com/office/officeart/2008/layout/LinedList"/>
    <dgm:cxn modelId="{7FFD0D97-B468-4A01-B26B-DB0C3D63004A}" srcId="{B8C09B0A-6DF0-4AF6-BE04-028E1C802938}" destId="{B8D5E5E2-C19B-47DE-9F01-C4F89DA648B6}" srcOrd="2" destOrd="0" parTransId="{AE37C043-B81F-476A-A23D-42E95384F506}" sibTransId="{6642675B-03E3-48C8-B530-15A0E33EE526}"/>
    <dgm:cxn modelId="{C8BA5B59-E188-4E54-A2A1-96CB43FA98AF}" srcId="{B8C09B0A-6DF0-4AF6-BE04-028E1C802938}" destId="{14C8116C-4618-41F3-838D-BE5BE2BAECC7}" srcOrd="0" destOrd="0" parTransId="{49C78CCB-FD18-457A-80AB-7426786E5E5F}" sibTransId="{D90D978A-8A55-4990-83DC-95C3C5EE061B}"/>
    <dgm:cxn modelId="{57EF1C8B-0CF5-4869-883D-D911BE161C9C}" srcId="{B8C09B0A-6DF0-4AF6-BE04-028E1C802938}" destId="{8FDC8352-777F-40B3-B03C-41C746C6BCA6}" srcOrd="1" destOrd="0" parTransId="{041423A2-9E0D-43BB-800D-519EEE102B71}" sibTransId="{46323754-9348-4449-8905-6C42929DAAD7}"/>
    <dgm:cxn modelId="{583F3858-C6EC-42D4-86A4-F60C5C967D1F}" type="presParOf" srcId="{108B5BC5-D4B2-478B-989B-587819EF0B4B}" destId="{70CF3F07-CA8B-452C-A04F-5622119FC91E}" srcOrd="0" destOrd="0" presId="urn:microsoft.com/office/officeart/2008/layout/LinedList"/>
    <dgm:cxn modelId="{CD7B310E-F27C-4F4C-849D-3463549E4201}" type="presParOf" srcId="{108B5BC5-D4B2-478B-989B-587819EF0B4B}" destId="{B1DCEC10-C138-48EA-BB25-D8A3F4A75AC3}" srcOrd="1" destOrd="0" presId="urn:microsoft.com/office/officeart/2008/layout/LinedList"/>
    <dgm:cxn modelId="{5BE68F79-7AE7-4347-9FB7-C01005EAAF7D}" type="presParOf" srcId="{B1DCEC10-C138-48EA-BB25-D8A3F4A75AC3}" destId="{0D22376B-E6E0-44B9-B8F9-5ED1A2CAE782}" srcOrd="0" destOrd="0" presId="urn:microsoft.com/office/officeart/2008/layout/LinedList"/>
    <dgm:cxn modelId="{8FF56CA3-530A-4478-8CA3-257DDC98BDD6}" type="presParOf" srcId="{B1DCEC10-C138-48EA-BB25-D8A3F4A75AC3}" destId="{B642E6D0-C862-4CD9-A0F0-496841F7D07C}" srcOrd="1" destOrd="0" presId="urn:microsoft.com/office/officeart/2008/layout/LinedList"/>
    <dgm:cxn modelId="{BC12F296-1B4F-4C1F-BE4B-3A38FA292296}" type="presParOf" srcId="{B642E6D0-C862-4CD9-A0F0-496841F7D07C}" destId="{276227DD-22C0-4164-BADE-1284B70CBDCA}" srcOrd="0" destOrd="0" presId="urn:microsoft.com/office/officeart/2008/layout/LinedList"/>
    <dgm:cxn modelId="{250CB7CF-A00D-4B89-AD96-F5466597446D}" type="presParOf" srcId="{B642E6D0-C862-4CD9-A0F0-496841F7D07C}" destId="{3549FD89-1F33-4BA7-8F20-6465B187ADF1}" srcOrd="1" destOrd="0" presId="urn:microsoft.com/office/officeart/2008/layout/LinedList"/>
    <dgm:cxn modelId="{90B740D7-A871-4858-9C77-6788BDE11C50}" type="presParOf" srcId="{3549FD89-1F33-4BA7-8F20-6465B187ADF1}" destId="{FFFEC737-5016-488B-A6CB-595268F75808}" srcOrd="0" destOrd="0" presId="urn:microsoft.com/office/officeart/2008/layout/LinedList"/>
    <dgm:cxn modelId="{94605A19-8154-49D3-8321-80C6AC6D8182}" type="presParOf" srcId="{3549FD89-1F33-4BA7-8F20-6465B187ADF1}" destId="{4C49CF21-E19A-4D6C-BFBA-CFE86C7B5549}" srcOrd="1" destOrd="0" presId="urn:microsoft.com/office/officeart/2008/layout/LinedList"/>
    <dgm:cxn modelId="{8E48F430-4623-4881-862A-CF294C48C794}" type="presParOf" srcId="{3549FD89-1F33-4BA7-8F20-6465B187ADF1}" destId="{BF3B5CDD-A21C-464C-93FC-CB762643C3CC}" srcOrd="2" destOrd="0" presId="urn:microsoft.com/office/officeart/2008/layout/LinedList"/>
    <dgm:cxn modelId="{4F9DFF94-00CB-4A6D-BBDF-2237EFCB9B34}" type="presParOf" srcId="{B642E6D0-C862-4CD9-A0F0-496841F7D07C}" destId="{B51ABC32-D462-4853-8E30-11B8B186EBA6}" srcOrd="2" destOrd="0" presId="urn:microsoft.com/office/officeart/2008/layout/LinedList"/>
    <dgm:cxn modelId="{7D1E1347-3C9F-4E45-B2B3-3647C4BC6B4C}" type="presParOf" srcId="{B642E6D0-C862-4CD9-A0F0-496841F7D07C}" destId="{CB687F98-B821-4499-A8DD-851E09EE5398}" srcOrd="3" destOrd="0" presId="urn:microsoft.com/office/officeart/2008/layout/LinedList"/>
    <dgm:cxn modelId="{A91B200C-9BF9-486E-9A1F-051D5853B5D6}" type="presParOf" srcId="{B642E6D0-C862-4CD9-A0F0-496841F7D07C}" destId="{B3452635-B0EF-42E1-A271-DA74AA73A577}" srcOrd="4" destOrd="0" presId="urn:microsoft.com/office/officeart/2008/layout/LinedList"/>
    <dgm:cxn modelId="{CDD50502-6667-4FB6-B734-95897A4EE270}" type="presParOf" srcId="{B3452635-B0EF-42E1-A271-DA74AA73A577}" destId="{5E394B24-A115-40E3-AB4D-03239375344B}" srcOrd="0" destOrd="0" presId="urn:microsoft.com/office/officeart/2008/layout/LinedList"/>
    <dgm:cxn modelId="{BC800A33-57CD-438A-A1C5-104055DF16D7}" type="presParOf" srcId="{B3452635-B0EF-42E1-A271-DA74AA73A577}" destId="{47EB0B10-7D5C-4072-8816-E56ACA9ACD36}" srcOrd="1" destOrd="0" presId="urn:microsoft.com/office/officeart/2008/layout/LinedList"/>
    <dgm:cxn modelId="{C69B87A5-E80E-456E-BF16-F0687E50ABC0}" type="presParOf" srcId="{B3452635-B0EF-42E1-A271-DA74AA73A577}" destId="{E550435C-0701-4C90-B4B3-89D3D86D0D29}" srcOrd="2" destOrd="0" presId="urn:microsoft.com/office/officeart/2008/layout/LinedList"/>
    <dgm:cxn modelId="{09A079A8-CA07-4839-8DC0-12DE747607F8}" type="presParOf" srcId="{B642E6D0-C862-4CD9-A0F0-496841F7D07C}" destId="{4BFC7121-1EB6-49A1-941B-AFAD193F5F74}" srcOrd="5" destOrd="0" presId="urn:microsoft.com/office/officeart/2008/layout/LinedList"/>
    <dgm:cxn modelId="{1D50AA19-43FA-4F5C-927C-1AE0B2087AA4}" type="presParOf" srcId="{B642E6D0-C862-4CD9-A0F0-496841F7D07C}" destId="{ED2A2010-CA70-4E36-8DFF-611F3D742128}" srcOrd="6" destOrd="0" presId="urn:microsoft.com/office/officeart/2008/layout/LinedList"/>
    <dgm:cxn modelId="{EB767B01-E7B7-4D93-9CEE-9C59542D5708}" type="presParOf" srcId="{B642E6D0-C862-4CD9-A0F0-496841F7D07C}" destId="{6DCD4B77-0288-47F2-9719-58517052E8DD}" srcOrd="7" destOrd="0" presId="urn:microsoft.com/office/officeart/2008/layout/LinedList"/>
    <dgm:cxn modelId="{A28C1CA3-7EB1-4603-93BC-12951F8AE264}" type="presParOf" srcId="{6DCD4B77-0288-47F2-9719-58517052E8DD}" destId="{4AA03514-525D-4022-8EE6-2FFBAA2D68E9}" srcOrd="0" destOrd="0" presId="urn:microsoft.com/office/officeart/2008/layout/LinedList"/>
    <dgm:cxn modelId="{9AAE4D71-AF13-4B53-BFBC-4590E558E73A}" type="presParOf" srcId="{6DCD4B77-0288-47F2-9719-58517052E8DD}" destId="{8E5359B5-D591-4785-B31C-FEAB0E0993BC}" srcOrd="1" destOrd="0" presId="urn:microsoft.com/office/officeart/2008/layout/LinedList"/>
    <dgm:cxn modelId="{E75311C4-BE51-488B-96A5-312488CC4437}" type="presParOf" srcId="{6DCD4B77-0288-47F2-9719-58517052E8DD}" destId="{CDC2B716-297D-4424-9849-FE96347F2F42}" srcOrd="2" destOrd="0" presId="urn:microsoft.com/office/officeart/2008/layout/LinedList"/>
    <dgm:cxn modelId="{5B3438BB-CFC5-4F67-975D-70B50F8FB38B}" type="presParOf" srcId="{B642E6D0-C862-4CD9-A0F0-496841F7D07C}" destId="{89DCA4FA-49FB-4493-9BA4-5CECB2A88E8A}" srcOrd="8" destOrd="0" presId="urn:microsoft.com/office/officeart/2008/layout/LinedList"/>
    <dgm:cxn modelId="{DB501245-6DDB-4493-A20B-57D81C945CEC}" type="presParOf" srcId="{B642E6D0-C862-4CD9-A0F0-496841F7D07C}" destId="{887F1FDB-8598-4F2A-AF42-AF724C6FB7B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757842-73F2-4FA1-BCCF-D4D9CC0E46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1F31BFC-B23E-446D-A142-7F09206CAE66}">
      <dgm:prSet phldrT="[Text]"/>
      <dgm:spPr/>
      <dgm:t>
        <a:bodyPr/>
        <a:lstStyle/>
        <a:p>
          <a:r>
            <a:rPr lang="en-US" dirty="0" smtClean="0"/>
            <a:t>Data</a:t>
          </a:r>
          <a:endParaRPr lang="en-AU" dirty="0"/>
        </a:p>
      </dgm:t>
    </dgm:pt>
    <dgm:pt modelId="{9E091903-B6AF-4773-9650-1C2121684297}" type="parTrans" cxnId="{ED6E681F-E95E-4650-B732-4E84FB5A5AF2}">
      <dgm:prSet/>
      <dgm:spPr/>
      <dgm:t>
        <a:bodyPr/>
        <a:lstStyle/>
        <a:p>
          <a:endParaRPr lang="en-AU"/>
        </a:p>
      </dgm:t>
    </dgm:pt>
    <dgm:pt modelId="{3CBC2D3D-C534-4CB0-BE99-B0151370CF58}" type="sibTrans" cxnId="{ED6E681F-E95E-4650-B732-4E84FB5A5AF2}">
      <dgm:prSet/>
      <dgm:spPr/>
      <dgm:t>
        <a:bodyPr/>
        <a:lstStyle/>
        <a:p>
          <a:endParaRPr lang="en-AU"/>
        </a:p>
      </dgm:t>
    </dgm:pt>
    <dgm:pt modelId="{A9CA4BA4-6FF2-41AE-9598-A7EB88E80E26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AU" dirty="0"/>
        </a:p>
      </dgm:t>
    </dgm:pt>
    <dgm:pt modelId="{85414680-2B90-4CE6-B048-61093C270856}" type="parTrans" cxnId="{FC643A4B-94D4-4305-91E3-BE8BEBAA3056}">
      <dgm:prSet/>
      <dgm:spPr/>
      <dgm:t>
        <a:bodyPr/>
        <a:lstStyle/>
        <a:p>
          <a:endParaRPr lang="en-AU"/>
        </a:p>
      </dgm:t>
    </dgm:pt>
    <dgm:pt modelId="{696FBCDD-A09B-4F06-AD11-95F60FAB8B6D}" type="sibTrans" cxnId="{FC643A4B-94D4-4305-91E3-BE8BEBAA3056}">
      <dgm:prSet/>
      <dgm:spPr/>
      <dgm:t>
        <a:bodyPr/>
        <a:lstStyle/>
        <a:p>
          <a:endParaRPr lang="en-AU"/>
        </a:p>
      </dgm:t>
    </dgm:pt>
    <dgm:pt modelId="{81540D99-A845-43C7-839D-7DE967A47869}">
      <dgm:prSet phldrT="[Text]"/>
      <dgm:spPr/>
      <dgm:t>
        <a:bodyPr/>
        <a:lstStyle/>
        <a:p>
          <a:r>
            <a:rPr lang="en-US" dirty="0" smtClean="0"/>
            <a:t>Data</a:t>
          </a:r>
          <a:endParaRPr lang="en-AU" dirty="0"/>
        </a:p>
      </dgm:t>
    </dgm:pt>
    <dgm:pt modelId="{B0E65951-EFDD-4798-889B-1342C3CABB24}" type="parTrans" cxnId="{5F546CAB-0318-4CD5-A6BE-61BBBA4E801F}">
      <dgm:prSet/>
      <dgm:spPr/>
      <dgm:t>
        <a:bodyPr/>
        <a:lstStyle/>
        <a:p>
          <a:endParaRPr lang="en-AU"/>
        </a:p>
      </dgm:t>
    </dgm:pt>
    <dgm:pt modelId="{3C30B349-32C8-445E-8B76-189AAE485506}" type="sibTrans" cxnId="{5F546CAB-0318-4CD5-A6BE-61BBBA4E801F}">
      <dgm:prSet/>
      <dgm:spPr/>
      <dgm:t>
        <a:bodyPr/>
        <a:lstStyle/>
        <a:p>
          <a:endParaRPr lang="en-AU"/>
        </a:p>
      </dgm:t>
    </dgm:pt>
    <dgm:pt modelId="{8D0FC473-C24F-4380-93FC-CAE242EDF7AC}">
      <dgm:prSet phldrT="[Text]"/>
      <dgm:spPr/>
      <dgm:t>
        <a:bodyPr/>
        <a:lstStyle/>
        <a:p>
          <a:r>
            <a:rPr lang="en-US" dirty="0" smtClean="0"/>
            <a:t>Split Data</a:t>
          </a:r>
          <a:endParaRPr lang="en-AU" dirty="0"/>
        </a:p>
      </dgm:t>
    </dgm:pt>
    <dgm:pt modelId="{A9EDCDAF-F631-445D-ABBD-5AAA295B9015}" type="parTrans" cxnId="{697D909D-10B6-4E5A-8CC1-B1630DF2A7BC}">
      <dgm:prSet/>
      <dgm:spPr/>
      <dgm:t>
        <a:bodyPr/>
        <a:lstStyle/>
        <a:p>
          <a:endParaRPr lang="en-AU"/>
        </a:p>
      </dgm:t>
    </dgm:pt>
    <dgm:pt modelId="{9A1E6694-88A7-40B4-B874-D6F6B100EAB5}" type="sibTrans" cxnId="{697D909D-10B6-4E5A-8CC1-B1630DF2A7BC}">
      <dgm:prSet/>
      <dgm:spPr/>
      <dgm:t>
        <a:bodyPr/>
        <a:lstStyle/>
        <a:p>
          <a:endParaRPr lang="en-AU"/>
        </a:p>
      </dgm:t>
    </dgm:pt>
    <dgm:pt modelId="{AB8A27CF-3770-475E-B08A-9E030913293F}">
      <dgm:prSet phldrT="[Text]"/>
      <dgm:spPr/>
      <dgm:t>
        <a:bodyPr/>
        <a:lstStyle/>
        <a:p>
          <a:r>
            <a:rPr lang="en-US" dirty="0" smtClean="0"/>
            <a:t>Test</a:t>
          </a:r>
          <a:endParaRPr lang="en-AU" dirty="0"/>
        </a:p>
      </dgm:t>
    </dgm:pt>
    <dgm:pt modelId="{4C0E5482-DDA6-443A-9F60-99C1BF154ACA}" type="parTrans" cxnId="{DAD266CE-58AB-49DB-8FBB-5E9848AEB6DF}">
      <dgm:prSet/>
      <dgm:spPr/>
      <dgm:t>
        <a:bodyPr/>
        <a:lstStyle/>
        <a:p>
          <a:endParaRPr lang="en-AU"/>
        </a:p>
      </dgm:t>
    </dgm:pt>
    <dgm:pt modelId="{6B24124E-7834-445A-9F0E-C49650C2DD5E}" type="sibTrans" cxnId="{DAD266CE-58AB-49DB-8FBB-5E9848AEB6DF}">
      <dgm:prSet/>
      <dgm:spPr/>
      <dgm:t>
        <a:bodyPr/>
        <a:lstStyle/>
        <a:p>
          <a:endParaRPr lang="en-AU"/>
        </a:p>
      </dgm:t>
    </dgm:pt>
    <dgm:pt modelId="{E4BC46B8-CD2F-49FA-80BC-613311038A1F}">
      <dgm:prSet phldrT="[Text]"/>
      <dgm:spPr/>
      <dgm:t>
        <a:bodyPr/>
        <a:lstStyle/>
        <a:p>
          <a:r>
            <a:rPr lang="en-US" dirty="0" smtClean="0"/>
            <a:t>Forecast</a:t>
          </a:r>
          <a:endParaRPr lang="en-AU" dirty="0"/>
        </a:p>
      </dgm:t>
    </dgm:pt>
    <dgm:pt modelId="{D602837B-2589-47BF-AFB0-92F83221E4AC}" type="parTrans" cxnId="{BAE4447E-0AE1-4A7D-8D97-E26A577AD5CD}">
      <dgm:prSet/>
      <dgm:spPr/>
      <dgm:t>
        <a:bodyPr/>
        <a:lstStyle/>
        <a:p>
          <a:endParaRPr lang="en-AU"/>
        </a:p>
      </dgm:t>
    </dgm:pt>
    <dgm:pt modelId="{7BEDD912-6849-4FFB-98AD-712241E2F69A}" type="sibTrans" cxnId="{BAE4447E-0AE1-4A7D-8D97-E26A577AD5CD}">
      <dgm:prSet/>
      <dgm:spPr/>
      <dgm:t>
        <a:bodyPr/>
        <a:lstStyle/>
        <a:p>
          <a:endParaRPr lang="en-AU"/>
        </a:p>
      </dgm:t>
    </dgm:pt>
    <dgm:pt modelId="{B80B0C18-E26A-47C1-B3E0-1380F694667F}">
      <dgm:prSet phldrT="[Text]"/>
      <dgm:spPr/>
      <dgm:t>
        <a:bodyPr/>
        <a:lstStyle/>
        <a:p>
          <a:r>
            <a:rPr lang="en-US" dirty="0" smtClean="0"/>
            <a:t>Create a Forecast</a:t>
          </a:r>
          <a:endParaRPr lang="en-AU" dirty="0"/>
        </a:p>
      </dgm:t>
    </dgm:pt>
    <dgm:pt modelId="{58AA7251-BDC4-42FD-9372-37CE7094544F}" type="parTrans" cxnId="{3618AE71-AA25-44FC-8950-55BFB0879BA3}">
      <dgm:prSet/>
      <dgm:spPr/>
      <dgm:t>
        <a:bodyPr/>
        <a:lstStyle/>
        <a:p>
          <a:endParaRPr lang="en-AU"/>
        </a:p>
      </dgm:t>
    </dgm:pt>
    <dgm:pt modelId="{0365A8A1-B2F5-4B92-AABB-AE1E556053BF}" type="sibTrans" cxnId="{3618AE71-AA25-44FC-8950-55BFB0879BA3}">
      <dgm:prSet/>
      <dgm:spPr/>
      <dgm:t>
        <a:bodyPr/>
        <a:lstStyle/>
        <a:p>
          <a:endParaRPr lang="en-AU"/>
        </a:p>
      </dgm:t>
    </dgm:pt>
    <dgm:pt modelId="{D5765FE9-255E-4693-A3DE-F522928E1771}">
      <dgm:prSet phldrT="[Text]"/>
      <dgm:spPr/>
      <dgm:t>
        <a:bodyPr/>
        <a:lstStyle/>
        <a:p>
          <a:r>
            <a:rPr lang="en-US" dirty="0" smtClean="0"/>
            <a:t>Scaling the data to eliminate sparsity</a:t>
          </a:r>
          <a:endParaRPr lang="en-AU" dirty="0"/>
        </a:p>
      </dgm:t>
    </dgm:pt>
    <dgm:pt modelId="{6947CC68-979C-4F19-8D66-74CBDE831590}" type="parTrans" cxnId="{ADCED41F-C7BE-4403-8B29-FD8EBC6B97F5}">
      <dgm:prSet/>
      <dgm:spPr/>
      <dgm:t>
        <a:bodyPr/>
        <a:lstStyle/>
        <a:p>
          <a:endParaRPr lang="en-AU"/>
        </a:p>
      </dgm:t>
    </dgm:pt>
    <dgm:pt modelId="{42570F1B-F59C-4CF0-95A2-032990A5C9D8}" type="sibTrans" cxnId="{ADCED41F-C7BE-4403-8B29-FD8EBC6B97F5}">
      <dgm:prSet/>
      <dgm:spPr/>
      <dgm:t>
        <a:bodyPr/>
        <a:lstStyle/>
        <a:p>
          <a:endParaRPr lang="en-AU"/>
        </a:p>
      </dgm:t>
    </dgm:pt>
    <dgm:pt modelId="{154330AD-8471-4AD5-B245-61FD7E09777A}">
      <dgm:prSet phldrT="[Text]"/>
      <dgm:spPr/>
      <dgm:t>
        <a:bodyPr/>
        <a:lstStyle/>
        <a:p>
          <a:r>
            <a:rPr lang="en-US" dirty="0" smtClean="0"/>
            <a:t>Train</a:t>
          </a:r>
          <a:endParaRPr lang="en-AU" dirty="0"/>
        </a:p>
      </dgm:t>
    </dgm:pt>
    <dgm:pt modelId="{24717AAA-ADDC-42EA-9B92-BBE23050E1C3}" type="parTrans" cxnId="{388C0F37-1F30-41BE-B625-B08E7EC38498}">
      <dgm:prSet/>
      <dgm:spPr/>
      <dgm:t>
        <a:bodyPr/>
        <a:lstStyle/>
        <a:p>
          <a:endParaRPr lang="en-AU"/>
        </a:p>
      </dgm:t>
    </dgm:pt>
    <dgm:pt modelId="{09FFC427-4F3D-413E-B758-88AC5434065E}" type="sibTrans" cxnId="{388C0F37-1F30-41BE-B625-B08E7EC38498}">
      <dgm:prSet/>
      <dgm:spPr/>
      <dgm:t>
        <a:bodyPr/>
        <a:lstStyle/>
        <a:p>
          <a:endParaRPr lang="en-AU"/>
        </a:p>
      </dgm:t>
    </dgm:pt>
    <dgm:pt modelId="{33975832-26FE-408C-B098-C00833D9F691}" type="pres">
      <dgm:prSet presAssocID="{72757842-73F2-4FA1-BCCF-D4D9CC0E46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985494DD-9830-4057-87AD-B8450041C909}" type="pres">
      <dgm:prSet presAssocID="{B1F31BFC-B23E-446D-A142-7F09206CAE66}" presName="composite" presStyleCnt="0"/>
      <dgm:spPr/>
    </dgm:pt>
    <dgm:pt modelId="{84D979BC-804F-4E3C-A766-5E7572806BBC}" type="pres">
      <dgm:prSet presAssocID="{B1F31BFC-B23E-446D-A142-7F09206CAE6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B036DCB-8F31-405B-927C-661711E77F53}" type="pres">
      <dgm:prSet presAssocID="{B1F31BFC-B23E-446D-A142-7F09206CAE6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E3618F9-07F2-48FD-AFC3-253ACD686457}" type="pres">
      <dgm:prSet presAssocID="{3CBC2D3D-C534-4CB0-BE99-B0151370CF58}" presName="sp" presStyleCnt="0"/>
      <dgm:spPr/>
    </dgm:pt>
    <dgm:pt modelId="{CBC2D83A-BAB3-4F79-9F15-35E2DD5DC41A}" type="pres">
      <dgm:prSet presAssocID="{81540D99-A845-43C7-839D-7DE967A47869}" presName="composite" presStyleCnt="0"/>
      <dgm:spPr/>
    </dgm:pt>
    <dgm:pt modelId="{F66BE1CC-8345-429B-91CC-8E5B1CC9B8AC}" type="pres">
      <dgm:prSet presAssocID="{81540D99-A845-43C7-839D-7DE967A4786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EE0B8C-B6C8-4F59-B8E8-43B34C905A23}" type="pres">
      <dgm:prSet presAssocID="{81540D99-A845-43C7-839D-7DE967A4786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C1C3FE-10CB-4ACC-BA58-46618BA88AB4}" type="pres">
      <dgm:prSet presAssocID="{3C30B349-32C8-445E-8B76-189AAE485506}" presName="sp" presStyleCnt="0"/>
      <dgm:spPr/>
    </dgm:pt>
    <dgm:pt modelId="{62819918-CBB9-4934-8107-FD1F887CAB14}" type="pres">
      <dgm:prSet presAssocID="{E4BC46B8-CD2F-49FA-80BC-613311038A1F}" presName="composite" presStyleCnt="0"/>
      <dgm:spPr/>
    </dgm:pt>
    <dgm:pt modelId="{1F3EA0A7-C30D-49D7-859F-2302DF3DF24B}" type="pres">
      <dgm:prSet presAssocID="{E4BC46B8-CD2F-49FA-80BC-613311038A1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E6B1F2D-AB44-474B-B5EB-DB63A2CEE21F}" type="pres">
      <dgm:prSet presAssocID="{E4BC46B8-CD2F-49FA-80BC-613311038A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CE40B40-3F44-4F83-BD09-EEA018EA1BE5}" type="presOf" srcId="{72757842-73F2-4FA1-BCCF-D4D9CC0E4680}" destId="{33975832-26FE-408C-B098-C00833D9F691}" srcOrd="0" destOrd="0" presId="urn:microsoft.com/office/officeart/2005/8/layout/chevron2"/>
    <dgm:cxn modelId="{ED6E681F-E95E-4650-B732-4E84FB5A5AF2}" srcId="{72757842-73F2-4FA1-BCCF-D4D9CC0E4680}" destId="{B1F31BFC-B23E-446D-A142-7F09206CAE66}" srcOrd="0" destOrd="0" parTransId="{9E091903-B6AF-4773-9650-1C2121684297}" sibTransId="{3CBC2D3D-C534-4CB0-BE99-B0151370CF58}"/>
    <dgm:cxn modelId="{388C0F37-1F30-41BE-B625-B08E7EC38498}" srcId="{81540D99-A845-43C7-839D-7DE967A47869}" destId="{154330AD-8471-4AD5-B245-61FD7E09777A}" srcOrd="1" destOrd="0" parTransId="{24717AAA-ADDC-42EA-9B92-BBE23050E1C3}" sibTransId="{09FFC427-4F3D-413E-B758-88AC5434065E}"/>
    <dgm:cxn modelId="{751BAE2A-DCB4-4109-9121-B0BDB834424C}" type="presOf" srcId="{154330AD-8471-4AD5-B245-61FD7E09777A}" destId="{E3EE0B8C-B6C8-4F59-B8E8-43B34C905A23}" srcOrd="0" destOrd="1" presId="urn:microsoft.com/office/officeart/2005/8/layout/chevron2"/>
    <dgm:cxn modelId="{FC643A4B-94D4-4305-91E3-BE8BEBAA3056}" srcId="{B1F31BFC-B23E-446D-A142-7F09206CAE66}" destId="{A9CA4BA4-6FF2-41AE-9598-A7EB88E80E26}" srcOrd="0" destOrd="0" parTransId="{85414680-2B90-4CE6-B048-61093C270856}" sibTransId="{696FBCDD-A09B-4F06-AD11-95F60FAB8B6D}"/>
    <dgm:cxn modelId="{697D909D-10B6-4E5A-8CC1-B1630DF2A7BC}" srcId="{81540D99-A845-43C7-839D-7DE967A47869}" destId="{8D0FC473-C24F-4380-93FC-CAE242EDF7AC}" srcOrd="0" destOrd="0" parTransId="{A9EDCDAF-F631-445D-ABBD-5AAA295B9015}" sibTransId="{9A1E6694-88A7-40B4-B874-D6F6B100EAB5}"/>
    <dgm:cxn modelId="{F16CD1F6-DB2F-4CA3-B980-E9D1F253AB74}" type="presOf" srcId="{B80B0C18-E26A-47C1-B3E0-1380F694667F}" destId="{3E6B1F2D-AB44-474B-B5EB-DB63A2CEE21F}" srcOrd="0" destOrd="0" presId="urn:microsoft.com/office/officeart/2005/8/layout/chevron2"/>
    <dgm:cxn modelId="{30B42DDC-AC7A-497E-A471-1F9E8751A8A1}" type="presOf" srcId="{81540D99-A845-43C7-839D-7DE967A47869}" destId="{F66BE1CC-8345-429B-91CC-8E5B1CC9B8AC}" srcOrd="0" destOrd="0" presId="urn:microsoft.com/office/officeart/2005/8/layout/chevron2"/>
    <dgm:cxn modelId="{0BDAC38E-2B1D-402A-BACA-DCD4D0818272}" type="presOf" srcId="{A9CA4BA4-6FF2-41AE-9598-A7EB88E80E26}" destId="{6B036DCB-8F31-405B-927C-661711E77F53}" srcOrd="0" destOrd="0" presId="urn:microsoft.com/office/officeart/2005/8/layout/chevron2"/>
    <dgm:cxn modelId="{995EBA98-A7BD-46C6-9CCB-0A555334F5D2}" type="presOf" srcId="{AB8A27CF-3770-475E-B08A-9E030913293F}" destId="{E3EE0B8C-B6C8-4F59-B8E8-43B34C905A23}" srcOrd="0" destOrd="2" presId="urn:microsoft.com/office/officeart/2005/8/layout/chevron2"/>
    <dgm:cxn modelId="{3618AE71-AA25-44FC-8950-55BFB0879BA3}" srcId="{E4BC46B8-CD2F-49FA-80BC-613311038A1F}" destId="{B80B0C18-E26A-47C1-B3E0-1380F694667F}" srcOrd="0" destOrd="0" parTransId="{58AA7251-BDC4-42FD-9372-37CE7094544F}" sibTransId="{0365A8A1-B2F5-4B92-AABB-AE1E556053BF}"/>
    <dgm:cxn modelId="{5F546CAB-0318-4CD5-A6BE-61BBBA4E801F}" srcId="{72757842-73F2-4FA1-BCCF-D4D9CC0E4680}" destId="{81540D99-A845-43C7-839D-7DE967A47869}" srcOrd="1" destOrd="0" parTransId="{B0E65951-EFDD-4798-889B-1342C3CABB24}" sibTransId="{3C30B349-32C8-445E-8B76-189AAE485506}"/>
    <dgm:cxn modelId="{FF53FE7D-66F7-424B-98B0-7F877BF4BC39}" type="presOf" srcId="{B1F31BFC-B23E-446D-A142-7F09206CAE66}" destId="{84D979BC-804F-4E3C-A766-5E7572806BBC}" srcOrd="0" destOrd="0" presId="urn:microsoft.com/office/officeart/2005/8/layout/chevron2"/>
    <dgm:cxn modelId="{C232FCBB-F68E-4D19-9497-04BD8CF84962}" type="presOf" srcId="{8D0FC473-C24F-4380-93FC-CAE242EDF7AC}" destId="{E3EE0B8C-B6C8-4F59-B8E8-43B34C905A23}" srcOrd="0" destOrd="0" presId="urn:microsoft.com/office/officeart/2005/8/layout/chevron2"/>
    <dgm:cxn modelId="{FA10D8F7-7810-462B-8E4A-4855B5AEEB52}" type="presOf" srcId="{E4BC46B8-CD2F-49FA-80BC-613311038A1F}" destId="{1F3EA0A7-C30D-49D7-859F-2302DF3DF24B}" srcOrd="0" destOrd="0" presId="urn:microsoft.com/office/officeart/2005/8/layout/chevron2"/>
    <dgm:cxn modelId="{ADCED41F-C7BE-4403-8B29-FD8EBC6B97F5}" srcId="{B1F31BFC-B23E-446D-A142-7F09206CAE66}" destId="{D5765FE9-255E-4693-A3DE-F522928E1771}" srcOrd="1" destOrd="0" parTransId="{6947CC68-979C-4F19-8D66-74CBDE831590}" sibTransId="{42570F1B-F59C-4CF0-95A2-032990A5C9D8}"/>
    <dgm:cxn modelId="{87D89BD1-C0AA-4B41-9BCB-E94E885FE7A6}" type="presOf" srcId="{D5765FE9-255E-4693-A3DE-F522928E1771}" destId="{6B036DCB-8F31-405B-927C-661711E77F53}" srcOrd="0" destOrd="1" presId="urn:microsoft.com/office/officeart/2005/8/layout/chevron2"/>
    <dgm:cxn modelId="{BAE4447E-0AE1-4A7D-8D97-E26A577AD5CD}" srcId="{72757842-73F2-4FA1-BCCF-D4D9CC0E4680}" destId="{E4BC46B8-CD2F-49FA-80BC-613311038A1F}" srcOrd="2" destOrd="0" parTransId="{D602837B-2589-47BF-AFB0-92F83221E4AC}" sibTransId="{7BEDD912-6849-4FFB-98AD-712241E2F69A}"/>
    <dgm:cxn modelId="{DAD266CE-58AB-49DB-8FBB-5E9848AEB6DF}" srcId="{81540D99-A845-43C7-839D-7DE967A47869}" destId="{AB8A27CF-3770-475E-B08A-9E030913293F}" srcOrd="2" destOrd="0" parTransId="{4C0E5482-DDA6-443A-9F60-99C1BF154ACA}" sibTransId="{6B24124E-7834-445A-9F0E-C49650C2DD5E}"/>
    <dgm:cxn modelId="{1F63F149-E5DC-4993-A618-79D1CF6137AB}" type="presParOf" srcId="{33975832-26FE-408C-B098-C00833D9F691}" destId="{985494DD-9830-4057-87AD-B8450041C909}" srcOrd="0" destOrd="0" presId="urn:microsoft.com/office/officeart/2005/8/layout/chevron2"/>
    <dgm:cxn modelId="{DDB94EAD-FFFE-4181-A690-526A857823D0}" type="presParOf" srcId="{985494DD-9830-4057-87AD-B8450041C909}" destId="{84D979BC-804F-4E3C-A766-5E7572806BBC}" srcOrd="0" destOrd="0" presId="urn:microsoft.com/office/officeart/2005/8/layout/chevron2"/>
    <dgm:cxn modelId="{68C33C35-4258-49D0-A708-3BE08538FC84}" type="presParOf" srcId="{985494DD-9830-4057-87AD-B8450041C909}" destId="{6B036DCB-8F31-405B-927C-661711E77F53}" srcOrd="1" destOrd="0" presId="urn:microsoft.com/office/officeart/2005/8/layout/chevron2"/>
    <dgm:cxn modelId="{49F68890-DDBD-4DBA-BAA3-DA23F2244544}" type="presParOf" srcId="{33975832-26FE-408C-B098-C00833D9F691}" destId="{DE3618F9-07F2-48FD-AFC3-253ACD686457}" srcOrd="1" destOrd="0" presId="urn:microsoft.com/office/officeart/2005/8/layout/chevron2"/>
    <dgm:cxn modelId="{870B40D4-8B35-4073-B884-37D96523708A}" type="presParOf" srcId="{33975832-26FE-408C-B098-C00833D9F691}" destId="{CBC2D83A-BAB3-4F79-9F15-35E2DD5DC41A}" srcOrd="2" destOrd="0" presId="urn:microsoft.com/office/officeart/2005/8/layout/chevron2"/>
    <dgm:cxn modelId="{23EE3FC4-BF96-4BB6-A246-491E10E1408F}" type="presParOf" srcId="{CBC2D83A-BAB3-4F79-9F15-35E2DD5DC41A}" destId="{F66BE1CC-8345-429B-91CC-8E5B1CC9B8AC}" srcOrd="0" destOrd="0" presId="urn:microsoft.com/office/officeart/2005/8/layout/chevron2"/>
    <dgm:cxn modelId="{AC0DD704-92EB-409C-BE95-CA691C35373E}" type="presParOf" srcId="{CBC2D83A-BAB3-4F79-9F15-35E2DD5DC41A}" destId="{E3EE0B8C-B6C8-4F59-B8E8-43B34C905A23}" srcOrd="1" destOrd="0" presId="urn:microsoft.com/office/officeart/2005/8/layout/chevron2"/>
    <dgm:cxn modelId="{22BE94CD-14C8-4C41-832C-59A64EB40B83}" type="presParOf" srcId="{33975832-26FE-408C-B098-C00833D9F691}" destId="{EBC1C3FE-10CB-4ACC-BA58-46618BA88AB4}" srcOrd="3" destOrd="0" presId="urn:microsoft.com/office/officeart/2005/8/layout/chevron2"/>
    <dgm:cxn modelId="{26A9052A-B5F8-4116-8342-611701A3E377}" type="presParOf" srcId="{33975832-26FE-408C-B098-C00833D9F691}" destId="{62819918-CBB9-4934-8107-FD1F887CAB14}" srcOrd="4" destOrd="0" presId="urn:microsoft.com/office/officeart/2005/8/layout/chevron2"/>
    <dgm:cxn modelId="{02A0EB36-5B56-4597-BC6C-55CC976F254E}" type="presParOf" srcId="{62819918-CBB9-4934-8107-FD1F887CAB14}" destId="{1F3EA0A7-C30D-49D7-859F-2302DF3DF24B}" srcOrd="0" destOrd="0" presId="urn:microsoft.com/office/officeart/2005/8/layout/chevron2"/>
    <dgm:cxn modelId="{DAA4C437-C7CD-460E-8473-3CF9BE912C78}" type="presParOf" srcId="{62819918-CBB9-4934-8107-FD1F887CAB14}" destId="{3E6B1F2D-AB44-474B-B5EB-DB63A2CEE2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662BCB-0EDF-44C4-A53F-86D464E0CF9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AU"/>
        </a:p>
      </dgm:t>
    </dgm:pt>
    <dgm:pt modelId="{CF90F435-6C2D-478D-99CF-811287616BA0}">
      <dgm:prSet phldrT="[Text]" custT="1"/>
      <dgm:spPr/>
      <dgm:t>
        <a:bodyPr/>
        <a:lstStyle/>
        <a:p>
          <a:r>
            <a:rPr lang="en-US" sz="1600" dirty="0" smtClean="0"/>
            <a:t>Deep Learning</a:t>
          </a:r>
          <a:endParaRPr lang="en-AU" sz="1600" dirty="0"/>
        </a:p>
      </dgm:t>
    </dgm:pt>
    <dgm:pt modelId="{46AC551B-5AAE-428E-B25E-90BB37519DBB}" type="parTrans" cxnId="{75430D1B-E0C4-45B7-99EE-BA05325408BB}">
      <dgm:prSet/>
      <dgm:spPr/>
      <dgm:t>
        <a:bodyPr/>
        <a:lstStyle/>
        <a:p>
          <a:endParaRPr lang="en-AU"/>
        </a:p>
      </dgm:t>
    </dgm:pt>
    <dgm:pt modelId="{0274DD70-03BD-48AF-8606-1F8B7CFE46DF}" type="sibTrans" cxnId="{75430D1B-E0C4-45B7-99EE-BA05325408BB}">
      <dgm:prSet/>
      <dgm:spPr/>
      <dgm:t>
        <a:bodyPr/>
        <a:lstStyle/>
        <a:p>
          <a:endParaRPr lang="en-AU"/>
        </a:p>
      </dgm:t>
    </dgm:pt>
    <dgm:pt modelId="{65D57561-798C-49F1-9604-819E1ACD90B6}">
      <dgm:prSet phldrT="[Text]" custT="1"/>
      <dgm:spPr/>
      <dgm:t>
        <a:bodyPr/>
        <a:lstStyle/>
        <a:p>
          <a:r>
            <a:rPr lang="en-US" sz="1600" dirty="0" smtClean="0"/>
            <a:t>Long Short Term Memory (LSTM</a:t>
          </a:r>
          <a:r>
            <a:rPr lang="en-US" sz="1400" dirty="0" smtClean="0"/>
            <a:t>)</a:t>
          </a:r>
          <a:endParaRPr lang="en-AU" sz="1400" dirty="0"/>
        </a:p>
      </dgm:t>
    </dgm:pt>
    <dgm:pt modelId="{4F523AAF-0F55-4711-B96D-71737FF47474}" type="parTrans" cxnId="{B32E5286-AF14-4A3B-942B-535E1A31232F}">
      <dgm:prSet/>
      <dgm:spPr/>
      <dgm:t>
        <a:bodyPr/>
        <a:lstStyle/>
        <a:p>
          <a:endParaRPr lang="en-AU"/>
        </a:p>
      </dgm:t>
    </dgm:pt>
    <dgm:pt modelId="{CC3C1858-DE7E-44D1-AFBF-22CC5BF73EBC}" type="sibTrans" cxnId="{B32E5286-AF14-4A3B-942B-535E1A31232F}">
      <dgm:prSet/>
      <dgm:spPr/>
      <dgm:t>
        <a:bodyPr/>
        <a:lstStyle/>
        <a:p>
          <a:endParaRPr lang="en-AU"/>
        </a:p>
      </dgm:t>
    </dgm:pt>
    <dgm:pt modelId="{A746680A-F6A8-4662-94C7-5857A1416518}">
      <dgm:prSet phldrT="[Text]"/>
      <dgm:spPr/>
      <dgm:t>
        <a:bodyPr/>
        <a:lstStyle/>
        <a:p>
          <a:r>
            <a:rPr lang="en-AU" dirty="0" smtClean="0"/>
            <a:t>Very powerful in sequence prediction problems because they’re able to store past information. This is important in our case because the previous price of a stock is crucial in predicting its future price</a:t>
          </a:r>
          <a:endParaRPr lang="en-AU" dirty="0"/>
        </a:p>
      </dgm:t>
    </dgm:pt>
    <dgm:pt modelId="{50D90B19-8A3D-4F30-B7A1-646A29CFCCDE}" type="parTrans" cxnId="{7E00C5EB-99FB-45D7-BF42-9AE568B5EC91}">
      <dgm:prSet/>
      <dgm:spPr/>
      <dgm:t>
        <a:bodyPr/>
        <a:lstStyle/>
        <a:p>
          <a:endParaRPr lang="en-AU"/>
        </a:p>
      </dgm:t>
    </dgm:pt>
    <dgm:pt modelId="{3EDCB63A-DFEC-4180-9E9C-B0E876FB4BF7}" type="sibTrans" cxnId="{7E00C5EB-99FB-45D7-BF42-9AE568B5EC91}">
      <dgm:prSet/>
      <dgm:spPr/>
      <dgm:t>
        <a:bodyPr/>
        <a:lstStyle/>
        <a:p>
          <a:endParaRPr lang="en-AU"/>
        </a:p>
      </dgm:t>
    </dgm:pt>
    <dgm:pt modelId="{2F6E564E-46C5-42A7-ACEB-F90965F11D76}" type="pres">
      <dgm:prSet presAssocID="{4E662BCB-0EDF-44C4-A53F-86D464E0CF9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26F13012-1EC3-4459-8723-F0C97890F3EC}" type="pres">
      <dgm:prSet presAssocID="{CF90F435-6C2D-478D-99CF-811287616BA0}" presName="Accent1" presStyleCnt="0"/>
      <dgm:spPr/>
    </dgm:pt>
    <dgm:pt modelId="{B5D8E2BC-BAB5-48B9-ADBE-958FA6AEE897}" type="pres">
      <dgm:prSet presAssocID="{CF90F435-6C2D-478D-99CF-811287616BA0}" presName="Accent" presStyleLbl="node1" presStyleIdx="0" presStyleCnt="3"/>
      <dgm:spPr/>
    </dgm:pt>
    <dgm:pt modelId="{B321A7FA-1981-4417-BD51-5E3AE4EE0DA9}" type="pres">
      <dgm:prSet presAssocID="{CF90F435-6C2D-478D-99CF-811287616BA0}" presName="Parent1" presStyleLbl="revTx" presStyleIdx="0" presStyleCnt="3" custScaleX="133974" custScaleY="1379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9DD38D3-3218-4336-9906-C00D1EF0E371}" type="pres">
      <dgm:prSet presAssocID="{65D57561-798C-49F1-9604-819E1ACD90B6}" presName="Accent2" presStyleCnt="0"/>
      <dgm:spPr/>
    </dgm:pt>
    <dgm:pt modelId="{E4ED82AA-93D1-46CE-9C12-AE4A1BCB0E7C}" type="pres">
      <dgm:prSet presAssocID="{65D57561-798C-49F1-9604-819E1ACD90B6}" presName="Accent" presStyleLbl="node1" presStyleIdx="1" presStyleCnt="3"/>
      <dgm:spPr/>
    </dgm:pt>
    <dgm:pt modelId="{245782D4-3ECF-40B5-AC2F-6FD910008256}" type="pres">
      <dgm:prSet presAssocID="{65D57561-798C-49F1-9604-819E1ACD90B6}" presName="Parent2" presStyleLbl="revTx" presStyleIdx="1" presStyleCnt="3" custScaleX="158587" custLinFactNeighborX="7027" custLinFactNeighborY="-46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B8EFBC-E1D6-4232-B3D1-DD31386774DF}" type="pres">
      <dgm:prSet presAssocID="{A746680A-F6A8-4662-94C7-5857A1416518}" presName="Accent3" presStyleCnt="0"/>
      <dgm:spPr/>
    </dgm:pt>
    <dgm:pt modelId="{4D2DB422-3548-4191-B7F9-0A931909F6AB}" type="pres">
      <dgm:prSet presAssocID="{A746680A-F6A8-4662-94C7-5857A1416518}" presName="Accent" presStyleLbl="node1" presStyleIdx="2" presStyleCnt="3"/>
      <dgm:spPr/>
    </dgm:pt>
    <dgm:pt modelId="{C4524CE9-13D7-432B-A0E6-76FCB5D51074}" type="pres">
      <dgm:prSet presAssocID="{A746680A-F6A8-4662-94C7-5857A1416518}" presName="Parent3" presStyleLbl="revTx" presStyleIdx="2" presStyleCnt="3" custScaleX="329167" custScaleY="260115" custLinFactX="100000" custLinFactNeighborX="155743" custLinFactNeighborY="72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72940F-D655-4DB5-A8CD-03E02BF38F8D}" type="presOf" srcId="{A746680A-F6A8-4662-94C7-5857A1416518}" destId="{C4524CE9-13D7-432B-A0E6-76FCB5D51074}" srcOrd="0" destOrd="0" presId="urn:microsoft.com/office/officeart/2009/layout/CircleArrowProcess"/>
    <dgm:cxn modelId="{7E00C5EB-99FB-45D7-BF42-9AE568B5EC91}" srcId="{4E662BCB-0EDF-44C4-A53F-86D464E0CF9B}" destId="{A746680A-F6A8-4662-94C7-5857A1416518}" srcOrd="2" destOrd="0" parTransId="{50D90B19-8A3D-4F30-B7A1-646A29CFCCDE}" sibTransId="{3EDCB63A-DFEC-4180-9E9C-B0E876FB4BF7}"/>
    <dgm:cxn modelId="{75430D1B-E0C4-45B7-99EE-BA05325408BB}" srcId="{4E662BCB-0EDF-44C4-A53F-86D464E0CF9B}" destId="{CF90F435-6C2D-478D-99CF-811287616BA0}" srcOrd="0" destOrd="0" parTransId="{46AC551B-5AAE-428E-B25E-90BB37519DBB}" sibTransId="{0274DD70-03BD-48AF-8606-1F8B7CFE46DF}"/>
    <dgm:cxn modelId="{083BD071-DBA4-499D-AFEE-19EF7942561F}" type="presOf" srcId="{4E662BCB-0EDF-44C4-A53F-86D464E0CF9B}" destId="{2F6E564E-46C5-42A7-ACEB-F90965F11D76}" srcOrd="0" destOrd="0" presId="urn:microsoft.com/office/officeart/2009/layout/CircleArrowProcess"/>
    <dgm:cxn modelId="{B32E5286-AF14-4A3B-942B-535E1A31232F}" srcId="{4E662BCB-0EDF-44C4-A53F-86D464E0CF9B}" destId="{65D57561-798C-49F1-9604-819E1ACD90B6}" srcOrd="1" destOrd="0" parTransId="{4F523AAF-0F55-4711-B96D-71737FF47474}" sibTransId="{CC3C1858-DE7E-44D1-AFBF-22CC5BF73EBC}"/>
    <dgm:cxn modelId="{3EA36CD1-DE7E-4A54-8EC6-5DD1060834A5}" type="presOf" srcId="{CF90F435-6C2D-478D-99CF-811287616BA0}" destId="{B321A7FA-1981-4417-BD51-5E3AE4EE0DA9}" srcOrd="0" destOrd="0" presId="urn:microsoft.com/office/officeart/2009/layout/CircleArrowProcess"/>
    <dgm:cxn modelId="{2E37C56D-5C88-4CFD-83B5-34609F138D0E}" type="presOf" srcId="{65D57561-798C-49F1-9604-819E1ACD90B6}" destId="{245782D4-3ECF-40B5-AC2F-6FD910008256}" srcOrd="0" destOrd="0" presId="urn:microsoft.com/office/officeart/2009/layout/CircleArrowProcess"/>
    <dgm:cxn modelId="{98397B93-D033-42AC-8C26-EFD0A0E13C09}" type="presParOf" srcId="{2F6E564E-46C5-42A7-ACEB-F90965F11D76}" destId="{26F13012-1EC3-4459-8723-F0C97890F3EC}" srcOrd="0" destOrd="0" presId="urn:microsoft.com/office/officeart/2009/layout/CircleArrowProcess"/>
    <dgm:cxn modelId="{918F4E7D-AEDB-4C32-990A-39BF90186C9C}" type="presParOf" srcId="{26F13012-1EC3-4459-8723-F0C97890F3EC}" destId="{B5D8E2BC-BAB5-48B9-ADBE-958FA6AEE897}" srcOrd="0" destOrd="0" presId="urn:microsoft.com/office/officeart/2009/layout/CircleArrowProcess"/>
    <dgm:cxn modelId="{AA9974E6-12F6-4148-ACB1-685543FF7C3F}" type="presParOf" srcId="{2F6E564E-46C5-42A7-ACEB-F90965F11D76}" destId="{B321A7FA-1981-4417-BD51-5E3AE4EE0DA9}" srcOrd="1" destOrd="0" presId="urn:microsoft.com/office/officeart/2009/layout/CircleArrowProcess"/>
    <dgm:cxn modelId="{D723B90C-A383-4281-9DBA-21067C2D8FDE}" type="presParOf" srcId="{2F6E564E-46C5-42A7-ACEB-F90965F11D76}" destId="{19DD38D3-3218-4336-9906-C00D1EF0E371}" srcOrd="2" destOrd="0" presId="urn:microsoft.com/office/officeart/2009/layout/CircleArrowProcess"/>
    <dgm:cxn modelId="{7C97323B-82F7-4523-B36E-63E0D2ABB1B0}" type="presParOf" srcId="{19DD38D3-3218-4336-9906-C00D1EF0E371}" destId="{E4ED82AA-93D1-46CE-9C12-AE4A1BCB0E7C}" srcOrd="0" destOrd="0" presId="urn:microsoft.com/office/officeart/2009/layout/CircleArrowProcess"/>
    <dgm:cxn modelId="{58C56CA2-DF5E-4685-B5EC-00AA3BABDB73}" type="presParOf" srcId="{2F6E564E-46C5-42A7-ACEB-F90965F11D76}" destId="{245782D4-3ECF-40B5-AC2F-6FD910008256}" srcOrd="3" destOrd="0" presId="urn:microsoft.com/office/officeart/2009/layout/CircleArrowProcess"/>
    <dgm:cxn modelId="{0FE83D65-82DE-4941-B352-DD9E64BD6B41}" type="presParOf" srcId="{2F6E564E-46C5-42A7-ACEB-F90965F11D76}" destId="{78B8EFBC-E1D6-4232-B3D1-DD31386774DF}" srcOrd="4" destOrd="0" presId="urn:microsoft.com/office/officeart/2009/layout/CircleArrowProcess"/>
    <dgm:cxn modelId="{8536852D-D24B-4F9B-824E-3A56B27E0E37}" type="presParOf" srcId="{78B8EFBC-E1D6-4232-B3D1-DD31386774DF}" destId="{4D2DB422-3548-4191-B7F9-0A931909F6AB}" srcOrd="0" destOrd="0" presId="urn:microsoft.com/office/officeart/2009/layout/CircleArrowProcess"/>
    <dgm:cxn modelId="{F3CA90EA-BA52-41AB-A27D-F5AFF7DFF1C0}" type="presParOf" srcId="{2F6E564E-46C5-42A7-ACEB-F90965F11D76}" destId="{C4524CE9-13D7-432B-A0E6-76FCB5D5107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3CE620-8B96-4B56-BB68-017B4686DD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9A5EE9E-A5B6-4C23-B649-145551DFBE14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AU" dirty="0"/>
        </a:p>
      </dgm:t>
    </dgm:pt>
    <dgm:pt modelId="{6CC8DD0F-A01B-4DDB-88F0-5236400B15CC}" type="parTrans" cxnId="{67E08D9E-3B54-42C4-84DF-499558904FFF}">
      <dgm:prSet/>
      <dgm:spPr/>
      <dgm:t>
        <a:bodyPr/>
        <a:lstStyle/>
        <a:p>
          <a:endParaRPr lang="en-AU"/>
        </a:p>
      </dgm:t>
    </dgm:pt>
    <dgm:pt modelId="{25453C87-F86A-409E-AB60-726995AE37EF}" type="sibTrans" cxnId="{67E08D9E-3B54-42C4-84DF-499558904FFF}">
      <dgm:prSet/>
      <dgm:spPr/>
      <dgm:t>
        <a:bodyPr/>
        <a:lstStyle/>
        <a:p>
          <a:endParaRPr lang="en-AU"/>
        </a:p>
      </dgm:t>
    </dgm:pt>
    <dgm:pt modelId="{07A3F665-1F3D-47A8-B3C2-6A01DDF86579}">
      <dgm:prSet phldrT="[Text]"/>
      <dgm:spPr/>
      <dgm:t>
        <a:bodyPr/>
        <a:lstStyle/>
        <a:p>
          <a:r>
            <a:rPr lang="en-US" dirty="0" smtClean="0"/>
            <a:t>Full Data</a:t>
          </a:r>
        </a:p>
        <a:p>
          <a:r>
            <a:rPr lang="en-US" dirty="0" smtClean="0"/>
            <a:t>1500 Data Points</a:t>
          </a:r>
        </a:p>
        <a:p>
          <a:r>
            <a:rPr lang="en-US" dirty="0" smtClean="0"/>
            <a:t>900 Data Points</a:t>
          </a:r>
        </a:p>
        <a:p>
          <a:r>
            <a:rPr lang="en-US" dirty="0" smtClean="0"/>
            <a:t>100 Data Points</a:t>
          </a:r>
          <a:endParaRPr lang="en-AU" dirty="0"/>
        </a:p>
      </dgm:t>
    </dgm:pt>
    <dgm:pt modelId="{021B5883-703A-424F-925C-DC994102703B}" type="parTrans" cxnId="{91AB9540-B923-40D3-ADC6-3CD3BA99B536}">
      <dgm:prSet/>
      <dgm:spPr/>
      <dgm:t>
        <a:bodyPr/>
        <a:lstStyle/>
        <a:p>
          <a:endParaRPr lang="en-AU"/>
        </a:p>
      </dgm:t>
    </dgm:pt>
    <dgm:pt modelId="{4597D262-6609-464C-B87E-6A0432331CD2}" type="sibTrans" cxnId="{91AB9540-B923-40D3-ADC6-3CD3BA99B536}">
      <dgm:prSet/>
      <dgm:spPr/>
      <dgm:t>
        <a:bodyPr/>
        <a:lstStyle/>
        <a:p>
          <a:endParaRPr lang="en-AU"/>
        </a:p>
      </dgm:t>
    </dgm:pt>
    <dgm:pt modelId="{E13374E2-B150-4F88-B9E1-3F75F6181172}">
      <dgm:prSet phldrT="[Text]"/>
      <dgm:spPr/>
      <dgm:t>
        <a:bodyPr/>
        <a:lstStyle/>
        <a:p>
          <a:r>
            <a:rPr lang="en-US" dirty="0" smtClean="0"/>
            <a:t>50 Neurons</a:t>
          </a:r>
        </a:p>
        <a:p>
          <a:r>
            <a:rPr lang="en-US" dirty="0" smtClean="0"/>
            <a:t>100 Neurons</a:t>
          </a:r>
        </a:p>
        <a:p>
          <a:r>
            <a:rPr lang="en-US" dirty="0" smtClean="0"/>
            <a:t>500 Neurons</a:t>
          </a:r>
        </a:p>
        <a:p>
          <a:r>
            <a:rPr lang="en-US" dirty="0" smtClean="0"/>
            <a:t>1000 Neurons</a:t>
          </a:r>
          <a:endParaRPr lang="en-AU" dirty="0"/>
        </a:p>
      </dgm:t>
    </dgm:pt>
    <dgm:pt modelId="{13D13440-4DF1-462F-88FD-BD21B59A3330}" type="parTrans" cxnId="{7F542B89-FB97-44A7-8C21-D5BAA3436E01}">
      <dgm:prSet/>
      <dgm:spPr/>
      <dgm:t>
        <a:bodyPr/>
        <a:lstStyle/>
        <a:p>
          <a:endParaRPr lang="en-AU"/>
        </a:p>
      </dgm:t>
    </dgm:pt>
    <dgm:pt modelId="{ADE9D669-1819-4D0E-A427-5DAAEF73D646}" type="sibTrans" cxnId="{7F542B89-FB97-44A7-8C21-D5BAA3436E01}">
      <dgm:prSet/>
      <dgm:spPr/>
      <dgm:t>
        <a:bodyPr/>
        <a:lstStyle/>
        <a:p>
          <a:endParaRPr lang="en-AU"/>
        </a:p>
      </dgm:t>
    </dgm:pt>
    <dgm:pt modelId="{896F7004-41C0-433E-88F1-799E92A322D9}" type="pres">
      <dgm:prSet presAssocID="{FA3CE620-8B96-4B56-BB68-017B4686DD7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A20A33FE-69DE-4BAF-B1CA-1316493A1C2E}" type="pres">
      <dgm:prSet presAssocID="{09A5EE9E-A5B6-4C23-B649-145551DFBE14}" presName="thickLine" presStyleLbl="alignNode1" presStyleIdx="0" presStyleCnt="1"/>
      <dgm:spPr/>
    </dgm:pt>
    <dgm:pt modelId="{B713A6DA-3632-4ED2-961B-55A3458FF145}" type="pres">
      <dgm:prSet presAssocID="{09A5EE9E-A5B6-4C23-B649-145551DFBE14}" presName="horz1" presStyleCnt="0"/>
      <dgm:spPr/>
    </dgm:pt>
    <dgm:pt modelId="{E4F7FB30-1566-41E0-B6F6-4D6076AFBB13}" type="pres">
      <dgm:prSet presAssocID="{09A5EE9E-A5B6-4C23-B649-145551DFBE14}" presName="tx1" presStyleLbl="revTx" presStyleIdx="0" presStyleCnt="3" custScaleX="212994"/>
      <dgm:spPr/>
      <dgm:t>
        <a:bodyPr/>
        <a:lstStyle/>
        <a:p>
          <a:endParaRPr lang="en-AU"/>
        </a:p>
      </dgm:t>
    </dgm:pt>
    <dgm:pt modelId="{EAE52254-6A29-44C0-9F88-43B71A01DCCF}" type="pres">
      <dgm:prSet presAssocID="{09A5EE9E-A5B6-4C23-B649-145551DFBE14}" presName="vert1" presStyleCnt="0"/>
      <dgm:spPr/>
    </dgm:pt>
    <dgm:pt modelId="{22C4767D-D85F-4754-B1DD-FE04016EC6B0}" type="pres">
      <dgm:prSet presAssocID="{07A3F665-1F3D-47A8-B3C2-6A01DDF86579}" presName="vertSpace2a" presStyleCnt="0"/>
      <dgm:spPr/>
    </dgm:pt>
    <dgm:pt modelId="{8CCA5879-CE4B-403E-99FF-495E68C0C94E}" type="pres">
      <dgm:prSet presAssocID="{07A3F665-1F3D-47A8-B3C2-6A01DDF86579}" presName="horz2" presStyleCnt="0"/>
      <dgm:spPr/>
    </dgm:pt>
    <dgm:pt modelId="{BAF14D1C-1ED1-4A8E-86DF-6E98C67DAAF0}" type="pres">
      <dgm:prSet presAssocID="{07A3F665-1F3D-47A8-B3C2-6A01DDF86579}" presName="horzSpace2" presStyleCnt="0"/>
      <dgm:spPr/>
    </dgm:pt>
    <dgm:pt modelId="{217AA36B-3F1D-401F-ACC1-452EB876AD6A}" type="pres">
      <dgm:prSet presAssocID="{07A3F665-1F3D-47A8-B3C2-6A01DDF86579}" presName="tx2" presStyleLbl="revTx" presStyleIdx="1" presStyleCnt="3"/>
      <dgm:spPr/>
      <dgm:t>
        <a:bodyPr/>
        <a:lstStyle/>
        <a:p>
          <a:endParaRPr lang="en-AU"/>
        </a:p>
      </dgm:t>
    </dgm:pt>
    <dgm:pt modelId="{698291EA-E9D4-4E94-8C30-EBF9163780D4}" type="pres">
      <dgm:prSet presAssocID="{07A3F665-1F3D-47A8-B3C2-6A01DDF86579}" presName="vert2" presStyleCnt="0"/>
      <dgm:spPr/>
    </dgm:pt>
    <dgm:pt modelId="{8D24688C-F6ED-4937-B867-AEEAF5933DD4}" type="pres">
      <dgm:prSet presAssocID="{07A3F665-1F3D-47A8-B3C2-6A01DDF86579}" presName="thinLine2b" presStyleLbl="callout" presStyleIdx="0" presStyleCnt="2"/>
      <dgm:spPr/>
    </dgm:pt>
    <dgm:pt modelId="{7163F345-27CC-4C62-A3C0-82CA546F95C7}" type="pres">
      <dgm:prSet presAssocID="{07A3F665-1F3D-47A8-B3C2-6A01DDF86579}" presName="vertSpace2b" presStyleCnt="0"/>
      <dgm:spPr/>
    </dgm:pt>
    <dgm:pt modelId="{F32426CE-6854-4301-92C8-CE4A54FC4340}" type="pres">
      <dgm:prSet presAssocID="{E13374E2-B150-4F88-B9E1-3F75F6181172}" presName="horz2" presStyleCnt="0"/>
      <dgm:spPr/>
    </dgm:pt>
    <dgm:pt modelId="{C8AACA5D-F300-45F4-A685-EEBDC888B0C8}" type="pres">
      <dgm:prSet presAssocID="{E13374E2-B150-4F88-B9E1-3F75F6181172}" presName="horzSpace2" presStyleCnt="0"/>
      <dgm:spPr/>
    </dgm:pt>
    <dgm:pt modelId="{4758BDAB-0673-487D-8A2F-378E536FE784}" type="pres">
      <dgm:prSet presAssocID="{E13374E2-B150-4F88-B9E1-3F75F6181172}" presName="tx2" presStyleLbl="revTx" presStyleIdx="2" presStyleCnt="3"/>
      <dgm:spPr/>
      <dgm:t>
        <a:bodyPr/>
        <a:lstStyle/>
        <a:p>
          <a:endParaRPr lang="en-AU"/>
        </a:p>
      </dgm:t>
    </dgm:pt>
    <dgm:pt modelId="{222A3CB0-8CA8-43CA-8BE4-202253B283C1}" type="pres">
      <dgm:prSet presAssocID="{E13374E2-B150-4F88-B9E1-3F75F6181172}" presName="vert2" presStyleCnt="0"/>
      <dgm:spPr/>
    </dgm:pt>
    <dgm:pt modelId="{BB7F7935-2359-42B6-A552-00610B7E23C5}" type="pres">
      <dgm:prSet presAssocID="{E13374E2-B150-4F88-B9E1-3F75F6181172}" presName="thinLine2b" presStyleLbl="callout" presStyleIdx="1" presStyleCnt="2"/>
      <dgm:spPr/>
    </dgm:pt>
    <dgm:pt modelId="{F2B61B09-ADFA-4834-A982-25D95DC1360B}" type="pres">
      <dgm:prSet presAssocID="{E13374E2-B150-4F88-B9E1-3F75F6181172}" presName="vertSpace2b" presStyleCnt="0"/>
      <dgm:spPr/>
    </dgm:pt>
  </dgm:ptLst>
  <dgm:cxnLst>
    <dgm:cxn modelId="{7F542B89-FB97-44A7-8C21-D5BAA3436E01}" srcId="{09A5EE9E-A5B6-4C23-B649-145551DFBE14}" destId="{E13374E2-B150-4F88-B9E1-3F75F6181172}" srcOrd="1" destOrd="0" parTransId="{13D13440-4DF1-462F-88FD-BD21B59A3330}" sibTransId="{ADE9D669-1819-4D0E-A427-5DAAEF73D646}"/>
    <dgm:cxn modelId="{71D3C556-E77B-4E2A-AB15-AEF5A31A2AA6}" type="presOf" srcId="{FA3CE620-8B96-4B56-BB68-017B4686DD7D}" destId="{896F7004-41C0-433E-88F1-799E92A322D9}" srcOrd="0" destOrd="0" presId="urn:microsoft.com/office/officeart/2008/layout/LinedList"/>
    <dgm:cxn modelId="{91AB9540-B923-40D3-ADC6-3CD3BA99B536}" srcId="{09A5EE9E-A5B6-4C23-B649-145551DFBE14}" destId="{07A3F665-1F3D-47A8-B3C2-6A01DDF86579}" srcOrd="0" destOrd="0" parTransId="{021B5883-703A-424F-925C-DC994102703B}" sibTransId="{4597D262-6609-464C-B87E-6A0432331CD2}"/>
    <dgm:cxn modelId="{56A4EEBC-3F22-4A21-A84D-7EC1C6340D21}" type="presOf" srcId="{07A3F665-1F3D-47A8-B3C2-6A01DDF86579}" destId="{217AA36B-3F1D-401F-ACC1-452EB876AD6A}" srcOrd="0" destOrd="0" presId="urn:microsoft.com/office/officeart/2008/layout/LinedList"/>
    <dgm:cxn modelId="{67E08D9E-3B54-42C4-84DF-499558904FFF}" srcId="{FA3CE620-8B96-4B56-BB68-017B4686DD7D}" destId="{09A5EE9E-A5B6-4C23-B649-145551DFBE14}" srcOrd="0" destOrd="0" parTransId="{6CC8DD0F-A01B-4DDB-88F0-5236400B15CC}" sibTransId="{25453C87-F86A-409E-AB60-726995AE37EF}"/>
    <dgm:cxn modelId="{09C665FB-D3EB-404B-9204-07D498793C58}" type="presOf" srcId="{E13374E2-B150-4F88-B9E1-3F75F6181172}" destId="{4758BDAB-0673-487D-8A2F-378E536FE784}" srcOrd="0" destOrd="0" presId="urn:microsoft.com/office/officeart/2008/layout/LinedList"/>
    <dgm:cxn modelId="{54A22283-2FEE-4D9C-AA90-A29A13470272}" type="presOf" srcId="{09A5EE9E-A5B6-4C23-B649-145551DFBE14}" destId="{E4F7FB30-1566-41E0-B6F6-4D6076AFBB13}" srcOrd="0" destOrd="0" presId="urn:microsoft.com/office/officeart/2008/layout/LinedList"/>
    <dgm:cxn modelId="{358FC5CC-8C6C-4A95-A0A4-8D484012B557}" type="presParOf" srcId="{896F7004-41C0-433E-88F1-799E92A322D9}" destId="{A20A33FE-69DE-4BAF-B1CA-1316493A1C2E}" srcOrd="0" destOrd="0" presId="urn:microsoft.com/office/officeart/2008/layout/LinedList"/>
    <dgm:cxn modelId="{4CEB900F-1E97-4AB3-869E-B7EFD6EB8791}" type="presParOf" srcId="{896F7004-41C0-433E-88F1-799E92A322D9}" destId="{B713A6DA-3632-4ED2-961B-55A3458FF145}" srcOrd="1" destOrd="0" presId="urn:microsoft.com/office/officeart/2008/layout/LinedList"/>
    <dgm:cxn modelId="{68941D94-67E4-4A0E-901B-43EAC9CDEBD0}" type="presParOf" srcId="{B713A6DA-3632-4ED2-961B-55A3458FF145}" destId="{E4F7FB30-1566-41E0-B6F6-4D6076AFBB13}" srcOrd="0" destOrd="0" presId="urn:microsoft.com/office/officeart/2008/layout/LinedList"/>
    <dgm:cxn modelId="{97E3F0F3-F838-4B55-AA8A-3DB395733F92}" type="presParOf" srcId="{B713A6DA-3632-4ED2-961B-55A3458FF145}" destId="{EAE52254-6A29-44C0-9F88-43B71A01DCCF}" srcOrd="1" destOrd="0" presId="urn:microsoft.com/office/officeart/2008/layout/LinedList"/>
    <dgm:cxn modelId="{4DF276A5-2A85-4B00-92AB-F82E3DABB61E}" type="presParOf" srcId="{EAE52254-6A29-44C0-9F88-43B71A01DCCF}" destId="{22C4767D-D85F-4754-B1DD-FE04016EC6B0}" srcOrd="0" destOrd="0" presId="urn:microsoft.com/office/officeart/2008/layout/LinedList"/>
    <dgm:cxn modelId="{C3D159E0-A916-4CDE-BDBF-A260F0AA0CE6}" type="presParOf" srcId="{EAE52254-6A29-44C0-9F88-43B71A01DCCF}" destId="{8CCA5879-CE4B-403E-99FF-495E68C0C94E}" srcOrd="1" destOrd="0" presId="urn:microsoft.com/office/officeart/2008/layout/LinedList"/>
    <dgm:cxn modelId="{CBF5F4EB-3F8D-439B-9E1B-B9C8A433E6FB}" type="presParOf" srcId="{8CCA5879-CE4B-403E-99FF-495E68C0C94E}" destId="{BAF14D1C-1ED1-4A8E-86DF-6E98C67DAAF0}" srcOrd="0" destOrd="0" presId="urn:microsoft.com/office/officeart/2008/layout/LinedList"/>
    <dgm:cxn modelId="{05B9CB15-83C9-41CB-BF38-4B7E263A42C9}" type="presParOf" srcId="{8CCA5879-CE4B-403E-99FF-495E68C0C94E}" destId="{217AA36B-3F1D-401F-ACC1-452EB876AD6A}" srcOrd="1" destOrd="0" presId="urn:microsoft.com/office/officeart/2008/layout/LinedList"/>
    <dgm:cxn modelId="{9EEB1787-5260-4183-8FF8-9ECEFA537474}" type="presParOf" srcId="{8CCA5879-CE4B-403E-99FF-495E68C0C94E}" destId="{698291EA-E9D4-4E94-8C30-EBF9163780D4}" srcOrd="2" destOrd="0" presId="urn:microsoft.com/office/officeart/2008/layout/LinedList"/>
    <dgm:cxn modelId="{37A8E676-C47F-40F5-AD88-5C663DF3D139}" type="presParOf" srcId="{EAE52254-6A29-44C0-9F88-43B71A01DCCF}" destId="{8D24688C-F6ED-4937-B867-AEEAF5933DD4}" srcOrd="2" destOrd="0" presId="urn:microsoft.com/office/officeart/2008/layout/LinedList"/>
    <dgm:cxn modelId="{CA550ECE-4B16-4A73-8430-1444908685C3}" type="presParOf" srcId="{EAE52254-6A29-44C0-9F88-43B71A01DCCF}" destId="{7163F345-27CC-4C62-A3C0-82CA546F95C7}" srcOrd="3" destOrd="0" presId="urn:microsoft.com/office/officeart/2008/layout/LinedList"/>
    <dgm:cxn modelId="{30526717-41BA-4050-A636-F7587D717DC1}" type="presParOf" srcId="{EAE52254-6A29-44C0-9F88-43B71A01DCCF}" destId="{F32426CE-6854-4301-92C8-CE4A54FC4340}" srcOrd="4" destOrd="0" presId="urn:microsoft.com/office/officeart/2008/layout/LinedList"/>
    <dgm:cxn modelId="{14F9E454-4FAD-438F-AF38-7FCC528D256B}" type="presParOf" srcId="{F32426CE-6854-4301-92C8-CE4A54FC4340}" destId="{C8AACA5D-F300-45F4-A685-EEBDC888B0C8}" srcOrd="0" destOrd="0" presId="urn:microsoft.com/office/officeart/2008/layout/LinedList"/>
    <dgm:cxn modelId="{4C421CF9-D920-4CD8-9CDB-7189561D8403}" type="presParOf" srcId="{F32426CE-6854-4301-92C8-CE4A54FC4340}" destId="{4758BDAB-0673-487D-8A2F-378E536FE784}" srcOrd="1" destOrd="0" presId="urn:microsoft.com/office/officeart/2008/layout/LinedList"/>
    <dgm:cxn modelId="{3454C7F6-4003-44EA-8A1F-CAB74DF19E37}" type="presParOf" srcId="{F32426CE-6854-4301-92C8-CE4A54FC4340}" destId="{222A3CB0-8CA8-43CA-8BE4-202253B283C1}" srcOrd="2" destOrd="0" presId="urn:microsoft.com/office/officeart/2008/layout/LinedList"/>
    <dgm:cxn modelId="{DD685D40-4E89-4602-B101-FE20A86399E2}" type="presParOf" srcId="{EAE52254-6A29-44C0-9F88-43B71A01DCCF}" destId="{BB7F7935-2359-42B6-A552-00610B7E23C5}" srcOrd="5" destOrd="0" presId="urn:microsoft.com/office/officeart/2008/layout/LinedList"/>
    <dgm:cxn modelId="{D10B4B25-F3FD-49E8-97AE-979AF010B03C}" type="presParOf" srcId="{EAE52254-6A29-44C0-9F88-43B71A01DCCF}" destId="{F2B61B09-ADFA-4834-A982-25D95DC1360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8F7324-6046-417F-8E48-16A0E3444D8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202DF6F-6682-49D6-9802-55EF8BB038DC}">
      <dgm:prSet phldrT="[Text]"/>
      <dgm:spPr/>
      <dgm:t>
        <a:bodyPr/>
        <a:lstStyle/>
        <a:p>
          <a:r>
            <a:rPr lang="en-US" dirty="0" smtClean="0"/>
            <a:t>Methodology</a:t>
          </a:r>
          <a:endParaRPr lang="en-AU" dirty="0"/>
        </a:p>
      </dgm:t>
    </dgm:pt>
    <dgm:pt modelId="{8CC7BA6D-BD64-4E85-B4EF-318743D579C0}" type="parTrans" cxnId="{CBC72EC7-EF0B-4AB8-BAB8-AE9AC8B67D09}">
      <dgm:prSet/>
      <dgm:spPr/>
      <dgm:t>
        <a:bodyPr/>
        <a:lstStyle/>
        <a:p>
          <a:endParaRPr lang="en-AU"/>
        </a:p>
      </dgm:t>
    </dgm:pt>
    <dgm:pt modelId="{15109CA7-9FE7-44E5-B43E-2759C1B740AA}" type="sibTrans" cxnId="{CBC72EC7-EF0B-4AB8-BAB8-AE9AC8B67D09}">
      <dgm:prSet/>
      <dgm:spPr/>
      <dgm:t>
        <a:bodyPr/>
        <a:lstStyle/>
        <a:p>
          <a:endParaRPr lang="en-AU"/>
        </a:p>
      </dgm:t>
    </dgm:pt>
    <dgm:pt modelId="{FC4BF30C-6BF1-448A-B412-0A8201DBBAED}">
      <dgm:prSet phldrT="[Text]"/>
      <dgm:spPr/>
      <dgm:t>
        <a:bodyPr/>
        <a:lstStyle/>
        <a:p>
          <a:r>
            <a:rPr lang="en-US" dirty="0" smtClean="0"/>
            <a:t>Uses a Dynamic stock selector pipeline</a:t>
          </a:r>
          <a:endParaRPr lang="en-AU" dirty="0"/>
        </a:p>
      </dgm:t>
    </dgm:pt>
    <dgm:pt modelId="{7F864C73-BCAB-44D4-8791-003CECA343DF}" type="parTrans" cxnId="{0189B186-2F35-4E52-AB2C-67E230E3DA59}">
      <dgm:prSet/>
      <dgm:spPr/>
      <dgm:t>
        <a:bodyPr/>
        <a:lstStyle/>
        <a:p>
          <a:endParaRPr lang="en-AU"/>
        </a:p>
      </dgm:t>
    </dgm:pt>
    <dgm:pt modelId="{0E864A5C-EAEB-4DB4-A012-BF916E82004D}" type="sibTrans" cxnId="{0189B186-2F35-4E52-AB2C-67E230E3DA59}">
      <dgm:prSet/>
      <dgm:spPr/>
      <dgm:t>
        <a:bodyPr/>
        <a:lstStyle/>
        <a:p>
          <a:endParaRPr lang="en-AU"/>
        </a:p>
      </dgm:t>
    </dgm:pt>
    <dgm:pt modelId="{23750750-9A22-400D-8686-F73D4C1ED3C3}">
      <dgm:prSet phldrT="[Text]"/>
      <dgm:spPr/>
      <dgm:t>
        <a:bodyPr/>
        <a:lstStyle/>
        <a:p>
          <a:r>
            <a:rPr lang="en-US" dirty="0" smtClean="0"/>
            <a:t>Selection</a:t>
          </a:r>
          <a:endParaRPr lang="en-AU" dirty="0"/>
        </a:p>
      </dgm:t>
    </dgm:pt>
    <dgm:pt modelId="{F132FBD5-21D6-4FD0-9218-283F2D7AF203}" type="parTrans" cxnId="{D8D06A69-B6FA-4D3C-9246-D6F503217B20}">
      <dgm:prSet/>
      <dgm:spPr/>
      <dgm:t>
        <a:bodyPr/>
        <a:lstStyle/>
        <a:p>
          <a:endParaRPr lang="en-AU"/>
        </a:p>
      </dgm:t>
    </dgm:pt>
    <dgm:pt modelId="{B5F21863-D6BB-40F1-AC74-D3FEADA2A83B}" type="sibTrans" cxnId="{D8D06A69-B6FA-4D3C-9246-D6F503217B20}">
      <dgm:prSet/>
      <dgm:spPr/>
      <dgm:t>
        <a:bodyPr/>
        <a:lstStyle/>
        <a:p>
          <a:endParaRPr lang="en-AU"/>
        </a:p>
      </dgm:t>
    </dgm:pt>
    <dgm:pt modelId="{6B2074FA-B1CA-48E1-A139-FB399F5EC370}">
      <dgm:prSet phldrT="[Text]"/>
      <dgm:spPr/>
      <dgm:t>
        <a:bodyPr/>
        <a:lstStyle/>
        <a:p>
          <a:r>
            <a:rPr lang="en-US" dirty="0" smtClean="0"/>
            <a:t>Orders stocks from the top 1% of the previous day’s Dollar-volume (liquid stocks)</a:t>
          </a:r>
          <a:endParaRPr lang="en-AU" dirty="0"/>
        </a:p>
      </dgm:t>
    </dgm:pt>
    <dgm:pt modelId="{666EA3F1-5051-4EC9-AEEC-88E35ACE3390}" type="parTrans" cxnId="{80A481E5-4288-4CA3-9374-835EBE630533}">
      <dgm:prSet/>
      <dgm:spPr/>
      <dgm:t>
        <a:bodyPr/>
        <a:lstStyle/>
        <a:p>
          <a:endParaRPr lang="en-AU"/>
        </a:p>
      </dgm:t>
    </dgm:pt>
    <dgm:pt modelId="{13F474FA-928C-4475-91CE-208B710CE498}" type="sibTrans" cxnId="{80A481E5-4288-4CA3-9374-835EBE630533}">
      <dgm:prSet/>
      <dgm:spPr/>
      <dgm:t>
        <a:bodyPr/>
        <a:lstStyle/>
        <a:p>
          <a:endParaRPr lang="en-AU"/>
        </a:p>
      </dgm:t>
    </dgm:pt>
    <dgm:pt modelId="{24BBB675-265A-41B8-BC9C-2DAA00FC0C3E}">
      <dgm:prSet phldrT="[Text]"/>
      <dgm:spPr/>
      <dgm:t>
        <a:bodyPr/>
        <a:lstStyle/>
        <a:p>
          <a:r>
            <a:rPr lang="en-US" dirty="0" smtClean="0"/>
            <a:t>Theory</a:t>
          </a:r>
          <a:endParaRPr lang="en-AU" dirty="0"/>
        </a:p>
      </dgm:t>
    </dgm:pt>
    <dgm:pt modelId="{4514204F-4BC4-429E-BCEE-4AB4D270FC73}" type="parTrans" cxnId="{8C21C3AE-5742-4F23-A936-A6ED7B49B635}">
      <dgm:prSet/>
      <dgm:spPr/>
      <dgm:t>
        <a:bodyPr/>
        <a:lstStyle/>
        <a:p>
          <a:endParaRPr lang="en-AU"/>
        </a:p>
      </dgm:t>
    </dgm:pt>
    <dgm:pt modelId="{3B428835-77CB-409A-817C-DB5BC5B1C857}" type="sibTrans" cxnId="{8C21C3AE-5742-4F23-A936-A6ED7B49B635}">
      <dgm:prSet/>
      <dgm:spPr/>
      <dgm:t>
        <a:bodyPr/>
        <a:lstStyle/>
        <a:p>
          <a:endParaRPr lang="en-AU"/>
        </a:p>
      </dgm:t>
    </dgm:pt>
    <dgm:pt modelId="{3FAF88DE-4724-4FA0-9798-6889D15825B2}">
      <dgm:prSet phldrT="[Text]"/>
      <dgm:spPr/>
      <dgm:t>
        <a:bodyPr/>
        <a:lstStyle/>
        <a:p>
          <a:r>
            <a:rPr lang="en-US" dirty="0" smtClean="0"/>
            <a:t>Top-performing stocks from last week will do worse this week, and vice-versa</a:t>
          </a:r>
          <a:endParaRPr lang="en-AU" dirty="0"/>
        </a:p>
      </dgm:t>
    </dgm:pt>
    <dgm:pt modelId="{0A705931-69D6-44F1-8D1A-6E4B3BD98CD3}" type="parTrans" cxnId="{25F756CD-06A4-451B-BE47-0BCF65EF0120}">
      <dgm:prSet/>
      <dgm:spPr/>
      <dgm:t>
        <a:bodyPr/>
        <a:lstStyle/>
        <a:p>
          <a:endParaRPr lang="en-AU"/>
        </a:p>
      </dgm:t>
    </dgm:pt>
    <dgm:pt modelId="{E2DB4E63-822F-40E4-B34B-AF458C1EF3C0}" type="sibTrans" cxnId="{25F756CD-06A4-451B-BE47-0BCF65EF0120}">
      <dgm:prSet/>
      <dgm:spPr/>
      <dgm:t>
        <a:bodyPr/>
        <a:lstStyle/>
        <a:p>
          <a:endParaRPr lang="en-AU"/>
        </a:p>
      </dgm:t>
    </dgm:pt>
    <dgm:pt modelId="{3865E5D5-C54F-41F1-932A-902CDF0F6C73}">
      <dgm:prSet phldrT="[Text]"/>
      <dgm:spPr/>
      <dgm:t>
        <a:bodyPr/>
        <a:lstStyle/>
        <a:p>
          <a:r>
            <a:rPr lang="en-US" dirty="0" smtClean="0"/>
            <a:t>Trade</a:t>
          </a:r>
          <a:endParaRPr lang="en-AU" dirty="0"/>
        </a:p>
      </dgm:t>
    </dgm:pt>
    <dgm:pt modelId="{9824A1D2-4AE1-4E13-8E39-82664E199CE5}" type="parTrans" cxnId="{8ED53590-3023-482B-B5F5-643E903A837A}">
      <dgm:prSet/>
      <dgm:spPr/>
      <dgm:t>
        <a:bodyPr/>
        <a:lstStyle/>
        <a:p>
          <a:endParaRPr lang="en-AU"/>
        </a:p>
      </dgm:t>
    </dgm:pt>
    <dgm:pt modelId="{074A9F09-9E71-4231-95E1-8E91D79B7D22}" type="sibTrans" cxnId="{8ED53590-3023-482B-B5F5-643E903A837A}">
      <dgm:prSet/>
      <dgm:spPr/>
      <dgm:t>
        <a:bodyPr/>
        <a:lstStyle/>
        <a:p>
          <a:endParaRPr lang="en-AU"/>
        </a:p>
      </dgm:t>
    </dgm:pt>
    <dgm:pt modelId="{2E7E57AA-634B-41B5-B0D6-5B24922CFC8F}">
      <dgm:prSet phldrT="[Text]"/>
      <dgm:spPr/>
      <dgm:t>
        <a:bodyPr/>
        <a:lstStyle/>
        <a:p>
          <a:r>
            <a:rPr lang="en-US" dirty="0" smtClean="0"/>
            <a:t>Every Monday, we rank high dollar-volume stocks based on their previous 5 day returns</a:t>
          </a:r>
          <a:endParaRPr lang="en-AU" dirty="0"/>
        </a:p>
      </dgm:t>
    </dgm:pt>
    <dgm:pt modelId="{1AE09ED9-0E0D-40ED-83DE-558FE5125C6A}" type="parTrans" cxnId="{A2C06985-578E-4436-9649-F6D0BF6A6116}">
      <dgm:prSet/>
      <dgm:spPr/>
      <dgm:t>
        <a:bodyPr/>
        <a:lstStyle/>
        <a:p>
          <a:endParaRPr lang="en-AU"/>
        </a:p>
      </dgm:t>
    </dgm:pt>
    <dgm:pt modelId="{383944D6-3883-48E8-8537-325FD6303806}" type="sibTrans" cxnId="{A2C06985-578E-4436-9649-F6D0BF6A6116}">
      <dgm:prSet/>
      <dgm:spPr/>
      <dgm:t>
        <a:bodyPr/>
        <a:lstStyle/>
        <a:p>
          <a:endParaRPr lang="en-AU"/>
        </a:p>
      </dgm:t>
    </dgm:pt>
    <dgm:pt modelId="{2C6F1420-FD34-48A6-80AC-646F60298D6B}">
      <dgm:prSet phldrT="[Text]"/>
      <dgm:spPr/>
      <dgm:t>
        <a:bodyPr/>
        <a:lstStyle/>
        <a:p>
          <a:r>
            <a:rPr lang="en-US" dirty="0" smtClean="0"/>
            <a:t>We long the bottom 10% of stocks with the WORST returns over the past 5 days</a:t>
          </a:r>
          <a:endParaRPr lang="en-AU" dirty="0"/>
        </a:p>
      </dgm:t>
    </dgm:pt>
    <dgm:pt modelId="{1EB326E7-84F9-424F-A644-C4E793F5E0A4}" type="parTrans" cxnId="{BDA7F1FC-61CB-40D9-99AD-1BB962B0261E}">
      <dgm:prSet/>
      <dgm:spPr/>
      <dgm:t>
        <a:bodyPr/>
        <a:lstStyle/>
        <a:p>
          <a:endParaRPr lang="en-AU"/>
        </a:p>
      </dgm:t>
    </dgm:pt>
    <dgm:pt modelId="{46424F78-B51D-4976-9B92-CD6335ED4141}" type="sibTrans" cxnId="{BDA7F1FC-61CB-40D9-99AD-1BB962B0261E}">
      <dgm:prSet/>
      <dgm:spPr/>
      <dgm:t>
        <a:bodyPr/>
        <a:lstStyle/>
        <a:p>
          <a:endParaRPr lang="en-AU"/>
        </a:p>
      </dgm:t>
    </dgm:pt>
    <dgm:pt modelId="{14A8FB7A-5D00-4433-BFF4-67EB939BD2DE}">
      <dgm:prSet phldrT="[Text]"/>
      <dgm:spPr/>
      <dgm:t>
        <a:bodyPr/>
        <a:lstStyle/>
        <a:p>
          <a:r>
            <a:rPr lang="en-US" dirty="0" smtClean="0"/>
            <a:t>We short the top 10% of stocks with the BEST returns over the past 5 days</a:t>
          </a:r>
          <a:endParaRPr lang="en-AU" dirty="0"/>
        </a:p>
      </dgm:t>
    </dgm:pt>
    <dgm:pt modelId="{DBDCEF8F-86DA-45E4-A639-2CA4E6B185F1}" type="parTrans" cxnId="{81EEAA23-0B3E-40CA-82D9-ABA2F1EF5235}">
      <dgm:prSet/>
      <dgm:spPr/>
      <dgm:t>
        <a:bodyPr/>
        <a:lstStyle/>
        <a:p>
          <a:endParaRPr lang="en-AU"/>
        </a:p>
      </dgm:t>
    </dgm:pt>
    <dgm:pt modelId="{38A3C48B-7192-4500-997F-06597468D525}" type="sibTrans" cxnId="{81EEAA23-0B3E-40CA-82D9-ABA2F1EF5235}">
      <dgm:prSet/>
      <dgm:spPr/>
      <dgm:t>
        <a:bodyPr/>
        <a:lstStyle/>
        <a:p>
          <a:endParaRPr lang="en-AU"/>
        </a:p>
      </dgm:t>
    </dgm:pt>
    <dgm:pt modelId="{E9813E3A-B268-44A3-8C6E-9F96E8CC47C7}">
      <dgm:prSet phldrT="[Text]"/>
      <dgm:spPr/>
      <dgm:t>
        <a:bodyPr/>
        <a:lstStyle/>
        <a:p>
          <a:endParaRPr lang="en-AU" dirty="0"/>
        </a:p>
      </dgm:t>
    </dgm:pt>
    <dgm:pt modelId="{3BB68396-674C-4CD1-9F9F-612F9AB5D021}" type="parTrans" cxnId="{363B200F-DF64-42AC-9A48-740F27041F53}">
      <dgm:prSet/>
      <dgm:spPr/>
      <dgm:t>
        <a:bodyPr/>
        <a:lstStyle/>
        <a:p>
          <a:endParaRPr lang="en-AU"/>
        </a:p>
      </dgm:t>
    </dgm:pt>
    <dgm:pt modelId="{7078B199-CB18-41EC-8391-943F9E62C911}" type="sibTrans" cxnId="{363B200F-DF64-42AC-9A48-740F27041F53}">
      <dgm:prSet/>
      <dgm:spPr/>
      <dgm:t>
        <a:bodyPr/>
        <a:lstStyle/>
        <a:p>
          <a:endParaRPr lang="en-AU"/>
        </a:p>
      </dgm:t>
    </dgm:pt>
    <dgm:pt modelId="{69178AC4-0400-47B3-8BF9-A9431E5A02AA}">
      <dgm:prSet phldrT="[Text]"/>
      <dgm:spPr/>
      <dgm:t>
        <a:bodyPr/>
        <a:lstStyle/>
        <a:p>
          <a:endParaRPr lang="en-AU" dirty="0"/>
        </a:p>
      </dgm:t>
    </dgm:pt>
    <dgm:pt modelId="{7B302084-8B35-4BFE-A1A9-D69ECFCD2F0D}" type="parTrans" cxnId="{2ADA7187-5194-44FB-A5B7-448CCB8A7FBC}">
      <dgm:prSet/>
      <dgm:spPr/>
      <dgm:t>
        <a:bodyPr/>
        <a:lstStyle/>
        <a:p>
          <a:endParaRPr lang="en-AU"/>
        </a:p>
      </dgm:t>
    </dgm:pt>
    <dgm:pt modelId="{36214747-CA20-4442-A166-B15A7D9885D0}" type="sibTrans" cxnId="{2ADA7187-5194-44FB-A5B7-448CCB8A7FBC}">
      <dgm:prSet/>
      <dgm:spPr/>
      <dgm:t>
        <a:bodyPr/>
        <a:lstStyle/>
        <a:p>
          <a:endParaRPr lang="en-AU"/>
        </a:p>
      </dgm:t>
    </dgm:pt>
    <dgm:pt modelId="{1080F3C8-9273-4431-AB7C-A8853EC7F718}">
      <dgm:prSet phldrT="[Text]"/>
      <dgm:spPr/>
      <dgm:t>
        <a:bodyPr/>
        <a:lstStyle/>
        <a:p>
          <a:endParaRPr lang="en-AU" dirty="0"/>
        </a:p>
      </dgm:t>
    </dgm:pt>
    <dgm:pt modelId="{2C8CC4E8-FAAE-4A93-8FB5-679FB1334A5B}" type="parTrans" cxnId="{3703599F-2D40-42F7-8FAA-232387D6417E}">
      <dgm:prSet/>
      <dgm:spPr/>
      <dgm:t>
        <a:bodyPr/>
        <a:lstStyle/>
        <a:p>
          <a:endParaRPr lang="en-AU"/>
        </a:p>
      </dgm:t>
    </dgm:pt>
    <dgm:pt modelId="{BFB16D52-EB4B-45A8-88B7-D9964712ADBA}" type="sibTrans" cxnId="{3703599F-2D40-42F7-8FAA-232387D6417E}">
      <dgm:prSet/>
      <dgm:spPr/>
      <dgm:t>
        <a:bodyPr/>
        <a:lstStyle/>
        <a:p>
          <a:endParaRPr lang="en-AU"/>
        </a:p>
      </dgm:t>
    </dgm:pt>
    <dgm:pt modelId="{263D7DC0-A1B4-4C43-A9D3-F9DCDCFC8E9C}">
      <dgm:prSet phldrT="[Text]"/>
      <dgm:spPr/>
      <dgm:t>
        <a:bodyPr/>
        <a:lstStyle/>
        <a:p>
          <a:endParaRPr lang="en-AU" dirty="0"/>
        </a:p>
      </dgm:t>
    </dgm:pt>
    <dgm:pt modelId="{0055D18B-ADC4-4B05-8E5B-4AB67CFC7A3B}" type="parTrans" cxnId="{C5A15053-077C-4151-B27E-7AC405B5F5AA}">
      <dgm:prSet/>
      <dgm:spPr/>
      <dgm:t>
        <a:bodyPr/>
        <a:lstStyle/>
        <a:p>
          <a:endParaRPr lang="en-AU"/>
        </a:p>
      </dgm:t>
    </dgm:pt>
    <dgm:pt modelId="{12B99921-E705-4ECE-B1E2-8513B20F30D5}" type="sibTrans" cxnId="{C5A15053-077C-4151-B27E-7AC405B5F5AA}">
      <dgm:prSet/>
      <dgm:spPr/>
      <dgm:t>
        <a:bodyPr/>
        <a:lstStyle/>
        <a:p>
          <a:endParaRPr lang="en-AU"/>
        </a:p>
      </dgm:t>
    </dgm:pt>
    <dgm:pt modelId="{138A83BB-83A2-4892-A394-E8F38CC29BD0}">
      <dgm:prSet phldrT="[Text]"/>
      <dgm:spPr/>
      <dgm:t>
        <a:bodyPr/>
        <a:lstStyle/>
        <a:p>
          <a:endParaRPr lang="en-AU" dirty="0"/>
        </a:p>
      </dgm:t>
    </dgm:pt>
    <dgm:pt modelId="{32F4276E-568F-4821-9FD3-C7A02DDB22A4}" type="parTrans" cxnId="{BBC69FD0-2364-46D2-B2A5-BA5C78EB87A5}">
      <dgm:prSet/>
      <dgm:spPr/>
      <dgm:t>
        <a:bodyPr/>
        <a:lstStyle/>
        <a:p>
          <a:endParaRPr lang="en-AU"/>
        </a:p>
      </dgm:t>
    </dgm:pt>
    <dgm:pt modelId="{4778779E-8920-4493-A01B-A325AF0319E4}" type="sibTrans" cxnId="{BBC69FD0-2364-46D2-B2A5-BA5C78EB87A5}">
      <dgm:prSet/>
      <dgm:spPr/>
      <dgm:t>
        <a:bodyPr/>
        <a:lstStyle/>
        <a:p>
          <a:endParaRPr lang="en-AU"/>
        </a:p>
      </dgm:t>
    </dgm:pt>
    <dgm:pt modelId="{F379095F-8778-42EB-8825-B6F3DFE3A41D}">
      <dgm:prSet phldrT="[Text]"/>
      <dgm:spPr/>
      <dgm:t>
        <a:bodyPr/>
        <a:lstStyle/>
        <a:p>
          <a:endParaRPr lang="en-AU" dirty="0"/>
        </a:p>
      </dgm:t>
    </dgm:pt>
    <dgm:pt modelId="{C7BCC842-7E29-4CFE-ABDF-0FE82258C59F}" type="parTrans" cxnId="{8C083836-E002-457B-AF4C-B157A5D593C9}">
      <dgm:prSet/>
      <dgm:spPr/>
      <dgm:t>
        <a:bodyPr/>
        <a:lstStyle/>
        <a:p>
          <a:endParaRPr lang="en-AU"/>
        </a:p>
      </dgm:t>
    </dgm:pt>
    <dgm:pt modelId="{68584199-C2CD-46BD-B12E-515AA69C1E73}" type="sibTrans" cxnId="{8C083836-E002-457B-AF4C-B157A5D593C9}">
      <dgm:prSet/>
      <dgm:spPr/>
      <dgm:t>
        <a:bodyPr/>
        <a:lstStyle/>
        <a:p>
          <a:endParaRPr lang="en-AU"/>
        </a:p>
      </dgm:t>
    </dgm:pt>
    <dgm:pt modelId="{D5D5F992-6CA5-4C58-89AD-03534E274319}">
      <dgm:prSet phldrT="[Text]"/>
      <dgm:spPr/>
      <dgm:t>
        <a:bodyPr/>
        <a:lstStyle/>
        <a:p>
          <a:endParaRPr lang="en-AU" dirty="0"/>
        </a:p>
      </dgm:t>
    </dgm:pt>
    <dgm:pt modelId="{4F36246B-5253-456F-B406-1616D4FE2DB9}" type="parTrans" cxnId="{D12CDADA-4A97-4893-B59E-D95679529EE0}">
      <dgm:prSet/>
      <dgm:spPr/>
      <dgm:t>
        <a:bodyPr/>
        <a:lstStyle/>
        <a:p>
          <a:endParaRPr lang="en-AU"/>
        </a:p>
      </dgm:t>
    </dgm:pt>
    <dgm:pt modelId="{9FC78BD2-314C-4C8D-BF14-0F1F49FE107F}" type="sibTrans" cxnId="{D12CDADA-4A97-4893-B59E-D95679529EE0}">
      <dgm:prSet/>
      <dgm:spPr/>
      <dgm:t>
        <a:bodyPr/>
        <a:lstStyle/>
        <a:p>
          <a:endParaRPr lang="en-AU"/>
        </a:p>
      </dgm:t>
    </dgm:pt>
    <dgm:pt modelId="{FA3CFEB0-361C-4137-A9EE-AA5C17AB453C}">
      <dgm:prSet phldrT="[Text]"/>
      <dgm:spPr/>
      <dgm:t>
        <a:bodyPr/>
        <a:lstStyle/>
        <a:p>
          <a:endParaRPr lang="en-AU" dirty="0"/>
        </a:p>
      </dgm:t>
    </dgm:pt>
    <dgm:pt modelId="{FDCE58DE-D22C-40EF-9A07-EDB9F399DBCE}" type="parTrans" cxnId="{082B4B5D-36D2-4BE9-855A-BCCE922529A0}">
      <dgm:prSet/>
      <dgm:spPr/>
      <dgm:t>
        <a:bodyPr/>
        <a:lstStyle/>
        <a:p>
          <a:endParaRPr lang="en-AU"/>
        </a:p>
      </dgm:t>
    </dgm:pt>
    <dgm:pt modelId="{C94659F4-D0D9-4AF0-BEF0-759FF4396264}" type="sibTrans" cxnId="{082B4B5D-36D2-4BE9-855A-BCCE922529A0}">
      <dgm:prSet/>
      <dgm:spPr/>
      <dgm:t>
        <a:bodyPr/>
        <a:lstStyle/>
        <a:p>
          <a:endParaRPr lang="en-AU"/>
        </a:p>
      </dgm:t>
    </dgm:pt>
    <dgm:pt modelId="{AC1B990A-4918-4D85-8132-05E9F22DF4E7}">
      <dgm:prSet phldrT="[Text]"/>
      <dgm:spPr/>
      <dgm:t>
        <a:bodyPr/>
        <a:lstStyle/>
        <a:p>
          <a:endParaRPr lang="en-AU" dirty="0"/>
        </a:p>
      </dgm:t>
    </dgm:pt>
    <dgm:pt modelId="{02AFEF21-4185-48C5-A652-D414C0180AF9}" type="parTrans" cxnId="{8CA9FED6-4185-495B-B879-FB3B4FFA3960}">
      <dgm:prSet/>
      <dgm:spPr/>
      <dgm:t>
        <a:bodyPr/>
        <a:lstStyle/>
        <a:p>
          <a:endParaRPr lang="en-AU"/>
        </a:p>
      </dgm:t>
    </dgm:pt>
    <dgm:pt modelId="{483CEEDE-96D7-4494-BAEA-B0D385BD2573}" type="sibTrans" cxnId="{8CA9FED6-4185-495B-B879-FB3B4FFA3960}">
      <dgm:prSet/>
      <dgm:spPr/>
      <dgm:t>
        <a:bodyPr/>
        <a:lstStyle/>
        <a:p>
          <a:endParaRPr lang="en-AU"/>
        </a:p>
      </dgm:t>
    </dgm:pt>
    <dgm:pt modelId="{41F1925A-F5E1-4E8A-B58F-C420FE7C3CBD}">
      <dgm:prSet phldrT="[Text]"/>
      <dgm:spPr/>
      <dgm:t>
        <a:bodyPr/>
        <a:lstStyle/>
        <a:p>
          <a:endParaRPr lang="en-AU" dirty="0"/>
        </a:p>
      </dgm:t>
    </dgm:pt>
    <dgm:pt modelId="{87741CD2-7503-444D-9280-F85CB520A9E5}" type="parTrans" cxnId="{D1460EA9-9CC2-4F66-A669-CB0D946AEA6A}">
      <dgm:prSet/>
      <dgm:spPr/>
      <dgm:t>
        <a:bodyPr/>
        <a:lstStyle/>
        <a:p>
          <a:endParaRPr lang="en-AU"/>
        </a:p>
      </dgm:t>
    </dgm:pt>
    <dgm:pt modelId="{4824FD73-B216-4056-9A72-6E4A1B1FD91F}" type="sibTrans" cxnId="{D1460EA9-9CC2-4F66-A669-CB0D946AEA6A}">
      <dgm:prSet/>
      <dgm:spPr/>
      <dgm:t>
        <a:bodyPr/>
        <a:lstStyle/>
        <a:p>
          <a:endParaRPr lang="en-AU"/>
        </a:p>
      </dgm:t>
    </dgm:pt>
    <dgm:pt modelId="{A4A5B817-0DB9-400A-9AC7-DDF7AE64FE29}" type="pres">
      <dgm:prSet presAssocID="{FF8F7324-6046-417F-8E48-16A0E3444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3A7BC8B-67B9-4057-BC20-6E34E1DE6904}" type="pres">
      <dgm:prSet presAssocID="{4202DF6F-6682-49D6-9802-55EF8BB038DC}" presName="compositeNode" presStyleCnt="0">
        <dgm:presLayoutVars>
          <dgm:bulletEnabled val="1"/>
        </dgm:presLayoutVars>
      </dgm:prSet>
      <dgm:spPr/>
    </dgm:pt>
    <dgm:pt modelId="{6A8F4228-9547-47CD-82BA-9566E0EF1ADE}" type="pres">
      <dgm:prSet presAssocID="{4202DF6F-6682-49D6-9802-55EF8BB038DC}" presName="bgRect" presStyleLbl="node1" presStyleIdx="0" presStyleCnt="4"/>
      <dgm:spPr/>
      <dgm:t>
        <a:bodyPr/>
        <a:lstStyle/>
        <a:p>
          <a:endParaRPr lang="en-AU"/>
        </a:p>
      </dgm:t>
    </dgm:pt>
    <dgm:pt modelId="{E45E0654-7FAC-4F6E-A97C-257CF98546D2}" type="pres">
      <dgm:prSet presAssocID="{4202DF6F-6682-49D6-9802-55EF8BB038D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619A78-3991-4D83-A855-47E55CE3E0C1}" type="pres">
      <dgm:prSet presAssocID="{4202DF6F-6682-49D6-9802-55EF8BB038D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95C8CCB-7C01-465A-A9E6-26CE77E0E9F9}" type="pres">
      <dgm:prSet presAssocID="{15109CA7-9FE7-44E5-B43E-2759C1B740AA}" presName="hSp" presStyleCnt="0"/>
      <dgm:spPr/>
    </dgm:pt>
    <dgm:pt modelId="{A815BAEF-38DB-458E-B181-18C9F509BB0A}" type="pres">
      <dgm:prSet presAssocID="{15109CA7-9FE7-44E5-B43E-2759C1B740AA}" presName="vProcSp" presStyleCnt="0"/>
      <dgm:spPr/>
    </dgm:pt>
    <dgm:pt modelId="{DBF33A82-4488-477D-8BF9-6BA77E25FA41}" type="pres">
      <dgm:prSet presAssocID="{15109CA7-9FE7-44E5-B43E-2759C1B740AA}" presName="vSp1" presStyleCnt="0"/>
      <dgm:spPr/>
    </dgm:pt>
    <dgm:pt modelId="{C3053A7D-C5FB-482B-B0D2-0823602E8B82}" type="pres">
      <dgm:prSet presAssocID="{15109CA7-9FE7-44E5-B43E-2759C1B740AA}" presName="simulatedConn" presStyleLbl="solidFgAcc1" presStyleIdx="0" presStyleCnt="3"/>
      <dgm:spPr/>
    </dgm:pt>
    <dgm:pt modelId="{E3F450B2-35E1-4F7B-9A89-89BE98065CE9}" type="pres">
      <dgm:prSet presAssocID="{15109CA7-9FE7-44E5-B43E-2759C1B740AA}" presName="vSp2" presStyleCnt="0"/>
      <dgm:spPr/>
    </dgm:pt>
    <dgm:pt modelId="{A6E292B9-4B0D-4325-8878-EF7901E2B4DC}" type="pres">
      <dgm:prSet presAssocID="{15109CA7-9FE7-44E5-B43E-2759C1B740AA}" presName="sibTrans" presStyleCnt="0"/>
      <dgm:spPr/>
    </dgm:pt>
    <dgm:pt modelId="{4258FA34-F6C2-4AFC-8179-685E825559F7}" type="pres">
      <dgm:prSet presAssocID="{23750750-9A22-400D-8686-F73D4C1ED3C3}" presName="compositeNode" presStyleCnt="0">
        <dgm:presLayoutVars>
          <dgm:bulletEnabled val="1"/>
        </dgm:presLayoutVars>
      </dgm:prSet>
      <dgm:spPr/>
    </dgm:pt>
    <dgm:pt modelId="{14CB54CD-BD84-459A-8B67-55CA5DD3C444}" type="pres">
      <dgm:prSet presAssocID="{23750750-9A22-400D-8686-F73D4C1ED3C3}" presName="bgRect" presStyleLbl="node1" presStyleIdx="1" presStyleCnt="4"/>
      <dgm:spPr/>
      <dgm:t>
        <a:bodyPr/>
        <a:lstStyle/>
        <a:p>
          <a:endParaRPr lang="en-AU"/>
        </a:p>
      </dgm:t>
    </dgm:pt>
    <dgm:pt modelId="{2D0C433C-3D3E-4AB6-9539-DE32A8E0ED56}" type="pres">
      <dgm:prSet presAssocID="{23750750-9A22-400D-8686-F73D4C1ED3C3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2F89630-07D6-49D4-AC14-E8E4808ECDB5}" type="pres">
      <dgm:prSet presAssocID="{23750750-9A22-400D-8686-F73D4C1ED3C3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B8C594D-23A1-45F9-8B9D-AC13F7AB0DF7}" type="pres">
      <dgm:prSet presAssocID="{B5F21863-D6BB-40F1-AC74-D3FEADA2A83B}" presName="hSp" presStyleCnt="0"/>
      <dgm:spPr/>
    </dgm:pt>
    <dgm:pt modelId="{D5461064-BD47-4CC2-B334-2DE1F2D0440A}" type="pres">
      <dgm:prSet presAssocID="{B5F21863-D6BB-40F1-AC74-D3FEADA2A83B}" presName="vProcSp" presStyleCnt="0"/>
      <dgm:spPr/>
    </dgm:pt>
    <dgm:pt modelId="{25A35D4B-AFEE-41BE-8846-E6FE529901AF}" type="pres">
      <dgm:prSet presAssocID="{B5F21863-D6BB-40F1-AC74-D3FEADA2A83B}" presName="vSp1" presStyleCnt="0"/>
      <dgm:spPr/>
    </dgm:pt>
    <dgm:pt modelId="{3667ED6D-4F82-4699-BAAA-4FCAB40CFB9E}" type="pres">
      <dgm:prSet presAssocID="{B5F21863-D6BB-40F1-AC74-D3FEADA2A83B}" presName="simulatedConn" presStyleLbl="solidFgAcc1" presStyleIdx="1" presStyleCnt="3"/>
      <dgm:spPr/>
    </dgm:pt>
    <dgm:pt modelId="{4C23925D-5EA4-494B-97DE-7AEE399936F4}" type="pres">
      <dgm:prSet presAssocID="{B5F21863-D6BB-40F1-AC74-D3FEADA2A83B}" presName="vSp2" presStyleCnt="0"/>
      <dgm:spPr/>
    </dgm:pt>
    <dgm:pt modelId="{889E7595-1AAF-443B-B058-70B7D1D52E5A}" type="pres">
      <dgm:prSet presAssocID="{B5F21863-D6BB-40F1-AC74-D3FEADA2A83B}" presName="sibTrans" presStyleCnt="0"/>
      <dgm:spPr/>
    </dgm:pt>
    <dgm:pt modelId="{6B16BCE5-96D9-4281-BBCA-524536E7FE6D}" type="pres">
      <dgm:prSet presAssocID="{24BBB675-265A-41B8-BC9C-2DAA00FC0C3E}" presName="compositeNode" presStyleCnt="0">
        <dgm:presLayoutVars>
          <dgm:bulletEnabled val="1"/>
        </dgm:presLayoutVars>
      </dgm:prSet>
      <dgm:spPr/>
    </dgm:pt>
    <dgm:pt modelId="{6AF6E071-D9FE-4F84-B164-D53A6C34EF36}" type="pres">
      <dgm:prSet presAssocID="{24BBB675-265A-41B8-BC9C-2DAA00FC0C3E}" presName="bgRect" presStyleLbl="node1" presStyleIdx="2" presStyleCnt="4"/>
      <dgm:spPr/>
      <dgm:t>
        <a:bodyPr/>
        <a:lstStyle/>
        <a:p>
          <a:endParaRPr lang="en-AU"/>
        </a:p>
      </dgm:t>
    </dgm:pt>
    <dgm:pt modelId="{896F0C8F-C745-4641-9EB3-7C39180525C2}" type="pres">
      <dgm:prSet presAssocID="{24BBB675-265A-41B8-BC9C-2DAA00FC0C3E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4B7E39C-6381-4790-8ED5-0F2A2FF5C636}" type="pres">
      <dgm:prSet presAssocID="{24BBB675-265A-41B8-BC9C-2DAA00FC0C3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C29B420-2F60-4E21-962F-B29045C8156A}" type="pres">
      <dgm:prSet presAssocID="{3B428835-77CB-409A-817C-DB5BC5B1C857}" presName="hSp" presStyleCnt="0"/>
      <dgm:spPr/>
    </dgm:pt>
    <dgm:pt modelId="{947D7869-99C2-4345-8E4D-50C2F571B2B1}" type="pres">
      <dgm:prSet presAssocID="{3B428835-77CB-409A-817C-DB5BC5B1C857}" presName="vProcSp" presStyleCnt="0"/>
      <dgm:spPr/>
    </dgm:pt>
    <dgm:pt modelId="{7F2BE31A-F863-4719-8F61-97A3D35BCEA1}" type="pres">
      <dgm:prSet presAssocID="{3B428835-77CB-409A-817C-DB5BC5B1C857}" presName="vSp1" presStyleCnt="0"/>
      <dgm:spPr/>
    </dgm:pt>
    <dgm:pt modelId="{FBBD7927-F55B-44E8-A2C1-C286E6CD73CB}" type="pres">
      <dgm:prSet presAssocID="{3B428835-77CB-409A-817C-DB5BC5B1C857}" presName="simulatedConn" presStyleLbl="solidFgAcc1" presStyleIdx="2" presStyleCnt="3"/>
      <dgm:spPr/>
    </dgm:pt>
    <dgm:pt modelId="{33A6470A-B66E-4329-B7A7-CFB542D25BF2}" type="pres">
      <dgm:prSet presAssocID="{3B428835-77CB-409A-817C-DB5BC5B1C857}" presName="vSp2" presStyleCnt="0"/>
      <dgm:spPr/>
    </dgm:pt>
    <dgm:pt modelId="{FDC06885-A256-41C5-83F4-110334AB4E23}" type="pres">
      <dgm:prSet presAssocID="{3B428835-77CB-409A-817C-DB5BC5B1C857}" presName="sibTrans" presStyleCnt="0"/>
      <dgm:spPr/>
    </dgm:pt>
    <dgm:pt modelId="{48E48E67-0986-4954-BCB5-223F5F258FA4}" type="pres">
      <dgm:prSet presAssocID="{3865E5D5-C54F-41F1-932A-902CDF0F6C73}" presName="compositeNode" presStyleCnt="0">
        <dgm:presLayoutVars>
          <dgm:bulletEnabled val="1"/>
        </dgm:presLayoutVars>
      </dgm:prSet>
      <dgm:spPr/>
    </dgm:pt>
    <dgm:pt modelId="{8075AF77-529D-42F1-B80F-F1DC7E401FA7}" type="pres">
      <dgm:prSet presAssocID="{3865E5D5-C54F-41F1-932A-902CDF0F6C73}" presName="bgRect" presStyleLbl="node1" presStyleIdx="3" presStyleCnt="4"/>
      <dgm:spPr/>
      <dgm:t>
        <a:bodyPr/>
        <a:lstStyle/>
        <a:p>
          <a:endParaRPr lang="en-AU"/>
        </a:p>
      </dgm:t>
    </dgm:pt>
    <dgm:pt modelId="{62DDEF3F-E0E2-4186-912B-AC0530F16BCE}" type="pres">
      <dgm:prSet presAssocID="{3865E5D5-C54F-41F1-932A-902CDF0F6C73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BFDD89-1869-436A-BBCE-BA5B2CCFC5F8}" type="pres">
      <dgm:prSet presAssocID="{3865E5D5-C54F-41F1-932A-902CDF0F6C7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D1460EA9-9CC2-4F66-A669-CB0D946AEA6A}" srcId="{24BBB675-265A-41B8-BC9C-2DAA00FC0C3E}" destId="{41F1925A-F5E1-4E8A-B58F-C420FE7C3CBD}" srcOrd="2" destOrd="0" parTransId="{87741CD2-7503-444D-9280-F85CB520A9E5}" sibTransId="{4824FD73-B216-4056-9A72-6E4A1B1FD91F}"/>
    <dgm:cxn modelId="{8ED53590-3023-482B-B5F5-643E903A837A}" srcId="{FF8F7324-6046-417F-8E48-16A0E3444D84}" destId="{3865E5D5-C54F-41F1-932A-902CDF0F6C73}" srcOrd="3" destOrd="0" parTransId="{9824A1D2-4AE1-4E13-8E39-82664E199CE5}" sibTransId="{074A9F09-9E71-4231-95E1-8E91D79B7D22}"/>
    <dgm:cxn modelId="{8485911B-D3AC-4557-8746-F005B447E464}" type="presOf" srcId="{FF8F7324-6046-417F-8E48-16A0E3444D84}" destId="{A4A5B817-0DB9-400A-9AC7-DDF7AE64FE29}" srcOrd="0" destOrd="0" presId="urn:microsoft.com/office/officeart/2005/8/layout/hProcess7"/>
    <dgm:cxn modelId="{CBC72EC7-EF0B-4AB8-BAB8-AE9AC8B67D09}" srcId="{FF8F7324-6046-417F-8E48-16A0E3444D84}" destId="{4202DF6F-6682-49D6-9802-55EF8BB038DC}" srcOrd="0" destOrd="0" parTransId="{8CC7BA6D-BD64-4E85-B4EF-318743D579C0}" sibTransId="{15109CA7-9FE7-44E5-B43E-2759C1B740AA}"/>
    <dgm:cxn modelId="{80A481E5-4288-4CA3-9374-835EBE630533}" srcId="{23750750-9A22-400D-8686-F73D4C1ED3C3}" destId="{6B2074FA-B1CA-48E1-A139-FB399F5EC370}" srcOrd="3" destOrd="0" parTransId="{666EA3F1-5051-4EC9-AEEC-88E35ACE3390}" sibTransId="{13F474FA-928C-4475-91CE-208B710CE498}"/>
    <dgm:cxn modelId="{6258BA06-F83C-4D1D-9CE8-2C0E39F9B810}" type="presOf" srcId="{1080F3C8-9273-4431-AB7C-A8853EC7F718}" destId="{11619A78-3991-4D83-A855-47E55CE3E0C1}" srcOrd="0" destOrd="1" presId="urn:microsoft.com/office/officeart/2005/8/layout/hProcess7"/>
    <dgm:cxn modelId="{50D5D077-557C-4340-BBDC-C6BC6D811561}" type="presOf" srcId="{D5D5F992-6CA5-4C58-89AD-03534E274319}" destId="{E2F89630-07D6-49D4-AC14-E8E4808ECDB5}" srcOrd="0" destOrd="2" presId="urn:microsoft.com/office/officeart/2005/8/layout/hProcess7"/>
    <dgm:cxn modelId="{1A6BE830-564B-4620-98CB-447F56F93D74}" type="presOf" srcId="{2C6F1420-FD34-48A6-80AC-646F60298D6B}" destId="{99BFDD89-1869-436A-BBCE-BA5B2CCFC5F8}" srcOrd="0" destOrd="1" presId="urn:microsoft.com/office/officeart/2005/8/layout/hProcess7"/>
    <dgm:cxn modelId="{714E694C-EF37-4E84-8646-E01150FADF68}" type="presOf" srcId="{4202DF6F-6682-49D6-9802-55EF8BB038DC}" destId="{E45E0654-7FAC-4F6E-A97C-257CF98546D2}" srcOrd="1" destOrd="0" presId="urn:microsoft.com/office/officeart/2005/8/layout/hProcess7"/>
    <dgm:cxn modelId="{7007B9F1-C9A8-4B24-B26D-A0536C09B13F}" type="presOf" srcId="{23750750-9A22-400D-8686-F73D4C1ED3C3}" destId="{14CB54CD-BD84-459A-8B67-55CA5DD3C444}" srcOrd="0" destOrd="0" presId="urn:microsoft.com/office/officeart/2005/8/layout/hProcess7"/>
    <dgm:cxn modelId="{033FB098-80D6-4E15-AAA5-CCAD4776AD2B}" type="presOf" srcId="{3865E5D5-C54F-41F1-932A-902CDF0F6C73}" destId="{62DDEF3F-E0E2-4186-912B-AC0530F16BCE}" srcOrd="1" destOrd="0" presId="urn:microsoft.com/office/officeart/2005/8/layout/hProcess7"/>
    <dgm:cxn modelId="{A2C06985-578E-4436-9649-F6D0BF6A6116}" srcId="{3865E5D5-C54F-41F1-932A-902CDF0F6C73}" destId="{2E7E57AA-634B-41B5-B0D6-5B24922CFC8F}" srcOrd="0" destOrd="0" parTransId="{1AE09ED9-0E0D-40ED-83DE-558FE5125C6A}" sibTransId="{383944D6-3883-48E8-8537-325FD6303806}"/>
    <dgm:cxn modelId="{1A2DB191-5FA3-4D84-AFAE-38C564AA1ED7}" type="presOf" srcId="{24BBB675-265A-41B8-BC9C-2DAA00FC0C3E}" destId="{6AF6E071-D9FE-4F84-B164-D53A6C34EF36}" srcOrd="0" destOrd="0" presId="urn:microsoft.com/office/officeart/2005/8/layout/hProcess7"/>
    <dgm:cxn modelId="{8CA9FED6-4185-495B-B879-FB3B4FFA3960}" srcId="{24BBB675-265A-41B8-BC9C-2DAA00FC0C3E}" destId="{AC1B990A-4918-4D85-8132-05E9F22DF4E7}" srcOrd="1" destOrd="0" parTransId="{02AFEF21-4185-48C5-A652-D414C0180AF9}" sibTransId="{483CEEDE-96D7-4494-BAEA-B0D385BD2573}"/>
    <dgm:cxn modelId="{C5A15053-077C-4151-B27E-7AC405B5F5AA}" srcId="{4202DF6F-6682-49D6-9802-55EF8BB038DC}" destId="{263D7DC0-A1B4-4C43-A9D3-F9DCDCFC8E9C}" srcOrd="2" destOrd="0" parTransId="{0055D18B-ADC4-4B05-8E5B-4AB67CFC7A3B}" sibTransId="{12B99921-E705-4ECE-B1E2-8513B20F30D5}"/>
    <dgm:cxn modelId="{BBC69FD0-2364-46D2-B2A5-BA5C78EB87A5}" srcId="{23750750-9A22-400D-8686-F73D4C1ED3C3}" destId="{138A83BB-83A2-4892-A394-E8F38CC29BD0}" srcOrd="0" destOrd="0" parTransId="{32F4276E-568F-4821-9FD3-C7A02DDB22A4}" sibTransId="{4778779E-8920-4493-A01B-A325AF0319E4}"/>
    <dgm:cxn modelId="{082B4B5D-36D2-4BE9-855A-BCCE922529A0}" srcId="{24BBB675-265A-41B8-BC9C-2DAA00FC0C3E}" destId="{FA3CFEB0-361C-4137-A9EE-AA5C17AB453C}" srcOrd="0" destOrd="0" parTransId="{FDCE58DE-D22C-40EF-9A07-EDB9F399DBCE}" sibTransId="{C94659F4-D0D9-4AF0-BEF0-759FF4396264}"/>
    <dgm:cxn modelId="{D8D06A69-B6FA-4D3C-9246-D6F503217B20}" srcId="{FF8F7324-6046-417F-8E48-16A0E3444D84}" destId="{23750750-9A22-400D-8686-F73D4C1ED3C3}" srcOrd="1" destOrd="0" parTransId="{F132FBD5-21D6-4FD0-9218-283F2D7AF203}" sibTransId="{B5F21863-D6BB-40F1-AC74-D3FEADA2A83B}"/>
    <dgm:cxn modelId="{45C28C5F-16E9-4889-BFDF-202F199F7C29}" type="presOf" srcId="{3FAF88DE-4724-4FA0-9798-6889D15825B2}" destId="{E4B7E39C-6381-4790-8ED5-0F2A2FF5C636}" srcOrd="0" destOrd="3" presId="urn:microsoft.com/office/officeart/2005/8/layout/hProcess7"/>
    <dgm:cxn modelId="{3703599F-2D40-42F7-8FAA-232387D6417E}" srcId="{4202DF6F-6682-49D6-9802-55EF8BB038DC}" destId="{1080F3C8-9273-4431-AB7C-A8853EC7F718}" srcOrd="1" destOrd="0" parTransId="{2C8CC4E8-FAAE-4A93-8FB5-679FB1334A5B}" sibTransId="{BFB16D52-EB4B-45A8-88B7-D9964712ADBA}"/>
    <dgm:cxn modelId="{80D4A073-C94E-424B-98AD-CB7D94B7DFC9}" type="presOf" srcId="{FC4BF30C-6BF1-448A-B412-0A8201DBBAED}" destId="{11619A78-3991-4D83-A855-47E55CE3E0C1}" srcOrd="0" destOrd="3" presId="urn:microsoft.com/office/officeart/2005/8/layout/hProcess7"/>
    <dgm:cxn modelId="{A64F60EC-C295-4EE6-8E57-1FBD3E6D0D32}" type="presOf" srcId="{F379095F-8778-42EB-8825-B6F3DFE3A41D}" destId="{E2F89630-07D6-49D4-AC14-E8E4808ECDB5}" srcOrd="0" destOrd="1" presId="urn:microsoft.com/office/officeart/2005/8/layout/hProcess7"/>
    <dgm:cxn modelId="{DE106B9F-55C4-4B80-990F-8AFFA2CA7051}" type="presOf" srcId="{3865E5D5-C54F-41F1-932A-902CDF0F6C73}" destId="{8075AF77-529D-42F1-B80F-F1DC7E401FA7}" srcOrd="0" destOrd="0" presId="urn:microsoft.com/office/officeart/2005/8/layout/hProcess7"/>
    <dgm:cxn modelId="{363B200F-DF64-42AC-9A48-740F27041F53}" srcId="{3865E5D5-C54F-41F1-932A-902CDF0F6C73}" destId="{E9813E3A-B268-44A3-8C6E-9F96E8CC47C7}" srcOrd="3" destOrd="0" parTransId="{3BB68396-674C-4CD1-9F9F-612F9AB5D021}" sibTransId="{7078B199-CB18-41EC-8391-943F9E62C911}"/>
    <dgm:cxn modelId="{5AF2D3E5-05D9-4F15-B14B-EA565D4AE96D}" type="presOf" srcId="{138A83BB-83A2-4892-A394-E8F38CC29BD0}" destId="{E2F89630-07D6-49D4-AC14-E8E4808ECDB5}" srcOrd="0" destOrd="0" presId="urn:microsoft.com/office/officeart/2005/8/layout/hProcess7"/>
    <dgm:cxn modelId="{3131A206-7294-4E23-9B1E-0659E468C1BB}" type="presOf" srcId="{AC1B990A-4918-4D85-8132-05E9F22DF4E7}" destId="{E4B7E39C-6381-4790-8ED5-0F2A2FF5C636}" srcOrd="0" destOrd="1" presId="urn:microsoft.com/office/officeart/2005/8/layout/hProcess7"/>
    <dgm:cxn modelId="{76096C8E-0A28-4517-B69E-274C9198C88C}" type="presOf" srcId="{E9813E3A-B268-44A3-8C6E-9F96E8CC47C7}" destId="{99BFDD89-1869-436A-BBCE-BA5B2CCFC5F8}" srcOrd="0" destOrd="3" presId="urn:microsoft.com/office/officeart/2005/8/layout/hProcess7"/>
    <dgm:cxn modelId="{5E37F9A3-FBFC-4066-896B-4CCC98B9C8F1}" type="presOf" srcId="{23750750-9A22-400D-8686-F73D4C1ED3C3}" destId="{2D0C433C-3D3E-4AB6-9539-DE32A8E0ED56}" srcOrd="1" destOrd="0" presId="urn:microsoft.com/office/officeart/2005/8/layout/hProcess7"/>
    <dgm:cxn modelId="{3192194E-A69A-4791-B221-894FDAF9F60F}" type="presOf" srcId="{14A8FB7A-5D00-4433-BFF4-67EB939BD2DE}" destId="{99BFDD89-1869-436A-BBCE-BA5B2CCFC5F8}" srcOrd="0" destOrd="2" presId="urn:microsoft.com/office/officeart/2005/8/layout/hProcess7"/>
    <dgm:cxn modelId="{0189B186-2F35-4E52-AB2C-67E230E3DA59}" srcId="{4202DF6F-6682-49D6-9802-55EF8BB038DC}" destId="{FC4BF30C-6BF1-448A-B412-0A8201DBBAED}" srcOrd="3" destOrd="0" parTransId="{7F864C73-BCAB-44D4-8791-003CECA343DF}" sibTransId="{0E864A5C-EAEB-4DB4-A012-BF916E82004D}"/>
    <dgm:cxn modelId="{81EEAA23-0B3E-40CA-82D9-ABA2F1EF5235}" srcId="{3865E5D5-C54F-41F1-932A-902CDF0F6C73}" destId="{14A8FB7A-5D00-4433-BFF4-67EB939BD2DE}" srcOrd="2" destOrd="0" parTransId="{DBDCEF8F-86DA-45E4-A639-2CA4E6B185F1}" sibTransId="{38A3C48B-7192-4500-997F-06597468D525}"/>
    <dgm:cxn modelId="{8C21C3AE-5742-4F23-A936-A6ED7B49B635}" srcId="{FF8F7324-6046-417F-8E48-16A0E3444D84}" destId="{24BBB675-265A-41B8-BC9C-2DAA00FC0C3E}" srcOrd="2" destOrd="0" parTransId="{4514204F-4BC4-429E-BCEE-4AB4D270FC73}" sibTransId="{3B428835-77CB-409A-817C-DB5BC5B1C857}"/>
    <dgm:cxn modelId="{60AC9946-C658-44B1-8C13-2DBAD24946B1}" type="presOf" srcId="{69178AC4-0400-47B3-8BF9-A9431E5A02AA}" destId="{11619A78-3991-4D83-A855-47E55CE3E0C1}" srcOrd="0" destOrd="0" presId="urn:microsoft.com/office/officeart/2005/8/layout/hProcess7"/>
    <dgm:cxn modelId="{54946977-F763-46A3-9EA1-8CA38ECA9550}" type="presOf" srcId="{2E7E57AA-634B-41B5-B0D6-5B24922CFC8F}" destId="{99BFDD89-1869-436A-BBCE-BA5B2CCFC5F8}" srcOrd="0" destOrd="0" presId="urn:microsoft.com/office/officeart/2005/8/layout/hProcess7"/>
    <dgm:cxn modelId="{D1775333-7F31-449F-A73F-9B7BB8C96FB1}" type="presOf" srcId="{4202DF6F-6682-49D6-9802-55EF8BB038DC}" destId="{6A8F4228-9547-47CD-82BA-9566E0EF1ADE}" srcOrd="0" destOrd="0" presId="urn:microsoft.com/office/officeart/2005/8/layout/hProcess7"/>
    <dgm:cxn modelId="{BDA7F1FC-61CB-40D9-99AD-1BB962B0261E}" srcId="{3865E5D5-C54F-41F1-932A-902CDF0F6C73}" destId="{2C6F1420-FD34-48A6-80AC-646F60298D6B}" srcOrd="1" destOrd="0" parTransId="{1EB326E7-84F9-424F-A644-C4E793F5E0A4}" sibTransId="{46424F78-B51D-4976-9B92-CD6335ED4141}"/>
    <dgm:cxn modelId="{2ADA7187-5194-44FB-A5B7-448CCB8A7FBC}" srcId="{4202DF6F-6682-49D6-9802-55EF8BB038DC}" destId="{69178AC4-0400-47B3-8BF9-A9431E5A02AA}" srcOrd="0" destOrd="0" parTransId="{7B302084-8B35-4BFE-A1A9-D69ECFCD2F0D}" sibTransId="{36214747-CA20-4442-A166-B15A7D9885D0}"/>
    <dgm:cxn modelId="{4A6E2458-3046-4D75-B08D-2A981F063211}" type="presOf" srcId="{41F1925A-F5E1-4E8A-B58F-C420FE7C3CBD}" destId="{E4B7E39C-6381-4790-8ED5-0F2A2FF5C636}" srcOrd="0" destOrd="2" presId="urn:microsoft.com/office/officeart/2005/8/layout/hProcess7"/>
    <dgm:cxn modelId="{A0E2AAA0-45CF-454A-A442-34A5C53F3766}" type="presOf" srcId="{FA3CFEB0-361C-4137-A9EE-AA5C17AB453C}" destId="{E4B7E39C-6381-4790-8ED5-0F2A2FF5C636}" srcOrd="0" destOrd="0" presId="urn:microsoft.com/office/officeart/2005/8/layout/hProcess7"/>
    <dgm:cxn modelId="{5BCDBEEF-AE07-45DE-918F-9F91B60759A0}" type="presOf" srcId="{6B2074FA-B1CA-48E1-A139-FB399F5EC370}" destId="{E2F89630-07D6-49D4-AC14-E8E4808ECDB5}" srcOrd="0" destOrd="3" presId="urn:microsoft.com/office/officeart/2005/8/layout/hProcess7"/>
    <dgm:cxn modelId="{7BC4E43E-09A8-4F0D-A1AE-F3DD8033BCFD}" type="presOf" srcId="{24BBB675-265A-41B8-BC9C-2DAA00FC0C3E}" destId="{896F0C8F-C745-4641-9EB3-7C39180525C2}" srcOrd="1" destOrd="0" presId="urn:microsoft.com/office/officeart/2005/8/layout/hProcess7"/>
    <dgm:cxn modelId="{25F756CD-06A4-451B-BE47-0BCF65EF0120}" srcId="{24BBB675-265A-41B8-BC9C-2DAA00FC0C3E}" destId="{3FAF88DE-4724-4FA0-9798-6889D15825B2}" srcOrd="3" destOrd="0" parTransId="{0A705931-69D6-44F1-8D1A-6E4B3BD98CD3}" sibTransId="{E2DB4E63-822F-40E4-B34B-AF458C1EF3C0}"/>
    <dgm:cxn modelId="{76883BE7-8D7E-479A-9EEA-8C5E72674D1B}" type="presOf" srcId="{263D7DC0-A1B4-4C43-A9D3-F9DCDCFC8E9C}" destId="{11619A78-3991-4D83-A855-47E55CE3E0C1}" srcOrd="0" destOrd="2" presId="urn:microsoft.com/office/officeart/2005/8/layout/hProcess7"/>
    <dgm:cxn modelId="{D12CDADA-4A97-4893-B59E-D95679529EE0}" srcId="{23750750-9A22-400D-8686-F73D4C1ED3C3}" destId="{D5D5F992-6CA5-4C58-89AD-03534E274319}" srcOrd="2" destOrd="0" parTransId="{4F36246B-5253-456F-B406-1616D4FE2DB9}" sibTransId="{9FC78BD2-314C-4C8D-BF14-0F1F49FE107F}"/>
    <dgm:cxn modelId="{8C083836-E002-457B-AF4C-B157A5D593C9}" srcId="{23750750-9A22-400D-8686-F73D4C1ED3C3}" destId="{F379095F-8778-42EB-8825-B6F3DFE3A41D}" srcOrd="1" destOrd="0" parTransId="{C7BCC842-7E29-4CFE-ABDF-0FE82258C59F}" sibTransId="{68584199-C2CD-46BD-B12E-515AA69C1E73}"/>
    <dgm:cxn modelId="{29DB99CD-ED3C-4943-9198-B20B87877E85}" type="presParOf" srcId="{A4A5B817-0DB9-400A-9AC7-DDF7AE64FE29}" destId="{A3A7BC8B-67B9-4057-BC20-6E34E1DE6904}" srcOrd="0" destOrd="0" presId="urn:microsoft.com/office/officeart/2005/8/layout/hProcess7"/>
    <dgm:cxn modelId="{16C0781E-F694-48B1-BD04-E2934CC693C4}" type="presParOf" srcId="{A3A7BC8B-67B9-4057-BC20-6E34E1DE6904}" destId="{6A8F4228-9547-47CD-82BA-9566E0EF1ADE}" srcOrd="0" destOrd="0" presId="urn:microsoft.com/office/officeart/2005/8/layout/hProcess7"/>
    <dgm:cxn modelId="{64165F28-C621-438B-B32A-77A86B5CD93D}" type="presParOf" srcId="{A3A7BC8B-67B9-4057-BC20-6E34E1DE6904}" destId="{E45E0654-7FAC-4F6E-A97C-257CF98546D2}" srcOrd="1" destOrd="0" presId="urn:microsoft.com/office/officeart/2005/8/layout/hProcess7"/>
    <dgm:cxn modelId="{C777F4E6-41C2-4430-B28C-7FAF9EDE4656}" type="presParOf" srcId="{A3A7BC8B-67B9-4057-BC20-6E34E1DE6904}" destId="{11619A78-3991-4D83-A855-47E55CE3E0C1}" srcOrd="2" destOrd="0" presId="urn:microsoft.com/office/officeart/2005/8/layout/hProcess7"/>
    <dgm:cxn modelId="{CFD47250-2E7B-49A7-86B8-68C638279394}" type="presParOf" srcId="{A4A5B817-0DB9-400A-9AC7-DDF7AE64FE29}" destId="{395C8CCB-7C01-465A-A9E6-26CE77E0E9F9}" srcOrd="1" destOrd="0" presId="urn:microsoft.com/office/officeart/2005/8/layout/hProcess7"/>
    <dgm:cxn modelId="{FAED4895-D755-4B05-BA57-1A391BDA692C}" type="presParOf" srcId="{A4A5B817-0DB9-400A-9AC7-DDF7AE64FE29}" destId="{A815BAEF-38DB-458E-B181-18C9F509BB0A}" srcOrd="2" destOrd="0" presId="urn:microsoft.com/office/officeart/2005/8/layout/hProcess7"/>
    <dgm:cxn modelId="{DAD7CAF7-DF62-47DA-8191-0F28FB733361}" type="presParOf" srcId="{A815BAEF-38DB-458E-B181-18C9F509BB0A}" destId="{DBF33A82-4488-477D-8BF9-6BA77E25FA41}" srcOrd="0" destOrd="0" presId="urn:microsoft.com/office/officeart/2005/8/layout/hProcess7"/>
    <dgm:cxn modelId="{E393EFFA-EED5-4F0F-868D-3914805A2DF5}" type="presParOf" srcId="{A815BAEF-38DB-458E-B181-18C9F509BB0A}" destId="{C3053A7D-C5FB-482B-B0D2-0823602E8B82}" srcOrd="1" destOrd="0" presId="urn:microsoft.com/office/officeart/2005/8/layout/hProcess7"/>
    <dgm:cxn modelId="{CC459998-F148-470F-BA72-9CA3B589DAC6}" type="presParOf" srcId="{A815BAEF-38DB-458E-B181-18C9F509BB0A}" destId="{E3F450B2-35E1-4F7B-9A89-89BE98065CE9}" srcOrd="2" destOrd="0" presId="urn:microsoft.com/office/officeart/2005/8/layout/hProcess7"/>
    <dgm:cxn modelId="{68370E81-B744-4038-A104-0AC224A421CF}" type="presParOf" srcId="{A4A5B817-0DB9-400A-9AC7-DDF7AE64FE29}" destId="{A6E292B9-4B0D-4325-8878-EF7901E2B4DC}" srcOrd="3" destOrd="0" presId="urn:microsoft.com/office/officeart/2005/8/layout/hProcess7"/>
    <dgm:cxn modelId="{BA1A33DC-DC58-45E2-A8C9-0537927B24C1}" type="presParOf" srcId="{A4A5B817-0DB9-400A-9AC7-DDF7AE64FE29}" destId="{4258FA34-F6C2-4AFC-8179-685E825559F7}" srcOrd="4" destOrd="0" presId="urn:microsoft.com/office/officeart/2005/8/layout/hProcess7"/>
    <dgm:cxn modelId="{0F0C83E8-7B10-4775-8449-9FCA65E8E43E}" type="presParOf" srcId="{4258FA34-F6C2-4AFC-8179-685E825559F7}" destId="{14CB54CD-BD84-459A-8B67-55CA5DD3C444}" srcOrd="0" destOrd="0" presId="urn:microsoft.com/office/officeart/2005/8/layout/hProcess7"/>
    <dgm:cxn modelId="{2E136A66-19E5-43E4-973F-EA8BB90724A3}" type="presParOf" srcId="{4258FA34-F6C2-4AFC-8179-685E825559F7}" destId="{2D0C433C-3D3E-4AB6-9539-DE32A8E0ED56}" srcOrd="1" destOrd="0" presId="urn:microsoft.com/office/officeart/2005/8/layout/hProcess7"/>
    <dgm:cxn modelId="{E4E8006F-BA7A-478D-B5A7-9F8768D699E5}" type="presParOf" srcId="{4258FA34-F6C2-4AFC-8179-685E825559F7}" destId="{E2F89630-07D6-49D4-AC14-E8E4808ECDB5}" srcOrd="2" destOrd="0" presId="urn:microsoft.com/office/officeart/2005/8/layout/hProcess7"/>
    <dgm:cxn modelId="{2E1F5F9C-A87B-466F-81BC-F17966ED51C0}" type="presParOf" srcId="{A4A5B817-0DB9-400A-9AC7-DDF7AE64FE29}" destId="{BB8C594D-23A1-45F9-8B9D-AC13F7AB0DF7}" srcOrd="5" destOrd="0" presId="urn:microsoft.com/office/officeart/2005/8/layout/hProcess7"/>
    <dgm:cxn modelId="{4AC51B94-56DE-421D-B753-C20474A28B94}" type="presParOf" srcId="{A4A5B817-0DB9-400A-9AC7-DDF7AE64FE29}" destId="{D5461064-BD47-4CC2-B334-2DE1F2D0440A}" srcOrd="6" destOrd="0" presId="urn:microsoft.com/office/officeart/2005/8/layout/hProcess7"/>
    <dgm:cxn modelId="{93F9CFED-8B9C-4296-B9FC-093C6B13120F}" type="presParOf" srcId="{D5461064-BD47-4CC2-B334-2DE1F2D0440A}" destId="{25A35D4B-AFEE-41BE-8846-E6FE529901AF}" srcOrd="0" destOrd="0" presId="urn:microsoft.com/office/officeart/2005/8/layout/hProcess7"/>
    <dgm:cxn modelId="{F6A54AC7-32E3-4FEC-9CF1-B80D324A740E}" type="presParOf" srcId="{D5461064-BD47-4CC2-B334-2DE1F2D0440A}" destId="{3667ED6D-4F82-4699-BAAA-4FCAB40CFB9E}" srcOrd="1" destOrd="0" presId="urn:microsoft.com/office/officeart/2005/8/layout/hProcess7"/>
    <dgm:cxn modelId="{91F421BF-FD9E-497A-8B7F-3CD96A0F089A}" type="presParOf" srcId="{D5461064-BD47-4CC2-B334-2DE1F2D0440A}" destId="{4C23925D-5EA4-494B-97DE-7AEE399936F4}" srcOrd="2" destOrd="0" presId="urn:microsoft.com/office/officeart/2005/8/layout/hProcess7"/>
    <dgm:cxn modelId="{F8053439-8C42-400E-A3B3-EFDB3814E5E7}" type="presParOf" srcId="{A4A5B817-0DB9-400A-9AC7-DDF7AE64FE29}" destId="{889E7595-1AAF-443B-B058-70B7D1D52E5A}" srcOrd="7" destOrd="0" presId="urn:microsoft.com/office/officeart/2005/8/layout/hProcess7"/>
    <dgm:cxn modelId="{D8534384-CBC4-476E-803F-B2EE37D107F4}" type="presParOf" srcId="{A4A5B817-0DB9-400A-9AC7-DDF7AE64FE29}" destId="{6B16BCE5-96D9-4281-BBCA-524536E7FE6D}" srcOrd="8" destOrd="0" presId="urn:microsoft.com/office/officeart/2005/8/layout/hProcess7"/>
    <dgm:cxn modelId="{724E5DD0-380F-4689-90B7-704FB5282715}" type="presParOf" srcId="{6B16BCE5-96D9-4281-BBCA-524536E7FE6D}" destId="{6AF6E071-D9FE-4F84-B164-D53A6C34EF36}" srcOrd="0" destOrd="0" presId="urn:microsoft.com/office/officeart/2005/8/layout/hProcess7"/>
    <dgm:cxn modelId="{1AF3B930-8254-45C1-928C-4DD6D13ED582}" type="presParOf" srcId="{6B16BCE5-96D9-4281-BBCA-524536E7FE6D}" destId="{896F0C8F-C745-4641-9EB3-7C39180525C2}" srcOrd="1" destOrd="0" presId="urn:microsoft.com/office/officeart/2005/8/layout/hProcess7"/>
    <dgm:cxn modelId="{A7C48BCC-63BC-45C4-91FA-1C1C85FE93E0}" type="presParOf" srcId="{6B16BCE5-96D9-4281-BBCA-524536E7FE6D}" destId="{E4B7E39C-6381-4790-8ED5-0F2A2FF5C636}" srcOrd="2" destOrd="0" presId="urn:microsoft.com/office/officeart/2005/8/layout/hProcess7"/>
    <dgm:cxn modelId="{69029CBA-2B27-450B-9050-FB93E4F24735}" type="presParOf" srcId="{A4A5B817-0DB9-400A-9AC7-DDF7AE64FE29}" destId="{5C29B420-2F60-4E21-962F-B29045C8156A}" srcOrd="9" destOrd="0" presId="urn:microsoft.com/office/officeart/2005/8/layout/hProcess7"/>
    <dgm:cxn modelId="{E84BEE83-82FA-414C-AA00-BEA2B8EA1860}" type="presParOf" srcId="{A4A5B817-0DB9-400A-9AC7-DDF7AE64FE29}" destId="{947D7869-99C2-4345-8E4D-50C2F571B2B1}" srcOrd="10" destOrd="0" presId="urn:microsoft.com/office/officeart/2005/8/layout/hProcess7"/>
    <dgm:cxn modelId="{CF71C425-A175-4A55-AEC9-925AC8215FE1}" type="presParOf" srcId="{947D7869-99C2-4345-8E4D-50C2F571B2B1}" destId="{7F2BE31A-F863-4719-8F61-97A3D35BCEA1}" srcOrd="0" destOrd="0" presId="urn:microsoft.com/office/officeart/2005/8/layout/hProcess7"/>
    <dgm:cxn modelId="{1E156E1B-C413-472F-8A4F-282D88152DD2}" type="presParOf" srcId="{947D7869-99C2-4345-8E4D-50C2F571B2B1}" destId="{FBBD7927-F55B-44E8-A2C1-C286E6CD73CB}" srcOrd="1" destOrd="0" presId="urn:microsoft.com/office/officeart/2005/8/layout/hProcess7"/>
    <dgm:cxn modelId="{1AA85B06-E6A0-418B-B46E-0F96B537444F}" type="presParOf" srcId="{947D7869-99C2-4345-8E4D-50C2F571B2B1}" destId="{33A6470A-B66E-4329-B7A7-CFB542D25BF2}" srcOrd="2" destOrd="0" presId="urn:microsoft.com/office/officeart/2005/8/layout/hProcess7"/>
    <dgm:cxn modelId="{2D81878F-ADD3-4E4C-ABAC-277B57A119B0}" type="presParOf" srcId="{A4A5B817-0DB9-400A-9AC7-DDF7AE64FE29}" destId="{FDC06885-A256-41C5-83F4-110334AB4E23}" srcOrd="11" destOrd="0" presId="urn:microsoft.com/office/officeart/2005/8/layout/hProcess7"/>
    <dgm:cxn modelId="{DE2336CA-E130-4837-A9FE-A022C3772EA0}" type="presParOf" srcId="{A4A5B817-0DB9-400A-9AC7-DDF7AE64FE29}" destId="{48E48E67-0986-4954-BCB5-223F5F258FA4}" srcOrd="12" destOrd="0" presId="urn:microsoft.com/office/officeart/2005/8/layout/hProcess7"/>
    <dgm:cxn modelId="{49390A67-7CE1-4445-B5C9-711A7EBCC2F0}" type="presParOf" srcId="{48E48E67-0986-4954-BCB5-223F5F258FA4}" destId="{8075AF77-529D-42F1-B80F-F1DC7E401FA7}" srcOrd="0" destOrd="0" presId="urn:microsoft.com/office/officeart/2005/8/layout/hProcess7"/>
    <dgm:cxn modelId="{E2B65ED0-6426-43C2-8C50-005EDD05ADD4}" type="presParOf" srcId="{48E48E67-0986-4954-BCB5-223F5F258FA4}" destId="{62DDEF3F-E0E2-4186-912B-AC0530F16BCE}" srcOrd="1" destOrd="0" presId="urn:microsoft.com/office/officeart/2005/8/layout/hProcess7"/>
    <dgm:cxn modelId="{468D4CFF-DAF9-43D8-BDB8-7FAEEDDB6C4E}" type="presParOf" srcId="{48E48E67-0986-4954-BCB5-223F5F258FA4}" destId="{99BFDD89-1869-436A-BBCE-BA5B2CCFC5F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662BCB-0EDF-44C4-A53F-86D464E0CF9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AU"/>
        </a:p>
      </dgm:t>
    </dgm:pt>
    <dgm:pt modelId="{CF90F435-6C2D-478D-99CF-811287616BA0}">
      <dgm:prSet phldrT="[Text]" custT="1"/>
      <dgm:spPr/>
      <dgm:t>
        <a:bodyPr/>
        <a:lstStyle/>
        <a:p>
          <a:r>
            <a:rPr lang="en-US" sz="1600" dirty="0" smtClean="0"/>
            <a:t>TEST Model</a:t>
          </a:r>
          <a:endParaRPr lang="en-AU" sz="1600" dirty="0"/>
        </a:p>
      </dgm:t>
    </dgm:pt>
    <dgm:pt modelId="{46AC551B-5AAE-428E-B25E-90BB37519DBB}" type="parTrans" cxnId="{75430D1B-E0C4-45B7-99EE-BA05325408BB}">
      <dgm:prSet/>
      <dgm:spPr/>
      <dgm:t>
        <a:bodyPr/>
        <a:lstStyle/>
        <a:p>
          <a:endParaRPr lang="en-AU"/>
        </a:p>
      </dgm:t>
    </dgm:pt>
    <dgm:pt modelId="{0274DD70-03BD-48AF-8606-1F8B7CFE46DF}" type="sibTrans" cxnId="{75430D1B-E0C4-45B7-99EE-BA05325408BB}">
      <dgm:prSet/>
      <dgm:spPr/>
      <dgm:t>
        <a:bodyPr/>
        <a:lstStyle/>
        <a:p>
          <a:endParaRPr lang="en-AU"/>
        </a:p>
      </dgm:t>
    </dgm:pt>
    <dgm:pt modelId="{65D57561-798C-49F1-9604-819E1ACD90B6}">
      <dgm:prSet phldrT="[Text]" custT="1"/>
      <dgm:spPr/>
      <dgm:t>
        <a:bodyPr/>
        <a:lstStyle/>
        <a:p>
          <a:r>
            <a:rPr lang="en-US" sz="1400" dirty="0" smtClean="0"/>
            <a:t>Improve your Model</a:t>
          </a:r>
        </a:p>
        <a:p>
          <a:r>
            <a:rPr lang="en-US" sz="1400" dirty="0" smtClean="0"/>
            <a:t>Analysis</a:t>
          </a:r>
          <a:endParaRPr lang="en-AU" sz="1400" dirty="0"/>
        </a:p>
      </dgm:t>
    </dgm:pt>
    <dgm:pt modelId="{4F523AAF-0F55-4711-B96D-71737FF47474}" type="parTrans" cxnId="{B32E5286-AF14-4A3B-942B-535E1A31232F}">
      <dgm:prSet/>
      <dgm:spPr/>
      <dgm:t>
        <a:bodyPr/>
        <a:lstStyle/>
        <a:p>
          <a:endParaRPr lang="en-AU"/>
        </a:p>
      </dgm:t>
    </dgm:pt>
    <dgm:pt modelId="{CC3C1858-DE7E-44D1-AFBF-22CC5BF73EBC}" type="sibTrans" cxnId="{B32E5286-AF14-4A3B-942B-535E1A31232F}">
      <dgm:prSet/>
      <dgm:spPr/>
      <dgm:t>
        <a:bodyPr/>
        <a:lstStyle/>
        <a:p>
          <a:endParaRPr lang="en-AU"/>
        </a:p>
      </dgm:t>
    </dgm:pt>
    <dgm:pt modelId="{A746680A-F6A8-4662-94C7-5857A1416518}">
      <dgm:prSet phldrT="[Text]"/>
      <dgm:spPr/>
      <dgm:t>
        <a:bodyPr/>
        <a:lstStyle/>
        <a:p>
          <a:r>
            <a:rPr lang="en-AU" dirty="0" smtClean="0"/>
            <a:t>Deploy</a:t>
          </a:r>
          <a:endParaRPr lang="en-AU" dirty="0"/>
        </a:p>
      </dgm:t>
    </dgm:pt>
    <dgm:pt modelId="{50D90B19-8A3D-4F30-B7A1-646A29CFCCDE}" type="parTrans" cxnId="{7E00C5EB-99FB-45D7-BF42-9AE568B5EC91}">
      <dgm:prSet/>
      <dgm:spPr/>
      <dgm:t>
        <a:bodyPr/>
        <a:lstStyle/>
        <a:p>
          <a:endParaRPr lang="en-AU"/>
        </a:p>
      </dgm:t>
    </dgm:pt>
    <dgm:pt modelId="{3EDCB63A-DFEC-4180-9E9C-B0E876FB4BF7}" type="sibTrans" cxnId="{7E00C5EB-99FB-45D7-BF42-9AE568B5EC91}">
      <dgm:prSet/>
      <dgm:spPr/>
      <dgm:t>
        <a:bodyPr/>
        <a:lstStyle/>
        <a:p>
          <a:endParaRPr lang="en-AU"/>
        </a:p>
      </dgm:t>
    </dgm:pt>
    <dgm:pt modelId="{2F6E564E-46C5-42A7-ACEB-F90965F11D76}" type="pres">
      <dgm:prSet presAssocID="{4E662BCB-0EDF-44C4-A53F-86D464E0CF9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26F13012-1EC3-4459-8723-F0C97890F3EC}" type="pres">
      <dgm:prSet presAssocID="{CF90F435-6C2D-478D-99CF-811287616BA0}" presName="Accent1" presStyleCnt="0"/>
      <dgm:spPr/>
    </dgm:pt>
    <dgm:pt modelId="{B5D8E2BC-BAB5-48B9-ADBE-958FA6AEE897}" type="pres">
      <dgm:prSet presAssocID="{CF90F435-6C2D-478D-99CF-811287616BA0}" presName="Accent" presStyleLbl="node1" presStyleIdx="0" presStyleCnt="3"/>
      <dgm:spPr/>
    </dgm:pt>
    <dgm:pt modelId="{B321A7FA-1981-4417-BD51-5E3AE4EE0DA9}" type="pres">
      <dgm:prSet presAssocID="{CF90F435-6C2D-478D-99CF-811287616BA0}" presName="Parent1" presStyleLbl="revTx" presStyleIdx="0" presStyleCnt="3" custScaleX="133974" custScaleY="1379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9DD38D3-3218-4336-9906-C00D1EF0E371}" type="pres">
      <dgm:prSet presAssocID="{65D57561-798C-49F1-9604-819E1ACD90B6}" presName="Accent2" presStyleCnt="0"/>
      <dgm:spPr/>
    </dgm:pt>
    <dgm:pt modelId="{E4ED82AA-93D1-46CE-9C12-AE4A1BCB0E7C}" type="pres">
      <dgm:prSet presAssocID="{65D57561-798C-49F1-9604-819E1ACD90B6}" presName="Accent" presStyleLbl="node1" presStyleIdx="1" presStyleCnt="3"/>
      <dgm:spPr/>
    </dgm:pt>
    <dgm:pt modelId="{245782D4-3ECF-40B5-AC2F-6FD910008256}" type="pres">
      <dgm:prSet presAssocID="{65D57561-798C-49F1-9604-819E1ACD90B6}" presName="Parent2" presStyleLbl="revTx" presStyleIdx="1" presStyleCnt="3" custScaleX="158587" custLinFactNeighborX="17567" custLinFactNeighborY="-46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B8EFBC-E1D6-4232-B3D1-DD31386774DF}" type="pres">
      <dgm:prSet presAssocID="{A746680A-F6A8-4662-94C7-5857A1416518}" presName="Accent3" presStyleCnt="0"/>
      <dgm:spPr/>
    </dgm:pt>
    <dgm:pt modelId="{4D2DB422-3548-4191-B7F9-0A931909F6AB}" type="pres">
      <dgm:prSet presAssocID="{A746680A-F6A8-4662-94C7-5857A1416518}" presName="Accent" presStyleLbl="node1" presStyleIdx="2" presStyleCnt="3"/>
      <dgm:spPr/>
    </dgm:pt>
    <dgm:pt modelId="{C4524CE9-13D7-432B-A0E6-76FCB5D51074}" type="pres">
      <dgm:prSet presAssocID="{A746680A-F6A8-4662-94C7-5857A1416518}" presName="Parent3" presStyleLbl="revTx" presStyleIdx="2" presStyleCnt="3" custScaleX="94255" custScaleY="156881" custLinFactNeighborX="1624" custLinFactNeighborY="51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E00C5EB-99FB-45D7-BF42-9AE568B5EC91}" srcId="{4E662BCB-0EDF-44C4-A53F-86D464E0CF9B}" destId="{A746680A-F6A8-4662-94C7-5857A1416518}" srcOrd="2" destOrd="0" parTransId="{50D90B19-8A3D-4F30-B7A1-646A29CFCCDE}" sibTransId="{3EDCB63A-DFEC-4180-9E9C-B0E876FB4BF7}"/>
    <dgm:cxn modelId="{75430D1B-E0C4-45B7-99EE-BA05325408BB}" srcId="{4E662BCB-0EDF-44C4-A53F-86D464E0CF9B}" destId="{CF90F435-6C2D-478D-99CF-811287616BA0}" srcOrd="0" destOrd="0" parTransId="{46AC551B-5AAE-428E-B25E-90BB37519DBB}" sibTransId="{0274DD70-03BD-48AF-8606-1F8B7CFE46DF}"/>
    <dgm:cxn modelId="{B32E5286-AF14-4A3B-942B-535E1A31232F}" srcId="{4E662BCB-0EDF-44C4-A53F-86D464E0CF9B}" destId="{65D57561-798C-49F1-9604-819E1ACD90B6}" srcOrd="1" destOrd="0" parTransId="{4F523AAF-0F55-4711-B96D-71737FF47474}" sibTransId="{CC3C1858-DE7E-44D1-AFBF-22CC5BF73EBC}"/>
    <dgm:cxn modelId="{79574F19-B08F-4581-9CCB-1C87D44FDAF7}" type="presOf" srcId="{4E662BCB-0EDF-44C4-A53F-86D464E0CF9B}" destId="{2F6E564E-46C5-42A7-ACEB-F90965F11D76}" srcOrd="0" destOrd="0" presId="urn:microsoft.com/office/officeart/2009/layout/CircleArrowProcess"/>
    <dgm:cxn modelId="{6B5BA1B6-3831-425D-ADB5-EB9B94FAE3A1}" type="presOf" srcId="{CF90F435-6C2D-478D-99CF-811287616BA0}" destId="{B321A7FA-1981-4417-BD51-5E3AE4EE0DA9}" srcOrd="0" destOrd="0" presId="urn:microsoft.com/office/officeart/2009/layout/CircleArrowProcess"/>
    <dgm:cxn modelId="{E8564446-1131-49DD-BD78-CA1866B99A92}" type="presOf" srcId="{A746680A-F6A8-4662-94C7-5857A1416518}" destId="{C4524CE9-13D7-432B-A0E6-76FCB5D51074}" srcOrd="0" destOrd="0" presId="urn:microsoft.com/office/officeart/2009/layout/CircleArrowProcess"/>
    <dgm:cxn modelId="{39FF46E3-1FB5-4909-B0DB-E30D982C4643}" type="presOf" srcId="{65D57561-798C-49F1-9604-819E1ACD90B6}" destId="{245782D4-3ECF-40B5-AC2F-6FD910008256}" srcOrd="0" destOrd="0" presId="urn:microsoft.com/office/officeart/2009/layout/CircleArrowProcess"/>
    <dgm:cxn modelId="{F93102B1-0873-4E73-AE9F-B5F143F694EA}" type="presParOf" srcId="{2F6E564E-46C5-42A7-ACEB-F90965F11D76}" destId="{26F13012-1EC3-4459-8723-F0C97890F3EC}" srcOrd="0" destOrd="0" presId="urn:microsoft.com/office/officeart/2009/layout/CircleArrowProcess"/>
    <dgm:cxn modelId="{2E49AD52-A06A-4971-BE30-B1362D6A6FE2}" type="presParOf" srcId="{26F13012-1EC3-4459-8723-F0C97890F3EC}" destId="{B5D8E2BC-BAB5-48B9-ADBE-958FA6AEE897}" srcOrd="0" destOrd="0" presId="urn:microsoft.com/office/officeart/2009/layout/CircleArrowProcess"/>
    <dgm:cxn modelId="{FD46AE68-6716-4CE7-B29C-7FA3FF1F85EB}" type="presParOf" srcId="{2F6E564E-46C5-42A7-ACEB-F90965F11D76}" destId="{B321A7FA-1981-4417-BD51-5E3AE4EE0DA9}" srcOrd="1" destOrd="0" presId="urn:microsoft.com/office/officeart/2009/layout/CircleArrowProcess"/>
    <dgm:cxn modelId="{D4CD66FE-684D-420E-AEDD-35D4B5D44A4F}" type="presParOf" srcId="{2F6E564E-46C5-42A7-ACEB-F90965F11D76}" destId="{19DD38D3-3218-4336-9906-C00D1EF0E371}" srcOrd="2" destOrd="0" presId="urn:microsoft.com/office/officeart/2009/layout/CircleArrowProcess"/>
    <dgm:cxn modelId="{E953FFCF-A0E7-4C8B-BC16-AF6DD8D4E529}" type="presParOf" srcId="{19DD38D3-3218-4336-9906-C00D1EF0E371}" destId="{E4ED82AA-93D1-46CE-9C12-AE4A1BCB0E7C}" srcOrd="0" destOrd="0" presId="urn:microsoft.com/office/officeart/2009/layout/CircleArrowProcess"/>
    <dgm:cxn modelId="{657DDED1-F778-4764-82DF-D52F4353527A}" type="presParOf" srcId="{2F6E564E-46C5-42A7-ACEB-F90965F11D76}" destId="{245782D4-3ECF-40B5-AC2F-6FD910008256}" srcOrd="3" destOrd="0" presId="urn:microsoft.com/office/officeart/2009/layout/CircleArrowProcess"/>
    <dgm:cxn modelId="{929CE413-276B-4B12-ACB0-A758F0DB5D28}" type="presParOf" srcId="{2F6E564E-46C5-42A7-ACEB-F90965F11D76}" destId="{78B8EFBC-E1D6-4232-B3D1-DD31386774DF}" srcOrd="4" destOrd="0" presId="urn:microsoft.com/office/officeart/2009/layout/CircleArrowProcess"/>
    <dgm:cxn modelId="{3AF1A1AF-E3A9-4E6E-9970-19D32E88F235}" type="presParOf" srcId="{78B8EFBC-E1D6-4232-B3D1-DD31386774DF}" destId="{4D2DB422-3548-4191-B7F9-0A931909F6AB}" srcOrd="0" destOrd="0" presId="urn:microsoft.com/office/officeart/2009/layout/CircleArrowProcess"/>
    <dgm:cxn modelId="{BCDA79A4-797B-41C4-9E6F-65F83EB2F4A1}" type="presParOf" srcId="{2F6E564E-46C5-42A7-ACEB-F90965F11D76}" destId="{C4524CE9-13D7-432B-A0E6-76FCB5D5107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7D76-396C-482B-9DC0-F0AE829ECBB7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0D21-3D9E-49BD-B546-3C45D4674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2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percentage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cumulative returns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distribution of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percentage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cumulative returns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distribution of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29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Google is on an</a:t>
            </a:r>
            <a:r>
              <a:rPr lang="en-US" baseline="0" dirty="0" smtClean="0"/>
              <a:t> uptrend, basically the trend would be on the up.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2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Stock Market analysis and prediction project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24459" y="3582649"/>
            <a:ext cx="5542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Stock Analysis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Predicting with 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Prediction with Neural Network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Quantopia</a:t>
            </a:r>
            <a:r>
              <a:rPr lang="en-US" dirty="0" smtClean="0">
                <a:solidFill>
                  <a:schemeClr val="bg1"/>
                </a:solidFill>
              </a:rPr>
              <a:t> – Mean Reversion Algorithm – Back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cdn-images-1.medium.com/max/2000/1*1tDxGyGI4hnUf50a4LX5h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59" y="2787682"/>
            <a:ext cx="5985887" cy="39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47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Linear Regression Stock Prices - Google </a:t>
            </a:r>
            <a:r>
              <a:rPr lang="en-AU" b="1" dirty="0" smtClean="0"/>
              <a:t>forecasting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5354007"/>
              </p:ext>
            </p:extLst>
          </p:nvPr>
        </p:nvGraphicFramePr>
        <p:xfrm>
          <a:off x="1271836" y="2008639"/>
          <a:ext cx="5426419" cy="337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1139634" y="5628540"/>
            <a:ext cx="1134737" cy="69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271836" y="5791274"/>
            <a:ext cx="8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97.86%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0554" y="5628540"/>
            <a:ext cx="29945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Level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75" y="5590450"/>
            <a:ext cx="2012409" cy="8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plot Google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8" y="1993377"/>
            <a:ext cx="7353300" cy="477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91" y="2206321"/>
            <a:ext cx="2012409" cy="8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prediction – apple </a:t>
            </a:r>
            <a:r>
              <a:rPr lang="en-US" dirty="0" err="1" smtClean="0"/>
              <a:t>inc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60" y="2181782"/>
            <a:ext cx="6857433" cy="44102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5734" y="3888028"/>
            <a:ext cx="4165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Apple Prediction Accuracy: 97.55%</a:t>
            </a:r>
            <a:endParaRPr lang="en-AU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59" y="2327964"/>
            <a:ext cx="1063599" cy="10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773003" y="5049672"/>
            <a:ext cx="4148919" cy="12555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prediction - </a:t>
            </a:r>
            <a:r>
              <a:rPr lang="en-US" dirty="0" err="1" smtClean="0"/>
              <a:t>Lstm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4" name="AutoShape 2" descr="data:image/png;base64,iVBORw0KGgoAAAANSUhEUgAAAtMAAAGRCAYAAACnjD/LAAAABHNCSVQICAgIfAhkiAAAAAlwSFlzAAALEgAACxIB0t1+/AAAADl0RVh0U29mdHdhcmUAbWF0cGxvdGxpYiB2ZXJzaW9uIDIuMi4zLCBodHRwOi8vbWF0cGxvdGxpYi5vcmcvIxREBQAAIABJREFUeJzs3Xd4VVXWwOHfTgeSkBAgQAKE0HsIHQFBRHAsKCqIKKCgjo1vsI3O2MbuFJ1RcSyDgA0UFbAgNrqA9E6AAAESEtJIJ31/f+xzyU1yU7lJSFjv8/Ccc0/d9wZ03ZV11lZaa4QQQgghhBBV51LXAxBCCCGEEKK+kmBaCCGEEEKIapJgWgghhBBCiGqSYFoIIYQQQohqkmBaCCGEEEKIapJgWgghhBBCiGqSYFoI4TRKqRlKqQ317drOopT6i1Lqf3U9DgFKqXeVUk/X9TiEEA2fBNNCXKKUUmuUUmeVUp51PRYbpdQ4pdQ6pVS6UipBKbVWKXV9XY+rsrTWL2utZznzmkqp0UqpvUqpFKVUklJqqVIqyG6/p1LqQ6VUmlIqTin1cDnXmqGUKlBKZVh/jiul5iulujhzzBVRSo1SSmml1Ncltve1tq+50Htorf+otX7hQq9TFqVUE+szXFFT9xBC1A8STAtxCVJKhQAjAA1cFMGqUupmYAnwERAMBALPANfV5bgqSynlVkOXPgCM01r7AW2AI8B/7fY/B3QG2gOjgceVUuPLud4mrbU30BS4EjgHbFdK9aqBsZcnARimlAqw2zYdOFzL46ium4Ec4CqlVOu6HowQou5IMC3EpWkasBlYgAlgzlNKLbB+Rf6zlSFeq5Rqb7dfK6VmK6WOKaUSlVL/UEo5/G+JUqqbdZ1kpdQhpdSkMo5TwOvAC1rr/2mtU7XWhVrrtVrru8s4Z5hSaqtSKtVaDrPbN8MaX7qVfZ1qt+8updRBKyv/o/17K3H9EOu93qOUOq2UilVKPWK3/zml1JdKqU+UUmnADGvbJ3bHDFdKbbSyyqeUUjOs7Z5KqX8qpU4qpc5Yn3cjR+PQWp/RWp+221QAdLJ7Pc363M5qrQ8CHwAzHF2rxHULtNZHtdb3A2sxQblt3EusLHeq9ZuCntb2gdZ43eyOvUkptctaH6SU2mZlyc8opV4vZwi5wDLgVutcV2AS8Kn9QWX9nJVStyqltpU4do5S6htrfYFS6kVrfZRSKlop9YhSKt76Wd5pd16AUupba9xblVIvqopLiqYD7wJ7APu/X08opb4sMa7/KKXetNY7qKLfvvyilJpr/3dGCFH/SDAtxKVpGiZo+RQYp5QKLLF/KvAC0BzYRYkAB7gRGACEAxOAu0reQCnVBPgZ+AxoCUwB3rEFZiV0BdoCXzrYV4pSqhnwPfAmEIAJxL+3gqIm1vartdY+wDDrPaCUugH4CzARaAGsBxZVcLvRmMzvVcATSqkr7fZNsMbsR+kgsB3wA/CWda8w2ziA14Au1rZOQBAmC1/W+22nlErBZJEfBf5ubffHZKt32x2+G3D0GZfna8xvKmx+wLznlsAO23vTWm8FkoCxdsfeDnxsrf8H+I/W2hfoCHxRwX0/wvxdBBgH7AfOf3Eo7+cMfAN0VUp1trvebZi/b460wmTjg4CZwFzr8wOYC2Rax0ynxBfMkqyf7SiK/g1Ns9u9CPiDUsrXOtb2JcE2rs+ALdb7eQ64o7x7CSEufhJMC3GJUUoNx5QEfKG13g4cxQQh9r7XWq/TWucAfwWGKqXa2u1/TWudrLU+CfwbEyiXdC0QpbWer7XO11rvAL7C/Hq8JNuv+mMr+TauAY5orT+2rr0IiKCoJKQQ6KWUaqS1jtVa77e23wu8orU+qLXOB14GwsrKTlv+prXO1FrvBeaXeK+btNbLrCz6uRLnTQV+0Vov0lrnaa2TtNa7rCz83cAc6zNMt8Zxa1kD0FqftMo8mgNPWe8VwNtaptodngr4lPN+HDkNNLO734da63Tr5/8c0Fcp1dTavRATQNuC3XEUBYp5QCelVHOtdYbWenN5N9VabwSaKaW6YgLSj0ocUubPWWudBSzH+nlYQXU3TJDtSB7wvPWzWAFkYIJxV+Am4FmtdZbW+oD1HsszDdhjHbsI6KmU6me9pxOYLyA3WMdeAWRprTdbQfhA4Bmtda7WekM54xVC1BMSTAtx6ZkO/KS1TrRef0bpTNwp24rWOgNIxmRAS+0HTpTYZ9MeGGyVOKRYmdWpmOxfSUnWsrK1p22s+9o7AQRprTOBycAfgVil1PdKqW52Y/qP3XiSAYXJVpalvPd6irK1xXxRKakF0BhTp2wbx0pre7m01smYQG+5VWqRYe3ytTvMF0iv6FolBGE+C5RSrkqpV5VSR63ylSjrmObW8hPgOqWUNybjul5rbfsSNBOTcY+wyiWurcS9PwYexPwGYGmJfWX+nK31zyj6cnMbsMwKsh1Jsr5A2WRhvoy0ANwo/rMs7+cKRb/ZwSrBWUvxf0Mlx2X7stEGSC4xxoruJYS4yEkwLcQlxKrLnQRcbtXExgFzMJnHvnaHtrU7xxuTtTztaD/QrsQ+m1PAWq21n90fb631fQ6OPWQdf1Ml38ppTGBsrx0QA6C1/lFrPRYTnEdg6ohtY7q3xJgaWRnSspT3XnU5553ClDqUlIgp1+hpN4am1kOBleGGKb/w1VqfxWTz7X92fTHlElVxI6bkBUzwNwHzcGJTIMTargC01jHAJuucOygq8UBrfURrPcUa32vAl1bZTXk+Bu4HVjgIhMv9OQM/Ac2VUmGY4LWsEo/yJAD5mIdebdqWcSxWzXZn4Em7f0ODgSl2teRLgFFKqWDM52QbVywmE9+4MvcSQtQPEkwLcWm5AfMAWw9MvW4Y0B0TSNnXff7BenjOA1M7/bvW2j6D9phSyt8q/fg/4HMH9/oO6KKUukMp5W79GaiU6l7yQK21Bh4GnlZK3amU8lVKuVhjeN/BtVdY175NKeWmlJpsvafvlFKBSqnrrSAuB5O9LbDOexcTBNkeqGuqlLqlgs/saaVUY+ucO8t4r458ClyplJpkjTFAKRWmtS7EBPdvKKVaWuMIUkqNc3QRpdREpVRX6/Nogakb3mllqcGURjxl/Ty6YUpIFlQ0OCsD3UEp9Ram/vdv1i4fzOeWhMmgv+zg9I+Ax4He2GWTlVK3K6VaWO8xxdpc4OD887TWx4HLMeVEJZX5c7bOzcfUrP8D84Xv54ret4P7F2Bqxp+zfs7dKP5voaTp1n3s/w31wnxWV1vXTADWYMqCjlsPhtpKQLZZ9/JQSg2lnnSrEUKUTYJpIS4t04H5Vg1unO0P8DYw1S6z9hnwLOZX//2x61ZgWQ5sxzxQ9z0wr+SNrFrgqzC1wKeBOEy20mFfa631l5jyjLus488AL1r3KnlsEqYm+xFM0Pc4cK1VuuJibT9tjf9yTOYTrfVSawyLrRKGfVgBUDnWApHAr8A/tdY/VXC8bYwngT9YY0nGfFa2DPKfrWtutsbxC+YhTEeCMGUg6cBeTD34jXb7n8WUk5ywxvoPrfXKcoY2VCmVAaRhAj5fYKBVEw4mUD6Byf4ewHR9KWkpJmO81CqrsRkP7Leu/x/gVq11djljAUBrvaFExxLb9vJ+zjafYbLoS0qUcVTFg5gsfBwmU74I84WiGKWUF+Y3O2/Z//uxvhB8TOlSjyspnS2fCgy13s+LmC9npe4lhKg/lEkICSGEoZRaAERrrZ8qY78GOmutI2t1YLVMmV7cxwH3CwjSGiyl1FFMycwvdT0WZ1NKvQa00lqX29XDSff6HIjQWj9b0/cSQtQMyUwLIYSoEqXUTZh68VV1PRZnUKYfeh9lDMI8SFnyYUhn3WugUqqjVbYzHlOfvqwm7iWEqB01NWOXEEKIBkiZqb57AHdYtdENgQ+mtKMNEA/8CwflRU7SClOjHQBEA/dprXfW0L2EELVAyjyEEEIIIYSoJinzEE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3Op6AFXRvHlzHRISUtfDEEIIIYQQDdz27dsTtdYtKjquXgXTISEhbNu2ra6HIYQQQgghGjil1InKHCdlHkIIIYQQQlSTBNNCCCGEEEJUkwTTQgghhBBCVFO9qpl2JC8vj+joaLKzs+t6KJcMLy8vgoODcXd3r+uhCCGEEELUqXofTEdHR+Pj40NISAhKqboeToOntSYpKYno6Gg6dOhQ18MRQgghhKhT9b7MIzs7m4CAAAmka4lSioCAAPlNgBBCCCEEDSCYBiSQrmXyeQshhBBCGA0imK5L2dnZDBo0iL59+9KzZ0+effbZ8/uOHz/O4MGD6dy5M5MnTyY3N7fU+QsWLKBFixb069ePzp07M27cODZu3OjUMfbt25cpU6Y49ZpCCCGEEEKC6Qvm6enJqlWr2L17N7t27WLlypVs3rwZgD//+c/MmTOHI0eO4O/vz7x58xxeY/LkyezcuZMjR47wxBNPMHHiRA4ePOiU8R08eJDCwkLWrVtHZmamU64phBBCCCEMCaYvkFIKb29vwHQWycvLQymF1ppVq1Zx8803AzB9+nSWLVtW4fVGjx7NPffcw/vvvw/ABx98wMCBA+nbty833XQTWVlZpKen06FDB/Ly8gBIS0sjJCTk/Gt7n332GXfccQdXXXUV33zzDWAC7EGDBp0/Jioqij59+gCwYsUKunXrxvDhw5k9ezbXXnvtBXw6QgghhBANW73v5mHvb9/u58DpNKdes0cbX569rme5xxQUFNC/f38iIyN54IEHGDx4MImJifj5+eHmZj7i4OBgYmJiKnXP8PBw3nvvPQAmTpzI3XffDcBTTz3FvHnzeOihhxg1ahTff/89N9xwA4sXL+amm25y2Kru888/5+eff+bQoUO8/fbbTJkyhe7du5Obm8uxY8cIDQ3l888/Z9KkSWRnZ3Pvvfeybt06OnToIKUhQgghhHCuyF9gw7/h9q/BzaOuR+MUkpl2AldXV3bt2kV0dDRbtmxh3759aK1LHVfZB/fsz923bx8jRoygd+/efPrpp+zfvx+AWbNmMX/+fADmz5/PnXfeWeo6W7dupUWLFrRv354xY8awY8cOzp49C8CkSZP44osvABNwT548mYiICEJDQ8+3vJNgWgghhBBOozX8+gJErYfko3U9GqdpUJnpijLINc3Pz49Ro0axcuVKHnnkEVJSUsjPz8fNzY3o6GjatGlTqevs3LmT7t27AzBjxgyWLVtG3759WbBgAWvWrAHgsssuIyoqirVr11JQUECvXr1KXWfRokVEREQQEhICmHKQr776ilmzZjF58mRuueUWJk6ciFKKzp07s3PnTqd8DkIIIYQQpZzcBLG7zHriYWjZvW7H4yROzUwrpT5USsUrpfbZbQtTSm1WSu1SSm1TSg2ytiul1JtKqUil1B6lVLgzx1JbEhISSElJAeDcuXP88ssvdOvWDaUUo0eP5ssvvwRg4cKFTJgwocLrrV27lvfff/98aUd6ejqtW7cmLy+PTz/9tNix06ZNY8qUKQ6z0oWFhSxZsoQ9e/YQFRVFVFQUy5cvZ9GiRQB07NgRV1dXXnjhBSZPngxAt27dOHbsGFFRUYDJWAshhBBCOMWmueDV1KwnHq7bsTiRs8s8FgDjS2z7O/A3rXUY8Iz1GuBqoLP15x7gv04eS62IjY1l9OjR9OnTh4EDBzJ27NjzD+299tprvP7663Tq1ImkpCRmzpzp8Bqff/45YWFhdOnShZdffpmvvvrqfGb6hRdeYPDgwYwdO5Zu3boVO2/q1KmcPXvWYTnGunXrCAoKIigo6Py2kSNHcuDAAWJjYwHTReSTTz5h0qRJADRq1Ih33nmH8ePHM3z4cAIDA2natOmFf0hCCCGEuLQlH4eI72HgLPANhsQjdT0ip1GOansv6IJKhQDfaa17Wa9/BD7UWn+ulJoCXKe1vk0p9R6wRmu9yDruEDBKax1b1rUHDBigt23bVmzbwYMHzweel5ovv/yS5cuX8/HHHzvtmhkZGXh7e6O15oEHHqBz587MmTOn1HGX8ucuhBBCiCr68a/w+3vwp72w7D7IToF71tT1qMqllNqutR5Q0XG1UTP9J+BHpdQ/MZnwYdb2IOCU3XHR1rZiwbRS6h5M5pp27drV+GDri4ceeogffviBFStWOPW6H3zwAQsXLiQ3N5d+/fpx7733OvX6QgghhLgExe2BNv3AtzU07wK7PjUPJDaAWZVrI5i+D5ijtf5KKTUJmAdcCTj69EqlybXW7wPvg8lM1+RA65O33nqrRq47Z84ch5loIYQQQtQDCYdh81wYPgf8Q+p6NEUyE6FZqFlv3hlyMyA9Fnwr15zhYlYbrfGmA19b60sA22wh0UBbu+OCgdO1MB4hhBBCiIbp89th+wLY/G7t3nfZ/bB7cdn7MxOhcYBZb97FLBtI3XRtBNOngcut9SsA2yf3DTDN6uoxBEgtr15aCCGEEEKUQ2tIOWHWI74zr2tDZqIp21h6L+Tnlt5fWAhZSdCkhXltC6Y/uh7i9tbOGGuQs1vjLQI2AV2VUtFKqZnA3cC/lFK7gZex6p+BFcAxIBL4ALjfmWMRQgghhLik5KRDfja07AGpp8xsg7Xh1Jai9TUvl96fnQK6AJo0N699WhVlqX97s+bHV8OcGkxrradorVtrrd211sFa63la6w1a6/5a675a68Fa6+3WsVpr/YDWuqPWurfWeltF1xdCCCGEEGXITDDLwX8Ev/bw6/MmK1zToreAizv0uAE2vAGZSY7HZctMKwWzd8KAu+DAMshOrfkx1iCZTtwJXF1dCQsLo2/fvoSHh7Nx48Zi+9944w28vLxITS3+l2XLli2MHDmSrl270q1bN2bNmkVWVlap65d13IIFC3jwwQdLHZ+amsq0adPo2LEjHTt2ZNq0aefvXVhYyOzZs+nVqxe9e/dm4MCBHD9+HICQkBB69+5NWFgYYWFhzJ4921kfkRBCCCFqmi1o9Q2C0X8xHTQOLKv5+57aAq37Qo/rzeuMMyXGlWiWtmw0mMlbet0MBblwbG3Nj7EGSTDtBI0aNWLXrl3s3r2bV155hSeffLLY/kWLFjFw4ECWLl16ftuZM2e45ZZbeO211zh06BAHDx5k/PjxpKenFzu3ssfZmzlzJqGhoRw9epSjR4/SoUMHZs2aBZgJYk6fPs2ePXvYu3cvS5cuxc/P7/y5q1evZteuXezatYs336z/v3oRQgghGrTMRIg/aK1bwbR3C+h9C7ToDiufgKSjNXf/gjyI2QFtB0Fjq4wjK7HEGEtkpm3aDgIPn9orR6khEkw7WVpaGv7+/udfHz16lIyMDF588cXzU3kDzJ07l+nTpzN06FAAlFLcfPPNBAYGFrteZY+ziYyMZPv27Tz99NPntz3zzDNs27aNo0ePEhsbS+vWrXFxMT/64ODgYuMVQgghRD3y87Pw32Gw5QPIiDfbmrQEF1cY87TJEr8VXrTP2eL2Qv45ExjbaqJtmeiIFbB1HqTHWeNqXvxcV3cIvRwif629hyVrQG30ma49Pzzh/KdCW/WGq18t95Bz584RFhZGdnY2sbGxrFq16vy+RYsWMWXKFEaMGMGhQ4eIj4+nZcuW7Nu3j+nTp1d4+8oeZ3PgwAHCwsJwdXU9v81WhrJ//34mTZrE8OHDWb9+PWPGjOH222+nX79+548dPXr0+XOnT58uPaeFEEIIZyvIg2NroPPYC79WwkETiK54tKivtC1o7foH6Hc77PwEUqPBu+WF368k28OHwYPAxQorM+Lhp6dgo92cGK4epTPTYD6DiO8gIQJa1s+ZlSUz7QS2Mo+IiAhWrlzJtGnTsE3TvnjxYm699VZcXFyYOHEiS5YsqdGxaK1RDmYTsm0PDg7m0KFDvPLKK7i4uDBmzBh+/fXX88fZl3lIIC2EEELUgB0L4dObIW7fhV8r+RiE3wEDZsLZKGjkbzK+YB7063+nWc9MLPMSFyR6C/gGQ9MgaNzMbFv5ZxNID5gJLbqZbX7tTLa8pI5jzLIel3o0rMx0BRnk2jB06FASExNJSEggLi6OI0eOMHas+eaZm5tLaGgoDzzwAD179mT79u1MmDCh3OtV9jj743fu3ElhYeH5Uo7CwkJ2795N9+7mG5+npydXX301V199NYGBgSxbtowxY8ZcwLsWQggh6qmD30LE93BjLU5yErHCLJMioVWv6l8nKxnOnTV9m4c+aGYWLBk027LBmTVU5nFqiynxACuIV4A24xn3Enw502Sd/Ts4Pt+vrQm4I3+BYQ/VzBhrmGSmnSwiIoKCggICAgJYtGgRzz33HFFRUURFRXH69GliYmI4ceIEDz74IAsXLuT3338/f+4nn3xCXFxcsetV9jibTp060a9fP1588cXz21588UXCw8Pp1KkTO3bs4PRpM9FkYWEhe/bsoX379s78CIQQQoj6oSAPVv4Fdi+CtFqahDknHaLWm/Wzxy/sWrbzm4WaLPSQ+0ydtL3zdcwJF3YvR9JiTT9rWzANgFX7bCthad7ZLH0cP+sFQKcr4fg689nUQxJMO4GtZjosLIzJkyezcOFCXF1dWbx4MTfeeGOxY2+88UYWL15MYGAgixcv5tFHH6Vr1650796d9evX4+vrW+z4io5bsGABwcHB5/9ER0czb948Dh8+TKdOnejYsSOHDx9m3rx5AMTHx3PdddfRq1cv+vTpg5ubW7H2eqNHjz7/XqZNm1bDn5wQQghRh/Z8AaknzXrMjvKPzTsHiZEmgLwQR1ebdnAAycfh9E6IruRUG5mJkJNR9No2HXez0LLP8WgC7k1qpswjxfrsbAGzvTbW81i2zHh5/a67jANdCG/2M19w6pmGVeZRRwoKChxut/Vvtvf666+fXx86dCjr16+v8PplHTdjxgxmzJjh8JxPPvnE4fbx48czfvx4h/uioqIqHIsQQgjRIBQWmglGWvaAxMMQsw26X1v28Z/eYmWUFUyYC/2mVu++h1eCl595WPDIT6Z+GuC+TRDYo/xzP5oA51Lgts9NeciJ38CzadH03GVp0rxmMtOOWt416wjJR00faSjKWncZV/Z1OoyEbteaBxGzksvPYl+EJDMthBBCiEvP4ZWQdARGPAJB/WH7QojZ7vhYrSF2D3QaCx1GwLezTYa5qgoL4PCPpgSieRdIt8tyn/it/HML8k0/6bRo+HAcbF8AR9dAyHDHD/bZ37ZJc3JSz1BQ6OT2c46C6XvWwGPHil636g1PnISeN5R/rZ7Wb/KzU85vOpaQwW0fbCb6bOkJ7S4mEkwLIYQQ4tKzaS40bWumwL7hv+DpDQuug6OrSh+blQw5qdDxCpj8iQmEv5gGCYerds+Y7WZCky7jYfC9ZsKS3pPApzWc3Fz+uWnRoAtg1F8goBN8+3+mRKXj6HJP230qhY2xLkQeP07Hv6xg1D9Wc/+n21l9yAkPJNqC6cZ2/aO9fKFJQPHjbFnq8nhZE8hlp6K1Zsm2U1z71gYOxKYRffbchY+1BkkwLYQQQohLy+ldcGIDDLoHXN0goCPM/Bn828OXd5WeQCTZyrQ2CzWB4dQlkJ9TVKJRWYd/NL2YO10JwQPg8aOmZKTtYDj1e/nnnj1hlu2GwKxf4J61cPvXEF76+SatNesOJ/Dokt3c+v5mUlRT2ntlMfuKTnRv7cuOEyncOX8rr/4QQeGFZKszE8zn4eZR/WvYNDLBdF5mMnM+38VjX+6hd1BTVv7fSIaEBlRwct1qEDXTZfVWFjVD1+NZioQQQgg2vwMe3sUDUZ9WEDYVfvqraTdn65kMxYNpgKbBphY4quLnnoo5s8+0gbMCR9w8zbLdEDiwDFJjTL9mR1KsYNq/vWlB1yaszNv87dsDLNgYhY+nG9f0ac2oxj3w3r6Gh8d2AaXIzivgb98e4N21R3FR8Pj4blV7HzaZCWa2RWewstdfbtjLssgCHh7bhQdGd8LV5eKP7+p9ZtrLy4ukpCQJ8GqJ1pqkpCS8vLzqeihCCCFE1aWdhn1fQb87ioJaG9/WZpleov1s8jFAmUDWJmSEqaM+d7by90487LjzRbshZnmqnFKPsydAuZoJUsrxv/XHWLAxihnDQtj61JX885a+eDdrDYX55+uRvdxdefnGXkwe0JZ31x7l8JlKtKQ7tqZ0p43MRMezGlaHVeZx4Hg0s6/oxOwxnetFIA0NIDNtaweXkFADT6kKh7y8vAgOLv8fsxBCCHFR2vKBeRBw8L2l9/m0Mcv008U7a6THmqDRlkkGKzOsTbu8tgPLvl9qtAmEgweYGQp73Vz6mMDepn3dyc3Q6ybH14nZbmqlXYuHbtl5Bew4cZaopCwOxaXx0eYTXN2rFc9c2wMXWzB6fuKWRDNDIqCU4omru7FiXyx3zt/Km1P60b+9v+N7J0aaTiI9b4RbFhRtz0youJNIJa0+kc1oYEhrF66+0rrm6lcgdBS0H+qUe9SUeh9Mu7u706FDGbPqCCGEEELYFBbA9vnQ7Rpo5iB2sGWmS/aSzkoqmvzEprFVx1tRZnreOPPw4IR3TC9lK/g8ciadQ2fScXd1oZG7KwNahuF1crPjkoGTv8Ox1UT3vJfde2LxcHPBw80FrTV/X3mIA7FpAHi4uTCmWyBvTA4rCqQBvK1gOiO+WGbcv4kHH88czIOf7WDSe5v46x+6c9dwB59LdqpZ7l9qZikM6m/qytNjTTcRJ3hz7UmG4Mm4To3M2AvyYO2rcC5ZgmkhhBBCiItCdqoJfssKAL1bmWV6iWCQTXSxAAAgAElEQVQ6M7EoeLaxMrwVBtNp0Wa5/H4APj3WmIW/ruXwmYxih81xa8mDrhsZ//cVDOzSDndXF3ILCmiSfoInj5qe1vfvCGbP9uKTyzRyd+WNyX0Z1CGA1r5exYNom/OZ6dK/xQ9r68f3s0fwyBe7eOH7A4S18yO8XYkMda7dWD+4AvrcajL72akQ4KBspQrSs/N4bWUEO0+mUNjUF7ccK3DPsLqN1INZESWYFkIIIcSlwZZh9fR1vN/dCxo1Kz21eFYSBPYsvs0WTC+9B/Z+Abd/Vfp6qTHFXj7r9ic++h0Ghnjw/ISeDAxpRqHWZOYUkHsoHdfNSxnV5ASf7nRFYzLNf1TfA7A46K88OGwS7QOakJtfSG5BAfkFmm6tfWnayL38993ELjPtQNNG7vz71n6MfX0tL353gK/uG1a8sUNupllO/860Dtw0F/YsNttaVvPhRWBvdCr3fryN2LRs7rqsA41PBhT9jDKsuvXstGpfv7ZIMC2EEEKIS0OOFZh5lRFMA/i2Kf0AYlZi6TIPr6aAAjRE/gJ52SYYt2c9UBjl1YMv0nuztskovr0znF5BDvout74aNiue6JnKEw/YzRb4zjPgNZRb73q8Um/RoUZWZ5IfHjNtADuNKXWIt6cbs8d05smv97LmcAKju9p16cizJk3xaQVXPmv6ZH94ldnWonu1hpR6Lo8/frIdpRRf3zeMfu38YZ6fmeERIP2MWeZc/MF0ve/mIYQQQghRKbYsZ1mZaTATqJzaDAuuhYwEM/PgubPFJyYBM+uge+Oi15E/l7rUuaO/ka28GJPyJF5XPMaqR0Y5DqTBBOeBPc1DiD89DbsXQ3wExB+AnhOr+EZLsH9ocf/SMg+7uX8wwf6NeOPnw8W7pNnKPDyamKVtinAA7+q1xnv+2wPEpWUzd2q4CaTBZPttZTO2UhtbpvoiJsG0EEIIIS4NlcpMtzYBXdR62DzXPAAHpTPTAAU5ReurXoT83PMvf9ofR9TOVewo6MST1/Ri9pjOjuuZ7bUdDMdWw8Y3Yem9VuCroMf1lXt/5ZnwjlkmHCrzEHdXF2Zf0Zk90an8etCuJMRW5mELppWCm+fDuFfMehWtijjDVzuiuX9UR8La2rUn9GlVFERn2DLTF3/NtATTQgghhLg0VCoz3aZoPfGIqZeG4pO42BTmm+XAuyEhwgTfQPTZLJ5c/BtdOEHXgVcya0Ro5cYXOqpovUlL2P+1eVjSp1Xlzi9Pv6kw9EGI3V0s6C/pxvAg2gc05vGv9vDKioOmB3WuVebh3qTowF4TYej9VR5GcmYuT369l66BPjx4RafiO33bmM87P6eo1EbKPIQQQgghLhLnM9NllFpA8cA14nv4dJJZL1nmYW/AXdDtWljzGpw9wYvfHSSMSFwpJKDH5ZUfX/fr4KEdMGw2ZMabSV563lD58ysSPMBk08/sLfMQd1cX5t4WTng7P+ZtOM5Vb6xjzb7jFLh4sD06nVPJWeTkF5Q6T2vN6ZRzHD6T7nAivbjUbJ7/9gAj/76apIxc/nFLHzzdXIsf5GObNCe2KDOdnVZ6eveLjDyAKIQQQohLQ2Uy0752menLH4foraa8oWQ3j5LnjH8V5g4ic8FE9sc/wOud4+GUCwSXM6FLSUqZBwRt91Iu0H1C5c+viG0s0dtNr+gy9Apqyv+mDyQpI4e5q49ycks8qS4e3PTfjeePaeXrxdW9W5FfoImISyMiLp30bJOp79fOj+GdmtO0kTu+Xu4EeHvwzPL9nEnL5to+rbl7ZCg92zj4QmPf59uWmS7Mg/xscG/klI+gJkgwLYQQQohLQ04quHmBm0fZx9iyox4+MPov5V+veVdIPGQy3Y38yLv5Y1wWTWW95xw4CQT2Ak+fqo/T35o4JWRE0YQrzuAbZHppR2+FwfdUeHiAtyfPXNeDjEx/3E/5Mn/KQOLTs4lPy2HXqRQ+/f0knq4udG3lw4SwNnRt5UtBQSEfbTrB26sjiyWUvT3d+Pr+YfQJ9iv7hr5BZpl+2spMW91SctIlmBZCCCGEqDNpsbD8AROQVRTc2jLTzTuVfxzAnT9AWgwohdaad061J7hgIDe5rgflCqOeqN54W3QBD28In1a988uilCn1iNlWpdO8XXKgsS+juxXv3JFfUIiriyrekxqYcVkHCgs1Gbn5pGTmcSwxg77Bfvg3KedLDBR9kUmNMT2x/dpCyknzG4Vqdg2pDRJMCyGEEKJh2/gmHP3VrDfrWP6xTZrDDf+F0NEVX7dJADQJ4HhiJs99s5+1hxO4o+u93OTTEv7wT8cPLVZGI394/Hj5GfTqCh4AEd9BZpIZf2XkZhZ18rDj5lr2o3cuLgpfL1Pm0S6gcZnHFePVFNwawZl9oAvM1OspJ81vFC5iEkwLIYQQomFTdkFfeW3xbMJuq/SlI+MzuO6tDbi6KJ6+tgfThrYH1+uqMcgSaiKQhqK66Zjt0OWqyp2Tm1m8p3ZNUcp8kUiIMK+bdzET4lzksyBKMC2EEEKIhq3ArhVceZ08qig3v5CHv9iFp7sL388eQZDfxVvXe17rMPPlInordBxtPhsHWedicjOL6plrWiM/SDhs1lv3hU5Xlv/A6EVAgmkhhBBCNGxpp4vWW5bTlaOK/vnTIfZEp/Lu7eH1I5AG8PSGVr0hagNsn28ywQ9uLf+cMso8aoSXH+SfM+vth0HfW2vnvhdA+kwLIYQQomGzD6aDwp1yya1Ryby/7hh3DGnP+F6tnXLNWtNhJJzcCJkJppd1RXIzwaMWyjyg+G8OvANr554XSIJpIYQQQjRsxYLpsvsrV5bWmn//cpgWPp789ZruF3y9Whcysmi9kX/5x2ptplSv6DhnaWS1zmvkD26etXPPCyTBtBBCCCEarvwc07PYr50p8fAPuaDLZebk8+CinfwWmcS9I0Pxcnet+KSLTYeRED4dul4DednlH5uTZuqqmzix33V5vKxg2tsJU6jXEgmmhRBCCNFwxe0DNFz1Ity/0XSMqKbY1HPcMPc3ftgby5/Hd2Pm8A7OG2dtcveC69+EwB6mPrm86bozE82ytoJpW2bap36UeIA8gCiEEEKIhixmu1leYHlHVm4+MxdsIzY1m49nDuayTs2dMLg65uZllvk5JsB2xBZMN66l92urmZbMtBBCCCHERSBmu3mQ7QJbuz21dB8RcWm8dVu/hhFIQ9EU3fnllHpkJphlk9oKputfZlqCaSGEEEI0XKd3QJvwCyrvOJWcxdJdMdw9MpTRXS/eaa2r7HxmupxgOstW5lFLwXQjqZkWQgghhLg4ZKea1m8XWOLxye8ncFGKGcNCnDOui4UtM513ruxjbJnpWivzkMy0EEIIIcTF4fQuswzqV+1LZOcV8PnWU4zrGUjrpvVkYpbKqkxmOjPRzEBYVk21swX1h+EPQ6extXM/J5BgWgghhBCVl5NugtTyOkBcLGwPH7ap3kQte6JTuPGdjaRk5TFjWD3t3FGeymSmM+KhcUDtjAfAzQOufBa8Lu4pxO1JMC2EEEKIysnPgXeGwfuXw46FdT2aip3eAc1CoXGzKp+6ZNspbpj7G0kZObx7e38Gdaj6NS56lclMJx81n6EokwTTQgghhKicg99C6kmzvvbvFU/4UddidlQrK52Rk88rP0QQ3s6fXx65nPG96s/DcFViC6bLykwXFkLiEWjepfbGVA9JMC2EEEKIihUWwqa54Ncepi2HtBjY9mFdj6ps6XFmjNV4+HDxlpMkZ+byl2u64+vlXgODu0i42/WZBjPtek560f60GMjLguada39s9YgE00IIIYSo2MHlpmxi9F8gdBR0uBzW/wtyMup6ZI7FHzDLVr2rdFp+QSELN0UxMMSf8Hb+zh/XxcTN1mfayky/3h3eH120P/GwWbboWrvjqmckmBZCCCFExaJ+Aw8f6D3JvB7zjOlB/Pu7dTuustgyrI2qFhB/vSOGU8nnuHvEJVAnbMtM25frJB2xWz9qlgGdam9M9ZAE00IIIYSo2Jn9ENgTXKzQIXgAdLkaNr4JabF1OzZHcrPM0qNxpU8pKNS8tfoIfYObMrZH/elzXG32menCwtL7U0+Bqwc0aUAT1dQACaaFEEKIS1lhgeNAyp7WEL8fAnsU3z7maVNv+/7lxWttLwa5VvmJh3elT/luz2lOJZ/jj5d3RF3AjIn1hn1mOt/BQ4hpMeDbpugLlHBIPh0hhBDiUvZaB1h+f/nHpEab2QQDexbfHtgTpi6BjDOw7yuzbcsHsO4fNTPWqsizZaabVOrw5btieGzJHrq18rk0stJQPDNty+TbS40B3+DaHVM9JMG0EEIIcanISobdi4ten0uBnFTYvaj8Nnc7PzHLkBGl94WMgBbdYc8Sk8Fe8SisetHcqy7lZpqlW8WzFn644Tj/t3gXYe38WHzPENxcL5HwyNUdUOZnn2v3IKltQp60GGgqwXRFnPq3RSn1oVIqXim1r8T2h5RSh5RS+5VSf7fb/qRSKtLaN86ZYxFCCCFECRvfgqX3mimiwUzIYXNsjeNzctLNQ4Zdr3Hc1UEpaBMGKSdMT2IbW6a6ruRmgnuTCksUsvMKeP3nw4zs0oKPZw7Cr7FHLQ3wIqCUmQUxP7voyweY9cIC0yqvaVDdja+ecPZXrwXAePsNSqnRwASgj9a6J/BPa3sP4Fagp3XOO0opVyePRwghhBA2R1eZZU6aWSbZBdPppx2fs20+ZKfAiIfLvq53oCn1sF0fBcfXXvBwK/Tbf0zva0dyMytV4vHzgTNk5ORz78hQPN0uwTDEzat0MH0u2fTp1gXgK8F0RdyceTGt9TqlVEiJzfcBr2qtc6xj4q3tE4DF1vbjSqlIYBCwyZljEkIIIQQmGx2726zb6mPtg+nMpOLHn94JPq1h09ump3TwgLKv7dMKCnJh/1LwD4HgQejj69gRlcyuk0mcPJvDvtNpNPF04+lrutM50OfC309GPPz8jFnvf2fprh25mRV28kjLzuO1lRG0D2jMkNCACx9TfdSkOaScKl7mkZVsfp4gZR6VUBtFQV2AEUqp35VSa5VSA63tQcApu+OirW3FKKXuUUptU0ptS0hIqIXhCiGEEA3QsTWAVQtrezgvIQKatgNPX8i0+3/s1v/B+6PgX11Nxnnko+Vf29t6YO/UZggdjQ4egMqII3Pe9fT+ZSrLd5wkO6+A3adSmPTeJhZujCIu9QKnIrfVcQMcWlF6f15WhZ08nl2+n9jUbF6fFIaryyXQvcORkOFw4jfz2webc8nmoVOQzHQl1EYw7Qb4A0OAx4AvlOk34+hvrS61Qev3tdYDtNYDWrRoUbMjFUIIIRqq8yUYmCxkfi4cXQ0hl5nsZFZi0f79y4rWm3V0/OChPW+77heho/jhrAnARrruZZDLIXaOO8b3s0ew/IHLaNusMc9+s58hr/zK9W9vYP/p1Oq9n8hfIbA3uLjBmX2l9+dmgHvZmemjCRks3RnDHy8PpX/7Bj7TYXlCR5vP6vj6om1ZyebhQ5DMdCXURjAdDXytjS1AIdDc2t7W7rhgoIyCLSGEEEJUm9YmmG5mzeqXmwXH15lOHt2vh8bNix5KBEiPBZ82Zv2y2eZBtfL4tLJWFMd9+/PkbwVF+1zcUKtfgrMnCGnehOUPXMZPc0by+PiuxKflcOt7m9l8LMnhZcuUmwnRW6DjKPDyM11JSh2TVW7N9PKdMSgF04aGVO3eDU2HEYAqnt3PSTNt8Ty8watpnQ2tvqiNYHoZcAWAUqoL4AEkAt8AtyqlPJVSHYDOwJZaGI8QQghxaUmIMAFy9+vM67wsOLjcBEsdr7Ay03YBbfoZ6HE9/Gkf9J9R8fWtzHScd3dunH8Q5W7Xju6KpwEFcwfBzk9RStEl0If7R3Xi6/uHEdjUixnzt7B4y0lOJWdRWFjql9SlndxkanpDR0Ejv+IlCjblPIC4/cRZ5m04zojOLQj09ar4fg1ZI39o08+U89hkp5rZD32DKv4iJZzeGm8R5gHCrkqpaKXUTOBDINRql7cYmG5lqfcDXwAHgJXAA1rrgrKuLYQQQohqspV4dL/eLLNTIeJ76DLOzILXpHlRzXROBuSmm2yzX1vH1yth5ZEMomjNh2f7MjCkGYvuHmLKLwA6jYHxL5uOERveKHZeG79GLL5nCF1b+fLE13sZ8ffV9Hh2JbMWbuVkkoNJRGyOrTHTXLcbaoLBc2dLH5Ob4TCY3hOdwowPt9Dcx5O/39SnUu+vwes4umhduUB2mtVjWuqlK8PZ3TymlLHr9jKOfwl4yZljEEIIIUQJkb9C8y7QvHPR66ykouC6sZWZ1rooQ+ndyvG1SthyPJmHFu2gR+v/8dpNvenW2ioLuPzPsPolCOgErXqbTiIHlpc6v7m3J8vuH8bOUykciksnIjaNpTtjuOat9cy+ojMTw4MI8PYsftKxtRA8yATLXn7FH560yStd5pGZk8+M+Vtp2tidz+4eQquml3hW2iZ0FKz/l+nL7eZpZaZjILBXXY+sXnBqMC2EEEKIi0xetunW0H+GCZYADv9gZgbsPNa89m0DhfkQvQ0Kcsw2n/KD6cSMHJbtjGHu6kja+jfmo7sG07Sxe9EBIx+D4XOsWfYwwXlWknnw0a34xChKKcLb+RPezjwIeNfwDjz7zX5eWnGQl1YcpLm3J+N7BfLUNT3wyk2BuD0w+ilzciM/SDpCKQ7KPH7YF0dyZi7v3j6UIL+KZ0a8ZLQdbP4+eDQxfzITIDMemlbuNxOXOgmmhRBCiIbs5CZTYtFxDLi6gaunCZg7jSkKNnvfAhv+DR9dDy27m21lBNPp2Xk8+fVeVu6LI79Q06+dH29MCiseSIOptXW12+bd0iwz4yvsENE+oAkL7hzEjpNn2XHiLHuiU/lk80l2nEjhk6ExNAOTTQXHZR6FBSYz7V4UTGutWbTlJCEBjRkYcgl373DEzdN0dUk5aWZETIgw26XMo1IkmBZCCCEaoiV3wrHV0O8OcHE3wRKYWuaCHGjdt+jYRn4wbTlsfBP2fW1mxSujv/BbqyL5fm8sd13WgckD29KlshOw2ILzjDOVbrdmn62+sV8QsxftZN2PX3Gduw+qdZh58MvLz9T4FhaaqcP3LIFv/89cIKDj+WutPZzA9hNneX5CT5Q8VFfaNa+bLyU/P100uY/0mK4UCaaFEEKIhmj/12YZ+Qu0G1KUhc6zpo0uGdA27wTXvwnjXzXlGF6+pS55PDGT+b8d5+bwYJ6+tkfVxmPLTKefKf+4Mozu2oLl17vg8e0uVuV2Yc4Lq+jZxpe73XO4Em3a/DXyh69nFZ1k9cdOycrlL1/vJSSgMZMHSumCQ/7tzR9Pu5+79JiulNpojSeEEEKIuhJ/wJR0lFRW1tGjcZldPF76/gAeri48Nr5r1cfhbZeZro7diwn99maCiad5n7Hc2C+I7PxCfj5mpr3+7/z5LP/2a7T9nHC+rTmWkMGfPt9FQkYOb07ph6eba/Xuf6nw8ital8x0pUhmWgghRMOWlw3vXgYBneGKv5rOEpcCFzfzUCFAp7Gl91cx67jucAK/HIzniau70dKnGl0wbJnp6gTTabGm24Sl3+U30q9lNwBSdibA8v9yX/zfIN7s/8rzBgo6jObjtzawNyYVpeC563rSJ9jP0dWFPdskLY2amS9WokISTAshhGjYUk5CUiQkHTVdLAbebUoZXKvwv8C8c+bBrPrErx0kHzPrgT1L769C1jEtO48XvjtA+4DG3HlZSPXG4+oOjQOqFkxrDbsXwYrHTe/r7teZIK9FUWbcr/Nl0Pkq6H49KS7+bD+Tz/v7/Tm0K4PurTVPXdOda/u0kTZ4leVp1cC3rGIZzyVMgmkhhBANW+ops5yyyEz28fu7Zsa3flMrd/7xdfDJTTDrF/PQ3o6P4NBKmLSweLeKi41t0pQhDziexc694uAyr6CQhRujeHt1JKnn8vjftAEXVibh3aryNdM/Pwvb5pta6PaXwTX/Kuo0UuyaLWDqEgD8gDHAmHGQnVeAp5uLPGxYVbYvOz0m1O046hEJpoUQQjRstmA6sJdpD/f7u5B2uvLnx+01U1evfgVuWwzfP2Jeb5oLw/9UM2N2hrxs6DvFzD5ob/RTkHCwUpd46fuDLNgYxYjOzfnz+G70Cmp6YWPybgkZcZU7dv/XJpAe+wIMfQBcqhbEe7lLbXS1DLkPCvIgfFpdj6TekGBaCCFEw5YaDcoVfFpbfZY9zFTTlWULvA//AEd+NoE0QPRW54/VmfLPmRZ3JV3+WKVO3xeTysJNUUwb2p7nJzhpJjyfVqbkpiJxe00Ge9hsuGy2c+4tKqdFV7hhbl2Pol6RYFoIIUTDlnLKzPBnq5H28K5aMJ0abeqL87Lgq5lmm4ubeX0xy8u+oDrvV3+IwK+RO4+Oq0bnjrJ4tzRlBFoXlZ5E/QaFeWa2Pf8Q0+fa1t7Ov73z7i1EDZFgWgghRMOUGg0/PQ0Jh4pPi+zhbaaattn2oamBHvs8xGyDXjcXrydOi4GAThB6Ofz6PAQPNEFq7sUeTGdVO5hefySBDZGJPH1tD3y9nFgX7t3KZPbPnYXGzcy2BX8o2u8bZH6LYOMf4rx7C1FDJJgWQgjRMG18u2jikiH3F2339IacdLN+cjN8N8esH/nRLNf9A9wbQ3aq6YKRGgMdR8Oge+Hk7zDiEdjwRukprOtS8nEzYUkjq/VbQR7oAnCrejBdWKh59YcIgv0bcfuQds4dp0+gWWacMcF0VnLx/S26wtFVRa/9Ozj3/kLUAJm0RQghRMMUv79ove+tReseTUxmOisZvrzLZD+veb1ov38INAsFv/Zw5CdIP20ypp7eMPULaDfY9N+9WDLTednwZhh8cYfdtnNmWYmOHfZSs/J45pt97D+dxqNXdXX+BCe2iVtsdeinttjtVHDHUnjsGPS6yWxqKrMVioufZKaFEEI0PHnZJosc0Ak6XgGt+hTts9VMf/MQZCbAzJ+gdRgUFkD3a019NZi+1G+Fm/WSLdncG188NdOHV5rlKbsHIvOzzdLRA4hl+HF/HE98tYeUc3ncPqQd1/dt48RBWgI6mWXiETMrY+xu83rwH6HnjWa9SQDc+B6MexncPJw/BiGcTIJpIYQQDU/8ASjIgTHPlO6X6+kNx1ab9bHPm57TAIPvKX5cs1Dw8DEPLva4ofg+96LMdEGhJie/gMYedfS/1N2LzNKaERAoCvTdKzeDXeq5PB7/cg9Bfo34dNYQerTxdfIgLd4tzaQr8QfM6/TT0Lg5XP1a8eNc3U3nDyHqAQmmhRBCNDxxe8zS0dThHt5m2TigeC11SUrB7B0mu+tSvCryVIaiVU4mfZ9ZSVZuAQBdA32YGB7EjeFBNG/iiYtLLUwWcvYEHLZqvbOSirbnWZnpSpZ5vLv2KGnZeSy6pQYDaTCfacseEG/1uU4/Y1oWClGPSTAthBCi4YndA56+4BdSep8tmPYPqXgGQ++WpTYdTcjg233J/Mkln9sHtKFxYy9clWLdkQRe+SGCV36IwMPVhcGhzZg7Ndy53TBK2r7ABKjdJ5j6bpt8q2a6Eg8gxqdnM/+349wQFlSzgbRNy26w5wsoyIf02KKHEoWopySYFkII0fDE7TFZaRcHz9l7NDFL36AqXzavoJA5n+9ipGsj0PCXse3Od9B4aExndp1KYfepFE4mZ/HRpiimf7iFj+4ahE9NBNT5OWZq8y5Xm1KVA8sgJ8OUsVQhM/3xphPk5Bfyf2M6O3+MjnQcA1v/BzsWmq4egU6aEEaIOiLdPIQQQjQshQVwZr/jEg8oykw3aVHlS7/56xH2RKcyvl+o2VDiIcSwtn5MHxbC09f24O3bwtkbncqd87eSmZNf5XuVKdMq5ziwHLISYeDMogx6ZnzxcVVQM52dV8Cnv5/kyu6BhDRv4rwxlqfr1dB+OKx+CTLiJTMt6j0JpoUQQjQsSUdNMGnfwcOeLjRLW0/mStgXk8qshdt4a1UkN4UH0yvE6nRRTnu8cT1b8eaUfuw8lcKk9zbx4/44Cgp1pe/pUGIk/CMUtnxgsrvNOkLo6KIvBpmJZlnJbh5fbo8mOTOXuy6rxX7OSsH4l01rQl0gNdOi3pNgWgghRMNie/iwdRnBdHaqWXo1rdTlVu6L5dq3NrDleBKPjO3CSzf2Ksr45mWWe+4ferfmnanhpGTlce/H2xn373UkpOdU6r4ORf5ilisehVO/m6y0i0tRMJ1xxhqXrc+045rp/IJC3vj5MM9+s5++bf0YEtqs+mOqjtZ9Idzqi+0tmWlRv0nNtBBCiIYldje4uEPzro7323oXVyIjmpGTz9++PUDPNr4sumdI0cOEHlYwXYmJW8b1bMWYbi1ZsS+OR7/YzTPL9/HO1HCUqka3D1tLP5uw28wyoCMoF/PgZffrys1M5xUUcse839l8LJmJ/YJ4bkLP6o3lQo15zkwdHjK89u8thBNJMC2EEKJhidtrJlkpa8KPEY+atni2WfbK8c8fDxGXls3bt5XoyuFu1RdXkJm2cXN14fq+bYg5e47XVkbw9qpIHryiU9WC2LRYOLoaBs6CNuHQpLmZQhzA08eUtZzcZF7b2uR5le7O8f66Y2w+lsyrE3tz6yAnTxdeFU0C4Lp/1939hXASCaaFEEI0HFqbMo+uV5d9jKc3DHuogstofj0Yz8JNUUwb0p7+7f2LH1CFzLS9e0eGcigujX/9fJic/EIeHtulcv2os5Lh29lQmA9DH4RmDmqc218G2+aZoPv0TmjarijYthw5k85/fjnCNX1a120gLUQDIsG0EEKIhiPttMnKlvXwYUWnZ+fxyeYTLNkWzfHETNo1a8xj47uVPvB8zXTVgmkXF8Xrk8LwdHPl7dWRLN8dw22D2nPH0PZ4e5bxv+TIX2HZfSagHvey40AaoM8k03f6gyugIBc6jCh1yGsrD+Hl7sLz1/es0riFEGWTBxCFEO7rpRkAACAASURBVEI0HLZpqstqi1cOrTX3f7KDv688RAtvT/55S19W/mmE4yDX08csz6VU+T4uLoqXJ/bmrSn9aNO0Ea+tjOCq19ey/kiCo0HB13ebhyXvXgVD/lj2hduEwV0rTbeMrEQIGnD+ff0Wmcid87fwy8EzzBoRSoC3Z5XHLYRwTDLTQgghGo7UU2bpV/UShuW7TrMhMpG/Xd+T6cNCyj+4SQvzx9Y5pIpcXRTX9W3DdX3bsP1EMn/+ai8zF2zjq/uG0TvYrsvI2SiTab/i6bK7k9hr3ccE3Rvfgj6TiU/P5q4FW9kXk0Zzbw8eHtuFP17esVpjFkI4JplpIYQQDUdaLKCq3G4tKSOHF747QFhbP24f0r7iE5SCoP4Qs71647TTv30zvrh3KAHeHtz/2XaiEu0eajy90yzb9Kv8BX1awbiXKGjcnP9btIvI+AxendibDX++gtljOuPhJv/rF8KZ5F+UEEKIhiP9tJkN0LXy03drrfnr0n2kZ+fz6k29ca3MA4FgOmokHILstGoOtkizJh68fVs4Z9JyGPXPNUx+bxNbjidD7C5w9YCWPap8zbmrI9l0LIkXJvTi1kHt8HJ3veBxCiFKk2BaCCFE/bdrEXw0Ac6eqNKMeqlZefzjx0Os3B/Hw1d1oVur0q3kyhTUH9Am4HWC/u39WffYaB4b15Xos+eY9uHvnD2xDwI6l93mz4G8gkJ+3B/HW6uOcH3fNtwyoK1TxieEcExqpoUQQtR/PzwOOVaGuOsfKnXKf9cc5e1VR8jMLeCaPq25e0Ro1e4ZFG6WMTugw8iqnVuGVk29eGB0JyYPbMvk9zaRcOowqS060ia/sMLyjD3RKbyz+igbIhPJyMmnfUBjnr2u6hltIUTVSDAthBCifsvNLJo+G8DLr8JTFm6M4rWVEYztEcicK7vQo00VMtI2jZuBfwdTN50aDT5tzNTeTtDc25NFswbj8+9EFsX15F/P/8SAkGaM7RHILQOC8XQrKtnQWvPOmqO8/vNh/Bq5c13fNozq2oLRXVtKfbQQtUD+lQkhhKjfTmyCwjwY+bh57d6o3MM/3HCcv327n7E9Ann39v7VC6RtgsJNH+g3esL6fxVtT4w0sxUCxB+EPUugsLBKl27pfo5G+hyXD+7PxPBgos9m8dSyfYz511qW7YxBa01KVi5PLdvHP348xNW9WrHqkVG8MrE343q2kkBaiFoimWkhhBD127HV4OoJIx42dcz/z959h1dRpv8ff096gSSEhBpC770X6SACAirYEAUb7ord765rL2tb9adrW3vDBlYEBEVQQJHee6+BNAjpPZnfH09iEpLASXLSP6/ryjVz5syZ85whjneec899N+tX7K4/74zg3z/uZnTHBrx2bQ/HbzYsTtPesPM7s75nAQz7p1l/sw9gwyOR8OP9cHw1bJ4Nl78NAQ7mMJ89CkDrtp15ukMXbNvm9wOnefHnvdz71VYe+n4HKRlZANw+vDUPXNK+ZO3JRcQpFEyLiEj1dnglhPY3M9Ltxxa5y6nYFF7/9QDfbAqjY2M/3r6+N+6uTpi5bdo7b71AIGubxbM5JfpajYCwDfDuEHDzho4TYPxL5z/2qc1mmVMz27IshrULZkibIL7fcpIdYbE0C/ShUxM/BrUOKvtnEZFSUTAtIiLVV2I0RO6AUY8Xu8vxM8mMf/0P0jOzuWFAc+4a2cY5gTSYtuWWK9hZcOaw6ViYllB4v4mvQeROmHsdcBbWv3f+YDpiByx+wHRyDGpf4CkXF4sre4dwZe8Q53wGESkTBdMiIlJ9HVlplq2GF/l0VrbNg9+bLoVL7htKyyBf576/h4+ZZQ7bBPFhEHMYEqMK7vN4DLi4QmaqY8fMzoIlD5uW5dMXlKgsnohUPN2dICIiFWv3fPjsChM0lkZyDKTGmfXDK8DLHxr3KHLXl5bsY/WhMzw+oZPzA+lcV38K0+eb9UO/5bUYbzcOxr1oAmkA/3NypW278LFsG35+EI78Dhc/ZSqGiEiVpplpERGpWN/cZNIijv1ZuvrML7U27cLv32OC6ZZD8wLWfFbsi+KdlYeY1j+Uq/uWc+OSoDYQ2Ar2L4G6DcGnPkydUzCP2sOn4GuSTkOd4ILb1vzPpIAMvBN631i+YxYRp9DMtIiIlJ+4MHitB8y73dSCzs7Oa/W9bW7JjxcfDnY2JIRD+DaIO1FkisfWE7E8Nn8nrYJ9ebyiGpe0Gg4n1pt850Zdz7khsQifXganD5jZ6KWPw0dj4ZdHoeMkuPjpihixiDiBZqZFRKT8/PwgnD1ifiK2m5SMzFTw9IOtX0DnK6DtxY4f7+CyvPX3hpllqxF/bYpJSufRH3aweEcE9X09eOeGHgUanJSrwFaQFgcRO2HgHRfeP2oXvDMY2o4xZfVyDbrbac1fRKT8KZgWEZHyc/oAdJgAHS6FtW9BVoZ5PO5F+PJq+H6mSWcI6QdtRp//ZrusTFjzJtRrAcEdTN60XxMTxAIRcanc/MkGDkYncs+otswc2oo6nhX4v7mcEnbYWabKR1Fm/gbR++HAL9D1KlN7es8C85ly6krToENFjFZEnETBtIiIlJ+kaGg+CHpcZ37yu/pTmPd3WP0GZGfC6Cdh8H3FH2vzbIjeC9d8YSpo5LP+SAyzvthMSnom70/vw7B2wcUcpBwFNM9bb1xMMN20t/npMdU8bj/O1JP2qAP/y2k241m3fMcpIk6lYFpERMpHVqapvOFbTGBbvzXcutTkUr/ZF8K3F72fbUNaPCx/DpoPNrPcQHhcCot3RLBiXxSrD50hNNCHOTP707ZhJQWjuTPTbt5Qv41jr7EsE1yXsNW4iFQdCqZFRKR8JJ8B7OKD6Vzu3tCgk5l1Lsq6d+Hnf5n1S57hZFwqzy7azZJdkWRl27RpUIdbB7dk1og2+Hu7O/UjlIh3PfCoC8Htiqwucl4uLnDtHMdbjYtIlaFgWkREykdStFleKJgGkyd8YAnEnQT/pmZb7HFw9TA1l4GdLW7k09UuLNq+Ehu4bWgrrunTjBblVT+6pCwLul9TqGOhwzqMd+54RKRCKJgWEZGySzlrlm5eZqYZICmnE2CdBhd+fXBHs/xvJw7dug/XPfNotuZxzni3JCktgyNZPbh57xgCfaMY3r4BD47rQLNAn/MfszJc+nJlj0BEKpiCaRERKZvsLPhkIiRGmNnoaz6HjhNNUxK44Mx0RlY266wedHQJon72aVLeu4QuLkc5adenadI+AOJCp7LqyhE0DfDGulD9ZhGRCqRgWkREymbndxC5I+/xgrshdBAcX2seFxNMn4hJ5plFu/nz4BkS0zIJ8X+XRfYsOqcf42iXu4jrMZOmn5uqGD2694Z6VXAmWkRqPacG05ZlfQRMAKJs2+5yznP/AF4Cgm3bPm2ZqYXXgPFAMnCjbdubnTkeEREpJ6lx8N2t4BMEx1cXfC4lBl4ytZ8Jam8atZxj16k4Zny0gbTMLCb1aMKQNkGM6NAAr+ivISuDFs36mh07XwG75uVVyhARqWKcPTP9CfAm8Gn+jZZlNQMuBo7n2zwOaJvz0x94O2cpIiJV3dp3TOORXP1ug/XvmfWJr0HMYWh/KYT0KdRWe/Pxs8z4aD11Pd2Ye9sg2jTIV8quSY+C7zPpTdPQpfXIcvogIiJl49Rg2rbt3y3LalHEU/8FHgDm59t2GfCpbds2sNayrADLshrbth3uzDGJiEgJhG+HOg0hLgya9ioUCP8lIl9N6Gb9YeCdecF07xsL7W7bNtvC4liw9RRfbThOUF1P5swcQJMA7/OPx7MODJxVus8iIlIByj1n2rKsScBJ27a3nXPTSFPgRL7HYTnbCgTTlmXdBtwGEBqqr/lERMpNdja8OyTvcYsh0PcW03ilz80FA+vIXdDpMjNj3Pwi8G9m6iwPf6jQYW3b5qHvdzB3wwk8XF0Y0SGYpyZ1oZG/VwV8KBGR8lWuwbRlWT7AI8CYop4uYptdaINtvwe8B9CnT59Cz4uIiJOkxuatBzQ3AfM3N+Y8DjWz1WePQEKEWXafWnAW+l9HizzsCz/vY+6GE9w2tBV3VHZjFRERJyvvmenWQEsgd1Y6BNhsWVY/zEx0/lZPIcCpch6PiIgUJzEyb73b1TDwDtjxLSx7Er640mx39YCsdLPesPMFD/n95jDeWXmIaf1DeWhcB5W1E5Eap1yDadu2dwB/Veu3LOso0CenmscC4E7LsuZibjyMU760iEglSsxpstJmNFx0r8lX7jcT/JrC3KnQbADc/DOkJ8K+n6D9uGIPlZGVzdLdkTz0/Q4GtArkqUmdFUiLSI3k7NJ4c4DhQJBlWWHAE7Ztf1jM7osxZfEOYkrj3eTMsYiISAnltv++5DkTSOfqMB5uWQpB7UzetGddM3NdjM/WHOW1Xw9wOjGdFvV9eGNqL9xcXcp37CIilcTZ1TymXuD5FvnWbeAOZ76/iIiUQW6aR1FNVpr1c+gQ87ee5LH5uxjYqj7/mdySYe2DcVcgLSI1mDogioiIkRgFLu6mKkcpbD5+ln9+u51+LQOZfXM/PNwURItIzacrnYhIbZSRCuvehbTEvG2JUVCnQfG1pc8j7Gwyt326kUZ+XrxzfW8F0iJSa2hmWkSkNlr+LKx+HU4fMFU59iyEIyuhSc8SHSY9M5u5G47z+q8HSMvMZu5tfQj09SinQYuIVD0KpkVEapvNn8HqN8z6hvfNsl5LUwqv5w0OHyYpLZPJb61mX2QC/VsG8tiETgVbg4uI1AIKpkVEapN178JPD0DrUTDiEdj+FfScBo26lTi944Wf97I/KoG3pvViXJdGKn0nIrWSgmkRkdriz9dg6ePQYQJc+RG4eUJI71IdasPRGD5dc4ybLmrB+K6NnTxQEZHqQ8G0iEhNd2g5fD0d0uKh82SY/B64lq2l95u/HSS4rif/vKS9kwYpIlI96XZrEZGaLCsTFv2fCaSDO8Llb5U5kD5yOomV+6O5vn9zfDw0JyMitZuugiIiNdnJjRBzCK54FzpdDu5eZT7k52uP4e5qMbV/MycMUESketPMtIhITXb6gFk26+eUQHrxjnC+XHecsV0a06Bu2Y8nIlLdaWZaRKQmO3PQdDX0Dy3TYbKybf69cBez1xyjR7MAHhnf0UkDFBGp3hRMi4jUZDGHILAluJbtcj9vy0lmrznGzRe15MFxHdThUEQkh4JpEZGa7MwhqN+mTIewbZsP/jhM+4Z1eWxCR9WTFhHJR1MLIiI1Vfh2iN5n2oWXwfojMeyNSODmwS0USIuInEPBtIhITZSVAfNngW8QDJhVpkN9uvYY/t7uTOre1EmDExGpOZTmISJSk2RlwsK74fhaky99zRfgE1jqw0XFp7JkZwQ3DmqBt4erEwcqIlIzKJgWEalJVr8OW78w650ug44TynS4OetPkJltc/2A5k4YnIhIzaNgWkSkpkiOgT9egVYjoO0Y6H5tmQ6XkZXNl+uPMbRdMC2CfJ00SBGRmkXBtIhITbFtLqQnwCXPlvmmw4TUDO6es4XI+DT+M6WFc8YnIlIDKZgWEakpwtab5ixlDKQj4lKZ8dF6DkYn8szlXRjRvoGTBigiUvMomBYRqSlObYGmPct8mFeX7edYTBKf3tyPi9oEOWFgIiI1l0rjiYjUBEln4OxRaFK2YDo5PZOF204xsVsTBdIiIg5QMC0iUhOsesUsW40o02EWbjtFUnoWV/dt5oRBiYjUfAqmRUSqu1NbYe1b0PtGaNKjTIf6Yt1x2jWsQ5/m9ZwzNhGRGk7BtIhIdZaVCQvuAt9gGP1UmQ61PSyW7WFxTOvfXG3DRUQcpBsQRUSqq8x02DwbIrbDVbPBO6BMh/ty3XG83V25opfahouIOErBtIhIdfXWANMyPKSf6XZYBvGpGczfeopJ3Zvg5+XupAGKiNR8SvMQEamuYg6Z5YiHoAxpGWmZWfx74W5SMrKYNiDUSYMTEakdNDMtIlId2bZZDn0AWo8s9WHCziYz64vNbA+L4/bhrekWUrZUERGR2kbBtIhIdZSZZpbu3qU+hG3b3PHlFo5EJ/HuDb25pHMjJw1ORKT2UJqHiEh1lJlilmUIpjcdO8u2E7E8MK6DAmkRkVJSMC0iUh1lpJqlm1epD/HhqiP4e7szRdU7RERKTcG0iEh1lDszXcpg+kRMMkt2RTC1Xyg+Hsr4ExEpLQXTIiLVUe7MtHvpgunZq49iWRbTBzZ34qBERGofTUeIiFRHf81MlyxnOjUji3dWHuLTNccY37UxTQJKn3MtIiIKpkVEqqdSzEyvPniah+bt4NiZZCZ2b8JTkzqX0+BERGoPBdMiItVRCWemzyalc9MnG2gS4M3nt/RncNugchyciEjtoWBaRKQ6+qvOtGMz099tDiMtM5u3r+9Fh0Z+5TgwEZHaRTcgiohURxmOV/OwbZs564/TMzRAgbSIiJMpmBYRqY4yHa8zveHoWQ5FJ3Fdv9ByHpSISO2jYFpEpDrKcLwD4pfrjlHXy40J3ZqU86BERGofBdMiItWRgzPTZ5PSWbwzgit6NsXbw7UCBiYiUrsomBYRqY7+Ko13/pnp77ecJD0zm6lK8RARKRcKpkVEqqPMFLBcwdW92F1OxCTzyeoj9AwNoGNj3XgoIlIeVBpPRKQ6ykg9b4rHgm2neOT7HQC8MKVbRY1KRKTWUTAtIlIdpCfDmQPg2wD8Gpuc6WJqTP958DR3z9lC7+b1ePWaHjQL9KngwYqI1B4KpkVEqrr4cHizD6QnguUC7cZB5I4iux/ats1/l+6nsb8XX87sj6ebbjoUESlPCqZFRKq6yJ0mkB50F7i4w+ZPIfl0kbuuOniajcfO8vTlXRRIi4hUAAXTIiJV3dmjZjnwLqjbEIY9AB+PA7+mBXazbZtXlx2gib8XV/cJqfhxiojUQk6t5mFZ1keWZUVZlrUz37aXLMvaa1nWdsuy5lmWFZDvuYcsyzpoWdY+y7IuceZYRERqjJgjJqWjTgPz2N0bZi6Haz4vsNsfB06z6dhZZo1oo1lpEZEK4uzSeJ8AY8/ZthToYtt2N2A/8BCAZVmdgGuBzjmvecuyLF39RUTOdfYo1GsBlpW3zbIKPDaz0vtzZqWbVfgQRURqK6emedi2/btlWS3O2fZLvodrgStz1i8D5tq2nQYcsSzrINAPWOPMMYmIVBsZKbDhQ1Olw8UdTm2BhAjY/xO0O3eeIs/Ok3E8/eNuNh+P5bkruuLhphYCIiIVpaJzpm8GvspZb4oJrnOF5WwrwLKs24DbAEJD1cFLRGqQLZ/DmYMw+klIjYc5U+HYqrznvQPBrwm4uEHogCIPMW9LGPd/vY0Ab3eevrwLU/tpVlpEpCJVWDBtWdYjQCbwRe6mInazC22w7feA9wD69OlT6HkRkWopMx3m32HWQwfCiuchfDtM/gBc3SAxCvrdZlI5bLtgikeO04lpPLlgN71C6/HRjL74+xTfDVFERMpHhQTTlmXNACYAo2zbzg2Iw4D8UyghwKmKGI+ISKXKTIOF9+Q9/vJqcPWEa7+A9uMK719EIA3wzI+7SU7P5IUpXRVIi4hUknJPrLMsayzwL2CSbdvJ+Z5aAFxrWZanZVktgbbA+vIej4hIpfv137BtDvS/HW5fDe3Hw/XfFR1IF2Pl/mh+2HqK24e3oU2DuuU4WBEROR+nzkxbljUHGA4EWZYVBjyBqd7hCSy1zOzKWtu2/27b9i7Lsr4GdmPSP+6wbTvLmeMRkWrqyO/QuAd4+VX2SJzv0G+w5k3oOxPG/cdsmzrHoZcmpGbw654oft8fzaId4bQK9mXW8NblOFgREbkQKy/rourr06ePvXHjxsoehoiUp5Ob4P2RZtY2N9isKZLOwNuDwMsf/rbS1It2UFR8Kte+v5bD0UnU83FnVMeG/GtsB4LrepbjgEVEai/LsjbZtt3nQvupA6KIVKyUs/D7/wNPP1OpovkgqJ9vdnX9+2aZnlA54ytP2+ZAYgRM+7pEgXR0QhrXfbCOiLhUPr6xL0PbBePqUnQetYiIVCwF0yJScda+DateNQFlLssFrv3S5AsfWGoCTjA1l6sb24Zd30ODTtCgY+Hnw7eaFuCNuzt8yNOJaUz7YC0nz6bwyU196d+qvhMHLCIiZaVgWkQqRnY2/PygWW/YFWb+CrHH4esZMOda6Hk97PsZGnYBV3dIiKzc8V5IRgr89C84tRlmLITsLPhhFhxYAkHtYNZacDmnqeuprSYX3AF7I+L55M+jLNx2iizb5qMbFUiLiFRFapMlIhUjalfe+oRXwM0TgtrCDd9D2zGmgUlGMlz5EQQ0h8QqHExnZcAPt8Pm2RCxAxb9w+RCH14BXa+C0/vhxVYmpSVXWoJp0OLArPS+iAQu/9+fzN96ivFdG/P97RcxqHVQ+X0eEREpNc1Mi0jF2L/ELO/dCQH5SszXbQRTPjDd//rcDMHtzbZDv1XOOC8kNQ6+nm4C54ufhpUvwM5vIag9XP89NOxsUjn+fNV8hi5TIC4MNn8G2NDiovMePiktk1lfbKKOpzuL7x5MAz+vCvlYIiJSOgqmRaT8hW2C5c9By2EFA+lcXv5w0+K8x3UaQFo8pCeDh0/FjfNCwrfBvL+bmefL3oKe08A3GI6ugnEvgGcds9+ox2HTJyY/fPUbcGqL2R7UDpoXH0ynZWbx6A87OXw6iS9u6a9AWkSkGlAwLSLF2zQbWg6BwFZlO86GD8DdB6753LH96zQyy8SIsr+3s2SkwGdXgIsbTPsWWo8w23tMNT/5ubiaRizbvoSmvWH0kyanusWQIrsZrj50mnmbT7JkVwTxqZncM6otg9oorUNEpDpQMC0iRctIhYV3m/Un40p/nNR42P0DdLva8SYsgS0BsKP2YlWFYDo1Dr7/GySfgekLoNWwC79mwitw8VNmlv08Pv7zCE8t3E0dTzfGdGrIxB5NGN4u2EkDFxGR8qZgWkSKlhqbt54QYfKYS2Pnd+bGwp7THXvbjCz+scLmFduVz+fO5VNfU4/Z38eDAa0Cua5fKM3r+5ZuLKW18zvY/xPUbwMthzr2GnfvC9aS/nLdcZ5auJtLOjfktWt74uXuet79RUSk6lEwLSJFy1+JYsXzMPE1s77mf6YSR99bHTvOls8guCM07XXBXaMT0nhiwU4W74nlwfodGMkRtjULACA8NpWPVh3ho1VHmNi9Ca2CfAmp58PQdsEE+nqU9NOVTMxhwIJZ64pM0yiNOeuP8/C8HYzs0IDXp/bE002BtIhIdaRgWkSKlpIzMx3cATZ/aoLnhl1gycNmuyPBdORu0x78kufOG4Tats3/lh/krRWHSMvM5p+XtCckYxSse4fXLm9lblDEtNR++Zf9/LI7gu+TMwBwdbEY37UxD47rQNMAx7sKlkjMEVPGz7Vsl8yzSenMXnOURdvDORCVyPD2wbw1rZcCaRGRakzBtIgULTfNY+zz8O0t8PNDcOnLec/btgmQY4/DgrtNeTvffDfNJZ2B724FVw/ods1532rJrkj+3y/7GdOpIQ+O60Cr4DpwYhKsfh32LoIe1wHQwM+LF67sxgt0IzUjiwORiSzcforZq4+yZGcEA1vXZ1THBkzuFUIdzzJe3k4fMJ959BNw9hjUa1mmw607fIZ75m4lMiGV/i0DmT6oC1f3CVEgLSJSzSmYFpGi5c5M12sBIx6Gxf+Ar67Pez75jAmelzwCh5fDvsXQK19e9LY5plHL1LkFg+xzxCSl89TCXbRrWIe3pvXCzTWnl1RIH9O85YdZprxc16tgyP1/vc7L3ZWuIf50DfFn+sDmfPznUX7bG8Xj83fx8Z9HuXd0Wy7t2jjveCW17yc4uBSOrYbszAvWhz5XWmYWW47HsvNkHFtOxPLTjnBCA31YeOdgujT1L92YRESkylEwLSJFy82Z9gqA3jdB5C5TZ9nVA7LS4exREyRH7zP7nT0KaYmm1nJWJmyfa9JC2o8r9i2ysm3umbuFM0npvD+9T8HA17Jg+g+w4ztzA+DyZ+Giewq36AZC6vnw2IROPDahE6sPnubR+Tu5Z+5W/rt0Pxd3akjHxn4MaRtMcF1Pxz9/zGHw9DeVRcK3lmhm+kRMMjd9soGDUYkANPb3Ymq/UB4a37HsM+YiIlKl6KouIkXLTfPw8jcB7MRXzeOoPfDWANj4kZkxPp0TTP/xsmlUMuFVU1c6YgcMf7jYw9u2zavL9vPHgdM8P7lr0bO1ga1g2D/Btz78eB8khIN/yHmHPahNEMvuG8ayPZG8/8dhPl1zjLTMbHw9XHliYmem9A7B1cWBmwhjDps86RkLTM5492sv/BrMjPSsLzYTFZ/KG1N7MqBV/ZIF8SIiUq0omBaRoqXE5gXS+dVrAW5esPUL8AmCgXfCrh8gPgwy0+DrG8x+A2bBkP8rdNisbJuvNpzgk9VH2B+ZyOReTbm2bxFdEfMLaG6WsccvGEwDuLhYjOnciDGdG5GZlc3eiASeWbSbB77bzku/7GN0xwYMah3EkLZBBPgUUwkk5giEDgAPXxhw+wXfMzvbZsfJOD5YdYQdJ+N474bejOlcynKCIiJSbSiYFucK3wZnDkLnyU4rISaVJDXWpHicy90b/vY7uLqb1AfLMjPSADMWwv4lZrb64qeLrH7x2rL9vP7bQTo38ePFK7txRc+mWBf6XckfTDcfVKKP4ebqQpem/nx+S39+3hXBou3h/LgtnDnrT+Dv7c7b1/diUOtzcroz0yDuBARed8HjZ2fbvLBkL99uDONMUjqWBXeOaKNAWkSkllAwLc6THAPv5jS0qNfSobrCUoWlxIJ3EcE0QHD7go+v+gR2fAtNep73333z8bO8ufwgk3s15eWrul84iM6VOxsde9yx/c8VuRu3vT8yoecNTHA7SVanBLb7DuSfi04w/cP1vHx1dy7r0TRv/6g9gG3SPM4jJT2LJxbs5OuNYYzt3IhxXRsxsSKjXwAAIABJREFUpG0F1L0WEZEqQ8G0OE/U7rz12OMKpqu7lLNFz0wXpe3F5uc8ktIyuf+rrTT29+bJSZ0dD6QB3L3AzdvchBjSF1qPcPy16UnwyaWQEgO75kHUblyBnpYrPzcfzOMeU7j3q61ExadxTb9m+Hm5w/G15rWhA4o97KnYFG77bCO7TsVz18g23H9xu5J9JhERqREUTEvJ7fkRfAKhWf+C+bRRe/LW409W/LjEuVJjwa+JUw5l2zaPzd/JsZhk5s4cYALWkhpwO6x6BQ79mhdMJ0abtKLmA4t/3ZbPTSAd3NH8wddqOIx4FPYtwm3TbJ4OyuBUu6d4dvEeXlqyj+Htg3nDbRWe/s0K5Wfbts3iHRH8sPUkK/dH4+nqwocz+jCyQ8OSfx4REakRFExLyZzaAt/MMHV3Ae7cmPdVeNQeU0osKx3iFExXe+dL83BQfGoGX60/wZwNxzkcncR9o9vRv1X90h1s9BOmlvWZw3nb5t8BB5bAmGdg0F2FX5OVCavfhGYD4JrPTW73gL+DZ11o1heys3Bd+zYfPdCJLZHp/LQjgs/XHSXRbRXZ7UeSv5/ioehE/vPTXpbujqSRnxfX92/O9IHNaRHkW7rPIyIiNYKCaXFcRirMuz0vkAaI3JkXTEfvhQYdTTOP+LDKGaM4h20XfwOig3aejOPuuVs4HJ1E7+b1eOXqNlyePy+5NAJbQ8whsx4fbgJpgIO/Fh1M7/4B4o7DuBegTrAps5dfq2Gw+nVcwtbRu80oejcP5NJmqdSfd5bHdwWw4sXluLta2MDR00l4urny8PgO3Dq4FS6OlNcTEZEaT8G0OG75sxC9x3Si2/GN2ZYaZ5a2bb5C73SZad6hmenqLSPFfMNQwpnpjKxsTp5N4cv1x/lw1RHq+XgwZ+YABrYu5Wz0ueq3goPLIDsL1r0DWBDUDpJOF9wvLdE0mVn1qnm+3diijxc6EFzc4chKaDMKgJ7ZJl0ppPsoemUGkJFlk23bTOrehOsHNCeojmpGi4hIHgXT4pik07DmTeh5PQy4Iy+Yjj9llolR5oa14I7mq/WDS02ArRuyqqfc7ofe9S64q23brNgfzVvLD7L5eCxZ2TYAU/uF8uDYDvj7lCI/ujiBrSErDSK2m8YwXSabUn0Hfy2434rnze8rwJQPwaWYluIevuaGxj9fg0PLYdo3cHQVeAVw2+Rxxb9OREQkh4JpubANH8Ki+81675tMWbTeN5r809xgOreSR4OOpv7w1s9NDnXDTpUx4tojPtz827QYAr1ugMMroM3FpvpFWfzV/bDomemsbJvD0YlsORHL52uPsT0sjqYB3vx9WCta1Pela4g/HRr5lW0MRWnc3Sx/uAPSE2HIP2D7V+aPvfx/vJ09apaz1kGDDuc/ZtNecHy1CdBnTzRpSm1GK5AWERGHKJiWC/vt6bz1xj1yWku/Bqe2mvbOYG5MBBNMB3eARf8HexYomC5vvzxibsrbtxh+ewYykqD9pXDNZ4U7F5ZESk4wXUSax9LdkTw8bwfRCWkAhAb68OKUblzRqynuruUcgDbubm5yjdoFHSea3y/fIMjOgLR407ERICkaWg69cCAN0P9vJq2l3SXw9QzITIH248r3c4iISI2hYFouLCDUfO3fYkjBjnZ+TUzHw88mm3JlwR3AN9jMDoYOgN0LYPiDlTfummjVq5CZas7r0VWw8zsY9iCE9oflz5l0m32L4KvrTcm4az4v3GDFEUXMTCemZfL0wt18tfEEHRv78eDYDnRv5k+roDoVdzOeiyu0GGw+49Ccmwl9croXJp3OC6YTo6Bpb8eOGRAKE14x69O+Nt+4tLvEqcMWEZGaS8G0XNjZo9D9Opj4asHt/iFmRjQrHUY9AX1uzvuaveMkWPIQnDkE9VtX+JBrpIgdsOwJsz7gdlj8APiHwuB7Td5w65HmuV//DX+8bNa3fgkXP3XhY++eD037gH9OtY2cmelsT39+2h7Oyv1RLN8XzZnENGYNb829o9vh4VZJaRDDHoB2Y/JSPnyDzfKrG+DWpSYPOika6jQo+bFbDjU/IiIiDlIwLeeXctZU7GjQEdzOqWJw0T2mcUuHS00wl1/HiSaY3j0fhtxfceOtqZJOw9xpeY/f7AuJkWbm+dxzP/Ix8G9mbsLb9xOMfvL8N4JG74evp0PbMeYGPPjrBsRXV5/m9T+j8Pd2Z2Cr+tw6pCV9WgQ69aOVWJMe5ieXb06lkKhd5vO2H2/yqX2DKmd8IiJSqyiYlvOLOWKWgS0LP+cfAl2vLPp1Ac2gSS+TNz3kflIzsliyK4KDUYkcjk4iOT2Th8d3pG3DuuU39poiIwXmXGuC55t/MY1KzhyAXtOhw4TC+1sW9LnJrP94LxxYamZy89vxrQk83bxMOgiYG/hypcSQbbnyxp8RTOvfgn9f1gXXqlpX2Sdf0Hx4uanOAeBbiplpERGRElIwLecXe9wsA5qX/LWdJsGyJ9m5cxv3LDnLoegkXF0smtXzJi4lg6nvr2XJvUOpr7q957f0CQjbCFd/anKj//6H+Xep3/b8M849psHqN8wNpG0vLrjvsqfM7LOXn8nBBg5GJ/Ljsv2kpGcxYt9ummf7079VEE9O6lx1A2kwf9QN+T/Y/4spkdfrRrO9NGkeIiIiJaTaT3J+CRFm6dekRC/LzMrmYKPxAHT5diiXpczj4xv7suffY1nxzxHMuW0AcSkZPLlwt7NHXPMc/cOkYHSaZB67e5ubCi9Uus3NAwbeYUq+7fgGEiLN7PPZo6Yr4KjH4f7dbLpmEyuyupNyNpxXlx3gk9VHsePDyfBuwIcz+pZ/hY6ysizzWfrfZqrLHFlhtivNQ0REKoBmpiXPsdWmu9zIx/JmMRPCTYc4H8c72L3+6wH+t/wgaZnZvOQ2lKvcfucul2+xOrz21z4dGvlx98i2vLx0Pw3renLXyLbObe5RU2RlmjSMtheX7vXdrja509/PNI+7XPnXDXaLEtrw5QdrWXPoDG94BzLUJ4qD943DzdUF3noaAtuAZzW6RLQZbZYbPjTLekWkJomIiDhZNfo/pZS7L66G9AQzCxo6wGxLCIe6jR3uZDhvSxivLN3PmE4NubRbY7o3ng2b/oO1/l1IjgGfvJvX/j68NcdikvnwzyN8vfEEz1zRlUndSzYDXuPFHjPVUoJKUd4OwLMu3LEewreaIHP3fDKj9hJlNeSOZcm0DHLhjhFtGJLWGZctq/JK3CWcguYDnfc5KoJfE2jQ2dyI6Ne0wO+aiIhIeVEwXZvtmmduQEuNM1//pyeY7X++XjCY9mvs0OGiElJ5Yv4u+jSvx9vX987Ls+04Ada/a/J+890I5+7qwv+7qju3DG7Jw/N28MC32+ge4k/z+r7O/JTV05bPIS1fRYrS1IrO5RNoyua5+8LeH3GL2skXWVP59Ob+DGkbhGVZsKaJaXySchbcfcyybiPnfJaK1GaUCaYbdqnskYiISC2hYLq2SoiEb24svL39eNMQY9NscwNbQoQpi+eA5xbtITUjmxev7FbwhrWmvcG7Hix52BwroFmB13Vs7Mfb03pz8X9X8sC325kzc0DFNQGpitKTzblKjQPLFSwXCGpbpkOmZWaxIj6EuvQgFl+GXfcg/doF5+2QW/kiKTqvBGJdx/6IqlLaXgyrX4dGCqZFRKRiKJi+ENs2QWer4XnlxmqCyB1m2X0qDLobXD3A3csEvR+Ph4V3m8YfCRF5zUDOY9H2cH7Yeoq7R7ahVXCdgk96+MK1X5o0kveGwZQPofWIArs08vfi0Us78q/vdvDt5jCu7lMw4K5VdnxjAmkAOwsmv5/X2a+E0jKzeOyHnSzaHk5SehYtg57iwxl9Cv8b5Va+SIw0wTtUz5np0IHQ+0boelVlj0RERGqJKn6bfhVgWXB8LZzcWNkjca6InWY59nlo2AmC2pgSYx6+MHM5XDvHBFhZaVC/TbGH2XUqjuveX8sdX26mXcM6zBpRzL7NB8FtK8wM6OeTTe3jc1zVuxm9m9fjhZ/2EpecUfbPWB3ZNmx439z0mavLlFIdKivb5r6vtvL1xjAmdGvCxzf25ad7hhQOpCFvFjo+HA78Ai5upk54dePqDhNfc/jbFBERkbJSMO2Iug0hMaqyR+FckTvBL8TMRJ/LxQU6jIdblsKdm6DXjCIPcSYxjWkfrGNfRAJPTOzEwrsG4+XuWvx7BrWBmb+awG3DB0W8rcVTkzpzNjmdWV9u4mBUQmk/XfV1Yr1pGz7g9rxtLuc5p+fx2rL9LN4RwSPjO/LCld0Y0aFB8f8+uXnx8Sdh1w/mmxjdwCciInJBCqYdUadRXr3lmiJ674Vn7yzLBMBuHkU+/cyiPSSlZTL3tgHcdFFLPN0cCPo8fM1M68FlprrHObo09eepy7qw7UQcY/77O88v3uPIp6kZtn8NH40Bjzow9J9mW5OepTrU1hOx/G/FIab0CmHm0FYXfoFnXfD0M10RY49Bp8tL9b4iIiK1jYJpR9RpYHJJa5LY41CvRalfvu7wGeZtOcntw1qXvCV4s/6QnQlxJ4p8+oYBzVn5z+Fc1qMp7/5+mHWHz5R6nNXKyhfNsu+tpjPhrLVwww8lOkR2ts3PO8O544vNNKzryROTOjn+Yr8mELbepHh0uLRE7ysiIlJbKZh2RN1GpspBdlZlj8Q5UuPMT0BoqQ/xxm8HCa7rWXyO9Pm4e5tlRkqxu9Sv48nzk7vS0M+T1349UMpRViNZGWZGuO9M080PzDcH3gEOHyIqPpUJb6zi759vxtPNhTen9cLPqwSNcHLzplsNV4qHiIiIgxRMO6JOQ7CzTUBdE8TmzAiXMpj+8+BpVh08za2DW54/R7o4Hjl1pDOSz7ubl7srNw5qyepDZ9gXUcPzp08fMM1ZmvUrdY7004v2cDA6kVeu7s4v9w2lV2gR+fDn49fULJXiISIi4jAF047ILRFWXfKms7NNGbpd84p+Pva4WZYwmLZtm0Xbw7l7zhZCA32YMahF6cbnwMx0rmv7NsPTzYVPVh8t3XtVFxE5pQpL2Wxkw9EYFm47xe3DWjO5V4hpCV5S9VuZJj5K8RAREXGYgmlH1MkJpqtL3nTccTiwBBbcnTcLnSs7G05tMeslCKazsm3unLOFO77cTJMAbz66sU/pZqXBdNgDh4Lper4eXNGzKfO2hBGbnF6696sO4k+aZb3mJX5pdrbNM4v20NDPk78Nc+Bmw+IMmAWz1ijFQ0REpAQUTDvCP8Qsc2d0q7qovWaZlgAL7jK1iwG2fQWvdoHfXzRl8XzqO3zIbzaeMLPSo9oyb9Yg2jQo4U2H+f01M33+NI9c0we2IDUjm3lbTpb+Pau63D8s3LxL/NKF20+x7UQs/xjTHh+PMvRhcveGwDIE4yIiIrWQgmlH1GkIrp7VKJjebZajn4TDy2HTxyagXvaEKX82+QO4Y60pfeeAyPhUXvh5L72b1+O+0W1Ll0KQXwlmpgE6NfGje4g/H/xxhEPRiWV776oqI9mcF5eSnduYpHRe/HkfnRr7MaVXSDkNTkRERIqjYNoRLi4Q0MxUW3BUViYkVFJaSPReczPZRfdAswHw5+tw9igkhEPfW6DbVaausIOeXLCLlIwsXpjSDcvBAPy8SjgzDfDohE4kp2cy8Y1VzN9aA2eoM5LzzosDsrJtZq8+yvCXlhMZn8rjEzvh4uKEfxsREREpEQXTjgoILdnM9JbP4LVupj1zRbJtOL4GGnUzM8/droKzR+CPl83zoQNLdLg1h87w084I7hjehjYNimhDXRpuXmbp4Mw0QN8WgSy+Zwidm/hxz9ytbDpWuOFLtZaRAu6+Du/+0pJ9PLFgF11D/PnpniEMaOV4yo6IiIg4j4JpRwU0h7MlmJmOPwmZqbDty/IbU1FObjJBf6dJ5nG7cWa55TNo0PnCXQ9zZGXb/L4/mkd/2EHTAG/Huug5yrJMSkMJZqYBGvt7M/vmfgT6evD6rwedN56qID3J4ZnpQ9GJfLjqMFf2DuHzW/qXvGmOiIiIOI1Tg2nLsj6yLCvKsqyd+bYFWpa11LKsAznLejnbLcuyXrcs66BlWdsty+rlzLE4XUAopMRAmoM5u7n7bf7MVNCoCGkJsPAecxNbbnkz/6Zw/fdw00/wt5UXrGFs2zZv/HqAi/7zG9M/Ws/pxHSem9y19JU7iuPuXaKZ6Vw+Hm7MHNKKlfuj2XoitvAOcWFw5pATBljBMlLAw8ehXf+9cDdebq48OK6Dc9JuREREpNScPTP9CTD2nG0PAr/att0W+DXnMcA4oG3Oz23A204ei3PlVr5ILSKAK0p6TpORs0fg2J95FTXK0/G1ELkTJr0OXv5529uMguaDwPXC3fDmrD/By0v307ZhHd6a1ov1j4xiWLtg54/V3adUwTTADQObE+Djzpu/ndMZMTsLPhwDb/SCj8bCgWUVc96dISMl78bM81h/JIaV+6O5a1Qbgup4VsDARERE5HycGkzbtv07cG4y62XA7Jz12cDl+bZ/ahtrgQDLsho7czxO5eVnlqlxedveGgTr3y96//Qk8G9mqmfMngD/CTU3JZanlLNm2aRnqV5+IiaZZxft5qI29Zl9Uz/Gd22Mp5uTZ6RzuXuXOM0jVx1PN265qCXL9kSx82S+f48T60x6TdPeJtXliynw3jCIP+WkQZdRejIsexLeHQbf3FjwuYwkh4LpN347QFAdD24Y0KI8RigiIiIlVBE50w1t2w4HyFk2yNneFMjfUSQsZ1sBlmXdZlnWRsuyNkZHV2I779yZ3tR4s0yMgqhdsPgfsOKFwjOgaYngGwSdLst5HJ83W11eUnJmzb0CSvzS7Gybf323HYAXpnQr/8oQpUzzyDXjohYE+Ljz7KI9ZGblpNHsXWRKGE6fD3dvhYmvQ/g22P5V4QPs+gH+Xb9iK678/CCs+i+EbzXdKY+tznsuI+WCOdPL90bxx4HT3Da0Fd4e5fRHjoiIiJRIZd6AWFS0Vug7edu237Ntu49t232Cg8sh3cBRnjnBdFpOMB25K++5Fc8Vnv1MTwSPOtD/73nbyhA8OiQ3BcXb8WDatm2W7Y7k0jdWsfrQGR6d0ImQeo7l7pZJKW5AzM/Py51/jGnPmsNnuOTV31m6OxI7cic06mLK/rl5QO8ZpjlNxM6CL06IgO9vg+xM2PtjGT+Ig3Z+B5tnw+D74OFw8A4s+K1GejJ4FF3NIyktkyfm7+Tm2RtoGeTLtP4l75IoIiIi5aMigunI3PSNnGVUzvYwoFm+/UKAKvJ9fBHOTfPIH0wDJEYUfJyWaIK6Rl3g8nfMtvIOplNiTXk1B3KjwQTSj/6wk1s/3UhyeiavXtODa/s2u/ALnaGMM9MA0/qH8s71vbFtmPnpRpJO7YP6bQru1KiLySPPlRgF/+sHWWnm8d5FZRrDBWVnwfLnYd7fIaQvjHjE3GjY6TLYvyTvHBRTZzor22bGR+v5dO0xZgxswY93DcbXswxdDkVERMSpKiKYXgDMyFmfAczPt316TlWPAUBcbjpIlfRXmkdOMB2xo+Dz59aTTk/Im2nMXZZhJtYhqbElmpX+asMJvlh3nFsGt2TZ/cO4vGfTiqsOUYYbEHNZlsXYLo1Yct9QLmlblzqp4cT5hBbcqWEXOH0AMlJNtZNvbjL/hr1vhL4z4dBvhf8wcqaTm2DlfyArHaZ8mPeHTucrTJ70jm/M42JuQHxr+UE2HjvLS1d258lJnRVIi4iIVDHOLo03B1gDtLcsK8yyrFuA/wAXW5Z1ALg45zHAYuAwcBB4H5jlzLE4nWe+menEaNizoODzhdI8kkyaB5S4fXaRtnwOMYfPv09KrMP50gciE3hy4S4GtwnikfEdcS9ri/CSKsMNiIUO5erCv4eYc/zlIQ/s/PnrIX3BzoLd82H2RNPQZvIHMPE1GPGw+fZg+XNOGUeRYo6Y5R0boF6+9IwWQ8zYfn3a/E7lthPP5/f90byybD+X9WjClF6FbicQERGRKsDZ1Tym2rbd2LZtd9u2Q2zb/tC27TO2bY+ybbttzjImZ1/btu07bNtubdt2V9u2NzpzLE7n7mVubkuLhzVvmIYsg+7Kez7hnGA6LRE8c4PpkrfPLiDlLMy/Az674vz7OTAznZVts+tUHH/7bBN1PN145ZruldOG2glpHvk1zDD3sv4Y5suiHfm+JWg9wizn3QZRe2DqHNMVEsAnEAbeafKmT21x2lgKOHvULAPOmTF3cYGxL0BSFPz2DGAXqDMddjaZe+ZuoV2Dujw/uavqSYuIiFRR+s64JLz8zEzjwV+hy5SC+bn5Z6azMiEzBTxyOtPlBtPpyXBqq2n17eL43zGpp3bhBRB74vw7psRCvRZFPpWdbfPvH3fz3aYwEtIy8XJ34bNb+tOgrpfD43AqT7+86iPOEL0PGwufJu156LsdRMan0b9lIB0b++E6YJZJp7jmcwgdUPB1A26HdW/De8NNYH3sT5jwKjTpUfYxnVgP69+Duk3MH2PnCukNPaaZfQDcfYhJSmf26qN8uuYomVk279zQGx8P/WcqIiJSVen/0iXh5Q97Fpr1If8o2E0wfLvpvucfYip5QF6udO7X9yfWwZ+vmqDtkmcdekvbtvlq0RJmALa7V5ElULBt06I7NRa86xV6fVRCGq/8sp+vNp7gsh5NGNYumEGtg2jkX0mBNIBvsPmDIz2p2CoWJRK5CyuwFa/ecBE3f7yBp3/cDUCAjzsvTr6LMWOeLfoPGC8/GPJ/8MujsOZNs23/kiKD6bTMLOJSMohLziA2JYOjp5NIycjC080FDzcXvN3d6NOinmmmknIWPrzYvDD4PC3cRz0BW78A4Gg8XP7yCmKTMxjdsSH3jm5LyyAnnBsREREpNwqmS8LTD7DNzWMNOphtT8bBhg9g8QPwWnczY52elLP/OWkeZw6a5Zo3zax2n5sgM90c063obnaWZTHYLxpiICM9nW1HThMcvYYmqx7Fmj4P9y2fwLp3oWFnU6nCO4Ddp+K5a85mTsSkkJGd/VcJ7LtGtuH/xrQvjzNTcr45ZQ6Top0TTEftgQYdaRrgzZL7hnIqNoV1R87w0aqj3DV3G1/c6kWfFoFFv3bgndBxIqx+Eza8/1f5Q9u22R4Wx1cbT7B4RzixyRkXHEaIdZqH/H5iZMbv5NbmsO1sTiekmUA8JYP4nGViWia+nq6MCO5DQPRGPvzjAAF12zH3tgF0aORX9nMiIiIi5U7BdEnkVvQY+s+C2/veCm3HwNq3YdNsU6UBwC0nnMqdmY7LSdNo3MM0e/GpD/P+Bi0Gw7Rvin3b1qmm2oQHGXzw/pu84v4WHlYaH7zxJLda8zkRNBj/1ETqZmfy40kf7v99FYG+Htw0uAXuLi4E1/WkS1N/eoWWvJlLufkrmD5dbGqKw9KTIeYQdJn816YmAd5c0TOEYe0aMOXt1dwyeyPvT+9Dn+b1CueIWxbUa0HqmBfI2LOMY7t38mrERg6fTuRwdBJe7i6M7dyItg3r4uftToC3OwE+7jT296aejztpmdmkZ2YTk5xO8LeTaZiwk99cBvFu2ghaWeHsPtWCPc8uK3b4F7lczBceG3ELbMm3tw5Sm3AREZFqRMF0SXSZDCF9zCzwuQJCYezzpkLEls9NtzvfIPNc7sx0XJhZXvcVvNkXvr7BPD7wS/HvGbEDIrZDhwmw90fe9fgvKd6NISWcW635pOHBpWEziMcXDzLIPujBlF4h/HNs+6odlOWemyQndLVc/TrY2dByWKGnAn09+PTmfkx+ezVXv7uGhn6eTO4Vwj2j2uLqYrEvIoFD0Yms3BfNz7sieNf2xc/1JGFWMs3reTNzQCOuyPoFr1A/aHFOm/bs7AKpIy3izkL8ZhjxCGOHPUDX2BQWbD1F04wsrvX1IMDHHT9vd/xzfup4upGcnkVs8iA2JF/DI21CcSuv9u0iIiJSLhRMl0Sv6Rfex7Ouuamt3di8GdfcYDr5DLh5QZ2GENjKtJUGsy037/lcmz8DVw/TGrtuIzi4DO/rv4f3RkBaHB7tRvLz+ImciEkmIj6VXqH1aBZYAR0Myyp/mkdZRO+DP16GrldBi4uK3KVZoA/L7hvGr3sjWbIrgrdXHGLhtlPYNpyMNRVFvN1duaJXU9oldqRB5B/8fO9Q2P41fD/THKROQ/jH/ryDxp2Ej8dBg04w5QOT0pN7I2GXKQA0DfDm9uGtHfgQvkC9C+4lIiIiVY+C6fIS2DJv3cXVlNXLSjOpHZZlag7nBtOZqabW8Lll7TJSYftXZlbatz5c+nJe0O0TCGlxWI270yTAmyYBhbvnVWnOmJnOzoYFd5uc60ueP++u/j7uTO4VwuReISzbHclzi/fQOMCLB8a2p2NjP5rX98HTzRWWt4ZD30LscZMLn6tuo4IHXPq4GfuBX+CT8TD2P7Dmf6Y6R31HAmgRERGpCRRMVxR377xgGvLNWvuaHOuECNOU5dif0OVK8Gts6h+nxkKvG/KOkzt7nVsxpGGXCvsITuXubUoHJp02j9MS4f0RJlWmzWjHjrH3RzixFi57C+oEO/zWozs1ZHSnhkU/2agrYMOrXc3jjhNNOcPM9IL7HV8D7cdBt2vhmxvh4/HmJtJRTzg8DhEREan+KrjtXS2WexNibjB9blB9eAV8MsGUaPv1KbNty2fgHwothxc+Xm5b86Lyt6sL3yDzRwRA1G44vR92fOvYa1PjYd9PpsJK92udN6aOE+DOjXDx0+YbgdFPQbtLIDEib5/4cIg/CU37QLsxcNMi8GsC/f8OdYsJ0kVERKRG0sx0RcnNm84NonPrQTfqClG7YMnDJnUjpLepZT34PhNgD3+o6PrIl/0PVr4A9VoWfq66aNAJwreZ9ag9Znl4RfH54/m9O8R0F2xzccF6384Q1Nb85KrT0NSNzkwzs88nc5p1hvQxyyY94d6dFx6ziIiI1Diama4o5wZqQkVIAAASWElEQVTT3afCmGfhkufy9rnyY1N2Lz0RPpsMWCYHtyjdroa7NpWok2KVEzrAlLRLjDI3EgIkhJsZ6uLYtmmQk9umu1n/ch8mdXJmm3Pzuw/+atJzGnXL28fFRcG0iIhILaSZ6YoSudMsG3c3S1d3GHSnWW8z2lT/aDnEBIv+zUxN6vaXQkCzyhlvRQgdaJbf3mxu+PNtAElRcHglBBfTXGbXPPj2JrM+6gmTWlHecoPphEjTGnzfYmg7uugW4SIiIlKrVONpzWqq02WFt13/HfTLKcFmWTDpdRNIX/ZmxY6tojXpCV2vhsRI89NzGgQ0N6keuX56EDZ+lPc4f03uQXeDRwWUAazTwCzjw0xud2IktBtX/u8rIiIiVZ5mpivK1K9Mm+rcFuPn03qk+anpXN1gyvtmPTdPOiXWlANMOgMpMbDubfN8n5vNMny7uWlz0hvm9RUhuAP4BMHad/LGkfsNg4iIiNRqCqYrSvuxlT2Cqi0337j/32DTJ/BWf9MmPFfMEXODZtRuGP4gtBxacWPz8IGRj8CP90FaAliuqiUtIiIigIJpqWoadITRT5oqH3UamPJ5vz0DR/8w5eewK+amw3P1nA7r34fIHRDUzlT1EBERkVpPwbRUPYPvzVvPyoTlz8PZYxAXBpZLXkm6iuTqBpc8C59dUfzNkSIiIlLrKJiWqs3VzcxIx4WZsnkNO4Nn3coZS+uRMPIxCOlbOe8vIiIiVY6Caan6/JuZutKRO53b7bA0hv6jct9fREREqhSVxpOqzz8ETqw1zWyaDajs0YiIiIj8RcG0VH3+IXnrzfpV3jhEREREzqFgWqq+3GDaux4EhFbuWERERETyUc60VH2dLoOYw6YGdW49ahEREZEqQMG0VH2+QaYsnYiIiEgVozQPEREREZFSUjAtIiIiIlJKCqZFREREREpJwbSIiIiISCkpmBYRERERKSUF0yIiIiIipaRgWkRERESklBRMi4iIiIiUkoJpEREREZFSUjAtIiIiIlJKCqZFRERERErJsm27ssfgMMuyooFj52wOAk5XwnCqKp2PwnROCtM5KUjnoyCdj8J0TgrTOSlI5yNPTTkXzW3bDr7QTtUqmC6KZVkbbdvuU9njqCp0PgrTOSlM56QgnY+CdD4K0zkpTOekIJ2PPLXtXCjNQ0RERESklBRMi4iIiIiUUk0Ipt+r7AFUMTofhemcFKZzUpDOR0E6H4XpnBSmc1KQzkeeWnUuqn3OtIiIiIhIZakJM9MiIiIiIpVCwbSIiIiISClVi2DasiyrssdQleh8iCP0e1KQzkdBOh9yIfodKUjnoyCdjzzVIpgGPCp7AFWMW+6KfpkNy7JGWpbVqLLHUcVUl/++K4quIwXpOpKPriFF0jWkIF1DpEhV+j8Uy7LGW5b1M/CaZVk3VPZ4KptlWWMty1oC/D/Lsq4AsGv5HaSWZQ2yLGsXcCNQp5KHUyVYlnWpZVk/Ak9blnVRZY+nsuk6UpCuIwXpGlKYriEF6RpSUM41ZD7m96PWNGY5H7cL71LxLMtyAx4ArgAeA+oDEyzLirVte2GlDq6C5cwYuQPPAQOBF4AQ4CrLsnbatn2gMsdXmSzLcgVmAs/atv1lZY+nKrAsqzfwBPAk4AfMsCyrrW3bn1iW5WLbdnalDrAC6TqSR9eRoukaUpiuIXl0DcmTcw3xBN4B2gAvAiOBWyzLOmrbdk1oHV5qVTKYtm0707Ksw8C1tm0fsiyrLtCLWvgVS86MUXrOX8UP5pybHkB/4Ejljq7S+QEWsNiyLA/gGmANcNy27XTLsqxaOOM2GvjDtu3FlmV5A52AuyzLmmfbdlxtOie6juTRdaRYuoYUpmtIDl1D8uT8m6fmzEgvsG07y7KsWOC62h5IQxVK87Asa4ZlWRfn2/Q9cMSyLHfbthMwsyg+lTO6imdZ1t2WZb1vWdatALZtL8v5D3s85ty0A56zLOuanP1rfM5jvnNyS84mF6AV0A34BpiImXl7N/clFT/KipXvnMzM2bQcM3NSz7btFCADiMfMrtT4r/N1HSlI15GCdA0pTNeQgnQNKSjn9+M/lmVdDWDb9rycQPpq4DugvWVZT1vW/2/v3mMlL+s7jr8/u2yB7CKsBSlgZZWLEgW0EAqRy1JcSwo2rdQaKZeVWhIpNNXWRinF29ZigqgE8RYvQJXGYL2ExqIt4sJuDLvggiDRYlmpYLlUalhggT3n0z+eZ7rzO7ML58yemTnnN59XcrJn5jezeeYzv/Od5ze/53l+Ona0LR2tkXemJS2VdB1wCfCRetoNYIvtSdvPStqFcnrh1pE1dIgkrQROp+yoZ0q6UNKBdfOjwMm2jwFuAs6RtGwMCtxKtmZylqSLgCeBtcAXgC/b/mPgHMoHwZFtPx05JZMzJP0tsBH4NnCNpJspHYVLgBdKWjyipg5c6kiv1JGm1JBeqSFbpYY0qXgH5WzNeuD9klZK2rs+5GHKMI8VwC+AlZL2Gk1rR2/knWnbj1H+cA8BbgMu3sbD9gB2sf1jSb8p6bRhtnEETgI+bPtfgb+inFL6EwDbt9r+SX3cj4BHgC0jaeVwTc1kF+A8yv6yuP5gexPwT8DSEbVzmLaVyVm2L6Bk8wHbbwU2U/5+nhhdUwcrdWSbUkeaUkN6pYZUqSFN9cD6ROAi29cB7wAOB06u22+y/UPbW4A7Kd/WPzWq9o7aSDvTXacUr7b9v8CVwBsl7W97sg7+h3JkvJukvwS+CbTy6EdS5/34AXAqgO31wPeBfdQ7q3olZQf+n2G1cdieI5NbKGP59qGcfjxZ0hvqt02vBe4ZQXOH4jkyWQMcJOlY2/fb/k593CnAT4ff0uFIHWlKHWlKDemVGtI07jVk6vCurv1jPXAcQD3g+glwiKSDp/wXv0s54EpnehhU1/DsvFGdU4q2N9d/1wHfAv6+3u58U3IEZQb6gcAptj81zHYPiqRX1tNGAHSdUlwDLJB0fL19F+U0yr71eWdJugt4KfD2Oq6tFWaYyc+BI2xfTZlhfCzwEuBU2z8fYrMHaoaZPEjpHCDpeEnfAw6i5NMK28hj3OvIayUd0Lk97nVkhnmMSw2ZSSbjUEOm5jHWNQTYtftG1/5xL+Xg4dB6+3vA7sALJP2apDMl3QnsT5nYPDG0Fs8xQ+lMS3qNpH8HPghb36g6JmdqG64ADqwfmHtL+nXKhIgTbJ9v+8FhtHmQJB0m6RZgFWWpnc79nSz+A7gbeLOkhbWo/wblQw/KKZVzbZ9t+6EhNn1g+szkRZQij+0bgffYPrcN+wjMyn6yETjP9h+2Ybb1c+QxrnXktyR9G7iR8gHXuX8s60ifebS9huzoPrKRdtWQ7eUxrjXkaElfBT4h6fWq48S7vom/FZgAVkjayfaPgP0oB6DPAP9FORA/y/bDo3gNc8VAO9N1B/0ocDVwle0/69q2wMWkpF0lLQGwfT/wNeCHwGpgf9t32b55kG0dsouA62qBegDKeqddR4OPAzdTxjheKmkRZfzeowC2N9heO4J2D1K/mTzS+Q/cvslCO7qf3G/77hG0e1C2l8dY1RFJiyR9GvgMcDlwA7C8bhu7OjILebSuhsziPtKKGjKNPMaqhgBIWk4ZzvLPwI+BM4CltW+2BcD2vcA6yjfx765PfRr4Wd1+k+01Q276nDTQznQ9dbIb8IN6Gg1JB6hr4XdJ7we+RBmLhKS3UCY+XAq8yvbtg2zjMElaUE8tbbL9sXrfCkl7UJdgkrQK+DLwK8oEiKWUYvcr4KqRNHyAkkmvZNI0zTw+yJjUEcpqAquB42xfT/kwPKR+czQB/19Xx2L/IHlsSzJpmk4e72V8agiU5SDX2f4S8I+Uizpt6uqbrZL0OcpkzMuBoyTdBvySMlEzusz6RVskHQ380ltnir8TWCfpYsog9YeATZI+BmyinGL7m3oEBOUCAsttt+JCAt151CPfh4HjJJ0KvI0yVukh4B5J11L+kN/TyUPSOcBil/UtWyGZ9EomTX3kcQBjUkeAJ+oHYMdCYMJl/WgBh1Lq6rtt/7Q+v7X7B8kDSCZT9ZHHy4F3dfKg3TUEysHF+yQ9SDlouAe4UtINlOEbLwMutr2xPv90YCeXCZoxle1Z+aEsGfMvlNNGF1H+KDvb/gLYABxPOUL8MPAPwF5dj1k4W22ZCz/Pk8eFwO3A79fbxwPfAI7pesyCUb+GZJJM5mEeY1FHKN/IL6i/H0g5sFja2TZu+8e45pFMBpJH22vIkq5tRwGfB06rt/8U+CxweFv3j0H9zOYwj8WUcUgX1N87s4OxfTlwou3Vtp8Gvg4cSVkwvzN+um2zQLebB3A9sAx4Yb29HvhvytIynTxaMXZvimTSK5k07WgeY1FHXEyqTJraWB9zQmcbjNf+McZ5QDKZakfzaHsNOa6zwfatlOX9flbvupHS+X4MWrt/DMQOdaZVllY6QdILXCYEfQb4CuXD7bcl7dt5rMuC6B1HUE4jTNRtrXizppHHfgC27wTeBfy5pD0pA/8Ppa7z2pY8IJlsSzJpSh5N062rklRfc2eZwM5BhSB50NI8IJlMlTyaZpDHzpQrgJ5Xn3oS5cuKzhKBrchjGGbcmVaxj6TvAmdTrqj1SUl72t5s+0ng3yiTGX6n63k7S1ouaT1l7PQlrms6zmf95mH7c8C1wPuA04C3ucwenveSSa9k0pQ8mvrJw7ZVViLYRDmFfXTn/tG8itmTPHolk6bk0TTDPE4CqCMFvgkskbQaeAtwvsd8mbt+zGgCYt0JJyTtBjxg+wyV9Qg/SjnyeSOA7TWSjgJeIWl34BnbT0l6Blhl++uz/DpGoo88Xl7zmLT9uO3LJC2y/ezoXsXsSia9kklT8mjagbr6bP2ABDgnebQzD0gmUyWPpj5r6h7A07bvlnQ2sI/t/xzZi5jnpvXNtKSdJH0I+JCkEyizXjtDNLZQJhgeU7d1fBZYQjkS2ihpX9tr29CR3sE8vgPcq3qapUV/zMlkimTSlDyaZiGP+5JHe/OAZDJV8miahTw2StrP9lPpSO+Y5+1M1zfhNsqpgXspVzF8FjixHuF0TpF8gHLqteMUyjicDcChbsHVgmBW8riDFuUByWRbkklT8mhKHk3Jo1cyaUoeTbPYN3tgiM1urekM85gELrV9DYCk1wAvpSzy/kngCJXZsV+jvInLXNYl3Ay8zvbqgbR8dJJHr2TSK5k0JY+m5NGUPHolk6bk0ZQ85pDpDPO4DfiK6jXbgTXAS2x/EVgo6QKXGZ8vpiyCvhHA9jda+mYlj17JpFcyaUoeTcmjKXn0SiZNyaMpecwhz9uZtv2k7ae9de3FFcAj9fe3Ui7JeT1lhv3tsHWZmTZKHr2SSa9k0pQ8mpJHU/LolUyakkdT8phbpr2aRz36MbA3ZSkVKFfUuRB4FXBfZ+xNHafTasmjVzLplUyakkdT8mhKHr2SSVPyaEoec8NM1pmeBBYBjwKH1SOev6MsV3WLx28Qe/LolUx6JZOm5NGUPJqSR69k0pQ8mpLHHKCZHKhIOppytZy1wBdcLqAwtpJHr2TSK5k0JY+m5NGUPHolk6bk0ZQ8Rm+mnekXA2cCl7lcOWesJY9eyaRXMmlKHk3Joyl59EomTcmjKXmM3ow60xERERERsdVMxkxHRERERESXdKYjIiIiIvqUznRERERERJ/SmY6IiIiI6FM60xERERERfUpnOiJiHpI0IWmDpLsl3SHpnZKes6ZLWibp9GG1MSJiHKQzHRExPz1l+9W2XwmsAH4PeO/zPGcZkM50RMQsyjrTERHzkKRNtpd03X4ZsA7YE9gfuAZYXDefb3utpO8DhwD3AVcBlwOXAMuBnYFP2P700F5EREQLpDMdETEPTe1M1/seA14BPA5M2t4s6SDgWttHSloO/LXtU+vjzwVeZHuVpJ2BNcCbbN831BcTETGP7TTqBkRExKxR/XcRcIWkVwMTwMHbefzrgcMk/VG9vTtwEOWb64iImIZ0piMiWqAO85gAHqaMnX4IOJwyN2bz9p4GXGD7hqE0MiKihTIBMSJinpO0F/Ap4AqXsXu7A7+wPQmcCSysD30c2K3rqTcAb5e0qP4/B0taTERETFu+mY6ImJ92lbSBMqRjC2XC4WV125XAVyW9Cfgu8ES9/05gi6Q7gC8CH6es8HG7JAGPAH8wrBcQEdEGmYAYEREREdGnDPOIiIiIiOhTOtMREREREX1KZzoiIiIiok/pTEdERERE9Cmd6YiIiIiIPqUzHRERERHRp3SmIyIiIiL69H+vXTaQBpHj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4087843"/>
              </p:ext>
            </p:extLst>
          </p:nvPr>
        </p:nvGraphicFramePr>
        <p:xfrm>
          <a:off x="-709684" y="2152680"/>
          <a:ext cx="10972800" cy="435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9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r>
              <a:rPr lang="en-US" dirty="0" smtClean="0"/>
              <a:t> prediction - amazon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982"/>
            <a:ext cx="6840026" cy="4745268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7906881"/>
              </p:ext>
            </p:extLst>
          </p:nvPr>
        </p:nvGraphicFramePr>
        <p:xfrm>
          <a:off x="6578221" y="2142699"/>
          <a:ext cx="5032587" cy="327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1301" y="5650173"/>
            <a:ext cx="450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Neuron Does not give a better predictions, Reduced Train/Test Data still gives the same prediction but faster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13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r>
              <a:rPr lang="en-US" dirty="0" smtClean="0"/>
              <a:t> prediction – SP500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1189"/>
            <a:ext cx="6597058" cy="4697516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 rot="3934547">
            <a:off x="4509227" y="4017581"/>
            <a:ext cx="2318939" cy="17306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792867" y="5480834"/>
            <a:ext cx="111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WTF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574507" y="2565779"/>
            <a:ext cx="3181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has not been a good predictor, not a straight forward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equires further adjustments to the model for better Accuracy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basic - 30Days Moving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10" y="2002154"/>
            <a:ext cx="8765289" cy="4642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0480" y="2987040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a 30 Days Moving Ave Enough to predict a Trend?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071360" y="4618257"/>
            <a:ext cx="24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Add as our Feature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6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Quantopia</a:t>
            </a:r>
            <a:r>
              <a:rPr lang="en-US" dirty="0"/>
              <a:t> - mean-reversion </a:t>
            </a:r>
            <a:r>
              <a:rPr lang="en-US" dirty="0" smtClean="0"/>
              <a:t>algorithm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79188"/>
              </p:ext>
            </p:extLst>
          </p:nvPr>
        </p:nvGraphicFramePr>
        <p:xfrm>
          <a:off x="581192" y="1992572"/>
          <a:ext cx="11183178" cy="4865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8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mean-reversion algorithm – back testing results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2176" y="1957722"/>
            <a:ext cx="39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Period Apr 2015 – 9 Nov 2018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7" y="2568820"/>
            <a:ext cx="11134758" cy="3913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3180" y="3024522"/>
            <a:ext cx="392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</a:t>
            </a:r>
            <a:r>
              <a:rPr lang="en-US" dirty="0" err="1" smtClean="0"/>
              <a:t>Algo</a:t>
            </a:r>
            <a:r>
              <a:rPr lang="en-US" dirty="0" smtClean="0"/>
              <a:t> fails to exceed return from Benchmark SPY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570798">
            <a:off x="10333304" y="3721770"/>
            <a:ext cx="750627" cy="106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9894627" y="3405916"/>
            <a:ext cx="6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SPY</a:t>
            </a:r>
            <a:endParaRPr lang="en-AU" dirty="0"/>
          </a:p>
        </p:txBody>
      </p:sp>
      <p:sp>
        <p:nvSpPr>
          <p:cNvPr id="10" name="Right Arrow 9"/>
          <p:cNvSpPr/>
          <p:nvPr/>
        </p:nvSpPr>
        <p:spPr>
          <a:xfrm rot="1570798">
            <a:off x="10016804" y="4072718"/>
            <a:ext cx="750627" cy="106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489319" y="3756864"/>
            <a:ext cx="6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8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7549701"/>
              </p:ext>
            </p:extLst>
          </p:nvPr>
        </p:nvGraphicFramePr>
        <p:xfrm>
          <a:off x="-709684" y="2152680"/>
          <a:ext cx="9198591" cy="435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AU" dirty="0"/>
          </a:p>
        </p:txBody>
      </p:sp>
      <p:sp>
        <p:nvSpPr>
          <p:cNvPr id="4" name="AutoShape 2" descr="data:image/png;base64,iVBORw0KGgoAAAANSUhEUgAAAtMAAAGRCAYAAACnjD/LAAAABHNCSVQICAgIfAhkiAAAAAlwSFlzAAALEgAACxIB0t1+/AAAADl0RVh0U29mdHdhcmUAbWF0cGxvdGxpYiB2ZXJzaW9uIDIuMi4zLCBodHRwOi8vbWF0cGxvdGxpYi5vcmcvIxREBQAAIABJREFUeJzs3Xd4VVXWwOHfTgeSkBAgQAKE0HsIHQFBRHAsKCqIKKCgjo1vsI3O2MbuFJ1RcSyDgA0UFbAgNrqA9E6AAAESEtJIJ31/f+xzyU1yU7lJSFjv8/Ccc0/d9wZ03ZV11lZaa4QQQgghhBBV51LXAxBCCCGEEKK+kmBaCCGEEEKIapJgWgghhBBCiGqSYFoIIYQQQohqkmBaCCGEEEKIapJgWgghhBBCiGqSYFoI4TRKqRlKqQ317drOopT6i1Lqf3U9DgFKqXeVUk/X9TiEEA2fBNNCXKKUUmuUUmeVUp51PRYbpdQ4pdQ6pVS6UipBKbVWKXV9XY+rsrTWL2utZznzmkqp0UqpvUqpFKVUklJqqVIqyG6/p1LqQ6VUmlIqTin1cDnXmqGUKlBKZVh/jiul5iulujhzzBVRSo1SSmml1Ncltve1tq+50Htorf+otX7hQq9TFqVUE+szXFFT9xBC1A8STAtxCVJKhQAjAA1cFMGqUupmYAnwERAMBALPANfV5bgqSynlVkOXPgCM01r7AW2AI8B/7fY/B3QG2gOjgceVUuPLud4mrbU30BS4EjgHbFdK9aqBsZcnARimlAqw2zYdOFzL46ium4Ec4CqlVOu6HowQou5IMC3EpWkasBlYgAlgzlNKLbB+Rf6zlSFeq5Rqb7dfK6VmK6WOKaUSlVL/UEo5/G+JUqqbdZ1kpdQhpdSkMo5TwOvAC1rr/2mtU7XWhVrrtVrru8s4Z5hSaqtSKtVaDrPbN8MaX7qVfZ1qt+8updRBKyv/o/17K3H9EOu93qOUOq2UilVKPWK3/zml1JdKqU+UUmnADGvbJ3bHDFdKbbSyyqeUUjOs7Z5KqX8qpU4qpc5Yn3cjR+PQWp/RWp+221QAdLJ7Pc363M5qrQ8CHwAzHF2rxHULtNZHtdb3A2sxQblt3EusLHeq9ZuCntb2gdZ43eyOvUkptctaH6SU2mZlyc8opV4vZwi5wDLgVutcV2AS8Kn9QWX9nJVStyqltpU4do5S6htrfYFS6kVrfZRSKlop9YhSKt76Wd5pd16AUupba9xblVIvqopLiqYD7wJ7APu/X08opb4sMa7/KKXetNY7qKLfvvyilJpr/3dGCFH/SDAtxKVpGiZo+RQYp5QKLLF/KvAC0BzYRYkAB7gRGACEAxOAu0reQCnVBPgZ+AxoCUwB3rEFZiV0BdoCXzrYV4pSqhnwPfAmEIAJxL+3gqIm1vartdY+wDDrPaCUugH4CzARaAGsBxZVcLvRmMzvVcATSqkr7fZNsMbsR+kgsB3wA/CWda8w2ziA14Au1rZOQBAmC1/W+22nlErBZJEfBf5ubffHZKt32x2+G3D0GZfna8xvKmx+wLznlsAO23vTWm8FkoCxdsfeDnxsrf8H+I/W2hfoCHxRwX0/wvxdBBgH7AfOf3Eo7+cMfAN0VUp1trvebZi/b460wmTjg4CZwFzr8wOYC2Rax0ynxBfMkqyf7SiK/g1Ns9u9CPiDUsrXOtb2JcE2rs+ALdb7eQ64o7x7CSEufhJMC3GJUUoNx5QEfKG13g4cxQQh9r7XWq/TWucAfwWGKqXa2u1/TWudrLU+CfwbEyiXdC0QpbWer7XO11rvAL7C/Hq8JNuv+mMr+TauAY5orT+2rr0IiKCoJKQQ6KWUaqS1jtVa77e23wu8orU+qLXOB14GwsrKTlv+prXO1FrvBeaXeK+btNbLrCz6uRLnTQV+0Vov0lrnaa2TtNa7rCz83cAc6zNMt8Zxa1kD0FqftMo8mgNPWe8VwNtaptodngr4lPN+HDkNNLO734da63Tr5/8c0Fcp1dTavRATQNuC3XEUBYp5QCelVHOtdYbWenN5N9VabwSaKaW6YgLSj0ocUubPWWudBSzH+nlYQXU3TJDtSB7wvPWzWAFkYIJxV+Am4FmtdZbW+oD1HsszDdhjHbsI6KmU6me9pxOYLyA3WMdeAWRprTdbQfhA4Bmtda7WekM54xVC1BMSTAtx6ZkO/KS1TrRef0bpTNwp24rWOgNIxmRAS+0HTpTYZ9MeGGyVOKRYmdWpmOxfSUnWsrK1p22s+9o7AQRprTOBycAfgVil1PdKqW52Y/qP3XiSAYXJVpalvPd6irK1xXxRKakF0BhTp2wbx0pre7m01smYQG+5VWqRYe3ytTvMF0iv6FolBGE+C5RSrkqpV5VSR63ylSjrmObW8hPgOqWUNybjul5rbfsSNBOTcY+wyiWurcS9PwYexPwGYGmJfWX+nK31zyj6cnMbsMwKsh1Jsr5A2WRhvoy0ANwo/rMs7+cKRb/ZwSrBWUvxf0Mlx2X7stEGSC4xxoruJYS4yEkwLcQlxKrLnQRcbtXExgFzMJnHvnaHtrU7xxuTtTztaD/QrsQ+m1PAWq21n90fb631fQ6OPWQdf1Ml38ppTGBsrx0QA6C1/lFrPRYTnEdg6ohtY7q3xJgaWRnSspT3XnU5553ClDqUlIgp1+hpN4am1kOBleGGKb/w1VqfxWTz7X92fTHlElVxI6bkBUzwNwHzcGJTIMTargC01jHAJuucOygq8UBrfURrPcUa32vAl1bZTXk+Bu4HVjgIhMv9OQM/Ac2VUmGY4LWsEo/yJAD5mIdebdqWcSxWzXZn4Em7f0ODgSl2teRLgFFKqWDM52QbVywmE9+4MvcSQtQPEkwLcWm5AfMAWw9MvW4Y0B0TSNnXff7BenjOA1M7/bvW2j6D9phSyt8q/fg/4HMH9/oO6KKUukMp5W79GaiU6l7yQK21Bh4GnlZK3amU8lVKuVhjeN/BtVdY175NKeWmlJpsvafvlFKBSqnrrSAuB5O9LbDOexcTBNkeqGuqlLqlgs/saaVUY+ucO8t4r458ClyplJpkjTFAKRWmtS7EBPdvKKVaWuMIUkqNc3QRpdREpVRX6/Nogakb3mllqcGURjxl/Ty6YUpIFlQ0OCsD3UEp9Ram/vdv1i4fzOeWhMmgv+zg9I+Ax4He2GWTlVK3K6VaWO8xxdpc4OD887TWx4HLMeVEJZX5c7bOzcfUrP8D84Xv54ret4P7F2Bqxp+zfs7dKP5voaTp1n3s/w31wnxWV1vXTADWYMqCjlsPhtpKQLZZ9/JQSg2lnnSrEUKUTYJpIS4t04H5Vg1unO0P8DYw1S6z9hnwLOZX//2x61ZgWQ5sxzxQ9z0wr+SNrFrgqzC1wKeBOEy20mFfa631l5jyjLus488AL1r3KnlsEqYm+xFM0Pc4cK1VuuJibT9tjf9yTOYTrfVSawyLrRKGfVgBUDnWApHAr8A/tdY/VXC8bYwngT9YY0nGfFa2DPKfrWtutsbxC+YhTEeCMGUg6cBeTD34jXb7n8WUk5ywxvoPrfXKcoY2VCmVAaRhAj5fYKBVEw4mUD6Byf4ewHR9KWkpJmO81CqrsRkP7Leu/x/gVq11djljAUBrvaFExxLb9vJ+zjafYbLoS0qUcVTFg5gsfBwmU74I84WiGKWUF+Y3O2/Z//uxvhB8TOlSjyspnS2fCgy13s+LmC9npe4lhKg/lEkICSGEoZRaAERrrZ8qY78GOmutI2t1YLVMmV7cxwH3CwjSGiyl1FFMycwvdT0WZ1NKvQa00lqX29XDSff6HIjQWj9b0/cSQtQMyUwLIYSoEqXUTZh68VV1PRZnUKYfeh9lDMI8SFnyYUhn3WugUqqjVbYzHlOfvqwm7iWEqB01NWOXEEKIBkiZqb57AHdYtdENgQ+mtKMNEA/8CwflRU7SClOjHQBEA/dprXfW0L2EELVAyjyEEEIIIYSoJinzEE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3Op6AFXRvHlzHRISUtfDEEIIIYQQDdz27dsTtdYtKjquXgXTISEhbNu2ra6HIYQQQgghGjil1InKHCdlHkIIIYQQQlSTBNNCCCGEEEJUkwTTQgghhBBCVFO9qpl2JC8vj+joaLKzs+t6KJcMLy8vgoODcXd3r+uhCCGEEELUqXofTEdHR+Pj40NISAhKqboeToOntSYpKYno6Gg6dOhQ18MRQgghhKhT9b7MIzs7m4CAAAmka4lSioCAAPlNgBBCCCEEDSCYBiSQrmXyeQshhBBCGA0imK5L2dnZDBo0iL59+9KzZ0+effbZ8/uOHz/O4MGD6dy5M5MnTyY3N7fU+QsWLKBFixb069ePzp07M27cODZu3OjUMfbt25cpU6Y49ZpCCCGEEEKC6Qvm6enJqlWr2L17N7t27WLlypVs3rwZgD//+c/MmTOHI0eO4O/vz7x58xxeY/LkyezcuZMjR47wxBNPMHHiRA4ePOiU8R08eJDCwkLWrVtHZmamU64phBBCCCEMCaYvkFIKb29vwHQWycvLQymF1ppVq1Zx8803AzB9+nSWLVtW4fVGjx7NPffcw/vvvw/ABx98wMCBA+nbty833XQTWVlZpKen06FDB/Ly8gBIS0sjJCTk/Gt7n332GXfccQdXXXUV33zzDWAC7EGDBp0/Jioqij59+gCwYsUKunXrxvDhw5k9ezbXXnvtBXw6QgghhBANW73v5mHvb9/u58DpNKdes0cbX569rme5xxQUFNC/f38iIyN54IEHGDx4MImJifj5+eHmZj7i4OBgYmJiKnXP8PBw3nvvPQAmTpzI3XffDcBTTz3FvHnzeOihhxg1ahTff/89N9xwA4sXL+amm25y2Kru888/5+eff+bQoUO8/fbbTJkyhe7du5Obm8uxY8cIDQ3l888/Z9KkSWRnZ3Pvvfeybt06OnToIKUhQgghhHCuyF9gw7/h9q/BzaOuR+MUkpl2AldXV3bt2kV0dDRbtmxh3759aK1LHVfZB/fsz923bx8jRoygd+/efPrpp+zfvx+AWbNmMX/+fADmz5/PnXfeWeo6W7dupUWLFrRv354xY8awY8cOzp49C8CkSZP44osvABNwT548mYiICEJDQ8+3vJNgWgghhBBOozX8+gJErYfko3U9GqdpUJnpijLINc3Pz49Ro0axcuVKHnnkEVJSUsjPz8fNzY3o6GjatGlTqevs3LmT7t27AzBjxgyWLVtG3759WbBgAWvWrAHgsssuIyoqirVr11JQUECvXr1KXWfRokVEREQQEhICmHKQr776ilmzZjF58mRuueUWJk6ciFKKzp07s3PnTqd8DkIIIYQQpZzcBLG7zHriYWjZvW7H4yROzUwrpT5USsUrpfbZbQtTSm1WSu1SSm1TSg2ytiul1JtKqUil1B6lVLgzx1JbEhISSElJAeDcuXP88ssvdOvWDaUUo0eP5ssvvwRg4cKFTJgwocLrrV27lvfff/98aUd6ejqtW7cmLy+PTz/9tNix06ZNY8qUKQ6z0oWFhSxZsoQ9e/YQFRVFVFQUy5cvZ9GiRQB07NgRV1dXXnjhBSZPngxAt27dOHbsGFFRUYDJWAshhBBCOMWmueDV1KwnHq7bsTiRs8s8FgDjS2z7O/A3rXUY8Iz1GuBqoLP15x7gv04eS62IjY1l9OjR9OnTh4EDBzJ27NjzD+299tprvP7663Tq1ImkpCRmzpzp8Bqff/45YWFhdOnShZdffpmvvvrqfGb6hRdeYPDgwYwdO5Zu3boVO2/q1KmcPXvWYTnGunXrCAoKIigo6Py2kSNHcuDAAWJjYwHTReSTTz5h0qRJADRq1Ih33nmH8ePHM3z4cAIDA2natOmFf0hCCCGEuLQlH4eI72HgLPANhsQjdT0ip1GOansv6IJKhQDfaa17Wa9/BD7UWn+ulJoCXKe1vk0p9R6wRmu9yDruEDBKax1b1rUHDBigt23bVmzbwYMHzweel5ovv/yS5cuX8/HHHzvtmhkZGXh7e6O15oEHHqBz587MmTOn1HGX8ucuhBBCiCr68a/w+3vwp72w7D7IToF71tT1qMqllNqutR5Q0XG1UTP9J+BHpdQ/MZnwYdb2IOCU3XHR1rZiwbRS6h5M5pp27drV+GDri4ceeogffviBFStWOPW6H3zwAQsXLiQ3N5d+/fpx7733OvX6QgghhLgExe2BNv3AtzU07wK7PjUPJDaAWZVrI5i+D5ijtf5KKTUJmAdcCTj69EqlybXW7wPvg8lM1+RA65O33nqrRq47Z84ch5loIYQQQtQDCYdh81wYPgf8Q+p6NEUyE6FZqFlv3hlyMyA9Fnwr15zhYlYbrfGmA19b60sA22wh0UBbu+OCgdO1MB4hhBBCiIbp89th+wLY/G7t3nfZ/bB7cdn7MxOhcYBZb97FLBtI3XRtBNOngcut9SsA2yf3DTDN6uoxBEgtr15aCCGEEEKUQ2tIOWHWI74zr2tDZqIp21h6L+Tnlt5fWAhZSdCkhXltC6Y/uh7i9tbOGGuQs1vjLQI2AV2VUtFKqZnA3cC/lFK7gZex6p+BFcAxIBL4ALjfmWMRQgghhLik5KRDfja07AGpp8xsg7Xh1Jai9TUvl96fnQK6AJo0N699WhVlqX97s+bHV8OcGkxrradorVtrrd211sFa63la6w1a6/5a675a68Fa6+3WsVpr/YDWuqPWurfWeltF1xdCCCGEEGXITDDLwX8Ev/bw6/MmK1zToreAizv0uAE2vAGZSY7HZctMKwWzd8KAu+DAMshOrfkx1iCZTtwJXF1dCQsLo2/fvoSHh7Nx48Zi+9944w28vLxITS3+l2XLli2MHDmSrl270q1bN2bNmkVWVlap65d13IIFC3jwwQdLHZ+amsq0adPo2LEjHTt2ZNq0aefvXVhYyOzZs+nVqxe9e/dm4MCBHD9+HICQkBB69+5NWFgYYWFhzJ4921kfkRBCCCFqmi1o9Q2C0X8xHTQOLKv5+57aAq37Qo/rzeuMMyXGlWiWtmw0mMlbet0MBblwbG3Nj7EGSTDtBI0aNWLXrl3s3r2bV155hSeffLLY/kWLFjFw4ECWLl16ftuZM2e45ZZbeO211zh06BAHDx5k/PjxpKenFzu3ssfZmzlzJqGhoRw9epSjR4/SoUMHZs2aBZgJYk6fPs2ePXvYu3cvS5cuxc/P7/y5q1evZteuXezatYs336z/v3oRQgghGrTMRIg/aK1bwbR3C+h9C7ToDiufgKSjNXf/gjyI2QFtB0Fjq4wjK7HEGEtkpm3aDgIPn9orR6khEkw7WVpaGv7+/udfHz16lIyMDF588cXzU3kDzJ07l+nTpzN06FAAlFLcfPPNBAYGFrteZY+ziYyMZPv27Tz99NPntz3zzDNs27aNo0ePEhsbS+vWrXFxMT/64ODgYuMVQgghRD3y87Pw32Gw5QPIiDfbmrQEF1cY87TJEr8VXrTP2eL2Qv45ExjbaqJtmeiIFbB1HqTHWeNqXvxcV3cIvRwif629hyVrQG30ma49Pzzh/KdCW/WGq18t95Bz584RFhZGdnY2sbGxrFq16vy+RYsWMWXKFEaMGMGhQ4eIj4+nZcuW7Nu3j+nTp1d4+8oeZ3PgwAHCwsJwdXU9v81WhrJ//34mTZrE8OHDWb9+PWPGjOH222+nX79+548dPXr0+XOnT58uPaeFEEIIZyvIg2NroPPYC79WwkETiK54tKivtC1o7foH6Hc77PwEUqPBu+WF368k28OHwYPAxQorM+Lhp6dgo92cGK4epTPTYD6DiO8gIQJa1s+ZlSUz7QS2Mo+IiAhWrlzJtGnTsE3TvnjxYm699VZcXFyYOHEiS5YsqdGxaK1RDmYTsm0PDg7m0KFDvPLKK7i4uDBmzBh+/fXX88fZl3lIIC2EEELUgB0L4dObIW7fhV8r+RiE3wEDZsLZKGjkbzK+YB7063+nWc9MLPMSFyR6C/gGQ9MgaNzMbFv5ZxNID5gJLbqZbX7tTLa8pI5jzLIel3o0rMx0BRnk2jB06FASExNJSEggLi6OI0eOMHas+eaZm5tLaGgoDzzwAD179mT79u1MmDCh3OtV9jj743fu3ElhYeH5Uo7CwkJ2795N9+7mG5+npydXX301V199NYGBgSxbtowxY8ZcwLsWQggh6qmD30LE93BjLU5yErHCLJMioVWv6l8nKxnOnTV9m4c+aGYWLBk027LBmTVU5nFqiynxACuIV4A24xn3Enw502Sd/Ts4Pt+vrQm4I3+BYQ/VzBhrmGSmnSwiIoKCggICAgJYtGgRzz33HFFRUURFRXH69GliYmI4ceIEDz74IAsXLuT3338/f+4nn3xCXFxcsetV9jibTp060a9fP1588cXz21588UXCw8Pp1KkTO3bs4PRpM9FkYWEhe/bsoX379s78CIQQQoj6oSAPVv4Fdi+CtFqahDknHaLWm/Wzxy/sWrbzm4WaLPSQ+0ydtL3zdcwJF3YvR9JiTT9rWzANgFX7bCthad7ZLH0cP+sFQKcr4fg689nUQxJMO4GtZjosLIzJkyezcOFCXF1dWbx4MTfeeGOxY2+88UYWL15MYGAgixcv5tFHH6Vr1650796d9evX4+vrW+z4io5bsGABwcHB5/9ER0czb948Dh8+TKdOnejYsSOHDx9m3rx5AMTHx3PdddfRq1cv+vTpg5ubW7H2eqNHjz7/XqZNm1bDn5wQQghRh/Z8AaknzXrMjvKPzTsHiZEmgLwQR1ebdnAAycfh9E6IruRUG5mJkJNR9No2HXez0LLP8WgC7k1qpswjxfrsbAGzvTbW81i2zHh5/a67jANdCG/2M19w6pmGVeZRRwoKChxut/Vvtvf666+fXx86dCjr16+v8PplHTdjxgxmzJjh8JxPPvnE4fbx48czfvx4h/uioqIqHIsQQgjRIBQWmglGWvaAxMMQsw26X1v28Z/eYmWUFUyYC/2mVu++h1eCl595WPDIT6Z+GuC+TRDYo/xzP5oA51Lgts9NeciJ38CzadH03GVp0rxmMtOOWt416wjJR00faSjKWncZV/Z1OoyEbteaBxGzksvPYl+EJDMthBBCiEvP4ZWQdARGPAJB/WH7QojZ7vhYrSF2D3QaCx1GwLezTYa5qgoL4PCPpgSieRdIt8tyn/it/HML8k0/6bRo+HAcbF8AR9dAyHDHD/bZ37ZJc3JSz1BQ6OT2c46C6XvWwGPHil636g1PnISeN5R/rZ7Wb/KzU85vOpaQwW0fbCb6bOkJ7S4mEkwLIYQQ4tKzaS40bWumwL7hv+DpDQuug6OrSh+blQw5qdDxCpj8iQmEv5gGCYerds+Y7WZCky7jYfC9ZsKS3pPApzWc3Fz+uWnRoAtg1F8goBN8+3+mRKXj6HJP230qhY2xLkQeP07Hv6xg1D9Wc/+n21l9yAkPJNqC6cZ2/aO9fKFJQPHjbFnq8nhZE8hlp6K1Zsm2U1z71gYOxKYRffbchY+1BkkwLYQQQohLy+ldcGIDDLoHXN0goCPM/Bn828OXd5WeQCTZyrQ2CzWB4dQlkJ9TVKJRWYd/NL2YO10JwQPg8aOmZKTtYDj1e/nnnj1hlu2GwKxf4J61cPvXEF76+SatNesOJ/Dokt3c+v5mUlRT2ntlMfuKTnRv7cuOEyncOX8rr/4QQeGFZKszE8zn4eZR/WvYNDLBdF5mMnM+38VjX+6hd1BTVv7fSIaEBlRwct1qEDXTZfVWFjVD1+NZioQQQgg2vwMe3sUDUZ9WEDYVfvqraTdn65kMxYNpgKbBphY4quLnnoo5s8+0gbMCR9w8zbLdEDiwDFJjTL9mR1KsYNq/vWlB1yaszNv87dsDLNgYhY+nG9f0ac2oxj3w3r6Gh8d2AaXIzivgb98e4N21R3FR8Pj4blV7HzaZCWa2RWewstdfbtjLssgCHh7bhQdGd8LV5eKP7+p9ZtrLy4ukpCQJ8GqJ1pqkpCS8vLzqeihCCCFE1aWdhn1fQb87ioJaG9/WZpleov1s8jFAmUDWJmSEqaM+d7by90487LjzRbshZnmqnFKPsydAuZoJUsrxv/XHWLAxihnDQtj61JX885a+eDdrDYX55+uRvdxdefnGXkwe0JZ31x7l8JlKtKQ7tqZ0p43MRMezGlaHVeZx4Hg0s6/oxOwxnetFIA0NIDNtaweXkFADT6kKh7y8vAgOLv8fsxBCCHFR2vKBeRBw8L2l9/m0Mcv008U7a6THmqDRlkkGKzOsTbu8tgPLvl9qtAmEgweYGQp73Vz6mMDepn3dyc3Q6ybH14nZbmqlXYuHbtl5Bew4cZaopCwOxaXx0eYTXN2rFc9c2wMXWzB6fuKWRDNDIqCU4omru7FiXyx3zt/Km1P60b+9v+N7J0aaTiI9b4RbFhRtz0youJNIJa0+kc1oYEhrF66+0rrm6lcgdBS0H+qUe9SUeh9Mu7u706FDGbPqCCGEEELYFBbA9vnQ7Rpo5iB2sGWmS/aSzkoqmvzEprFVx1tRZnreOPPw4IR3TC9lK/g8ciadQ2fScXd1oZG7KwNahuF1crPjkoGTv8Ox1UT3vJfde2LxcHPBw80FrTV/X3mIA7FpAHi4uTCmWyBvTA4rCqQBvK1gOiO+WGbcv4kHH88czIOf7WDSe5v46x+6c9dwB59LdqpZ7l9qZikM6m/qytNjTTcRJ3hz7UmG4Mm4To3M2AvyYO2rcC5ZgmkhhBBCiItCdqoJfssKAL1bmWV6iWCQTXSxAAAgAElEQVQ6M7EoeLaxMrwVBtNp0Wa5/H4APj3WmIW/ruXwmYxih81xa8mDrhsZ//cVDOzSDndXF3ILCmiSfoInj5qe1vfvCGbP9uKTyzRyd+WNyX0Z1CGA1r5exYNom/OZ6dK/xQ9r68f3s0fwyBe7eOH7A4S18yO8XYkMda7dWD+4AvrcajL72akQ4KBspQrSs/N4bWUEO0+mUNjUF7ccK3DPsLqN1INZESWYFkIIIcSlwZZh9fR1vN/dCxo1Kz21eFYSBPYsvs0WTC+9B/Z+Abd/Vfp6qTHFXj7r9ic++h0Ghnjw/ISeDAxpRqHWZOYUkHsoHdfNSxnV5ASf7nRFYzLNf1TfA7A46K88OGwS7QOakJtfSG5BAfkFmm6tfWnayL38993ELjPtQNNG7vz71n6MfX0tL353gK/uG1a8sUNupllO/860Dtw0F/YsNttaVvPhRWBvdCr3fryN2LRs7rqsA41PBhT9jDKsuvXstGpfv7ZIMC2EEEKIS0OOFZh5lRFMA/i2Kf0AYlZi6TIPr6aAAjRE/gJ52SYYt2c9UBjl1YMv0nuztskovr0znF5BDvout74aNiue6JnKEw/YzRb4zjPgNZRb73q8Um/RoUZWZ5IfHjNtADuNKXWIt6cbs8d05smv97LmcAKju9p16cizJk3xaQVXPmv6ZH94ldnWonu1hpR6Lo8/frIdpRRf3zeMfu38YZ6fmeERIP2MWeZc/MF0ve/mIYQQQghRKbYsZ1mZaTATqJzaDAuuhYwEM/PgubPFJyYBM+uge+Oi15E/l7rUuaO/ka28GJPyJF5XPMaqR0Y5DqTBBOeBPc1DiD89DbsXQ3wExB+AnhOr+EZLsH9ocf/SMg+7uX8wwf6NeOPnw8W7pNnKPDyamKVtinAA7+q1xnv+2wPEpWUzd2q4CaTBZPttZTO2UhtbpvoiJsG0EEIIIS4NlcpMtzYBXdR62DzXPAAHpTPTAAU5ReurXoT83PMvf9ofR9TOVewo6MST1/Ri9pjOjuuZ7bUdDMdWw8Y3Yem9VuCroMf1lXt/5ZnwjlkmHCrzEHdXF2Zf0Zk90an8etCuJMRW5mELppWCm+fDuFfMehWtijjDVzuiuX9UR8La2rUn9GlVFERn2DLTF3/NtATTQgghhLg0VCoz3aZoPfGIqZeG4pO42BTmm+XAuyEhwgTfQPTZLJ5c/BtdOEHXgVcya0Ro5cYXOqpovUlL2P+1eVjSp1Xlzi9Pv6kw9EGI3V0s6C/pxvAg2gc05vGv9vDKioOmB3WuVebh3qTowF4TYej9VR5GcmYuT369l66BPjx4RafiO33bmM87P6eo1EbKPIQQQgghLhLnM9NllFpA8cA14nv4dJJZL1nmYW/AXdDtWljzGpw9wYvfHSSMSFwpJKDH5ZUfX/fr4KEdMGw2ZMabSV563lD58ysSPMBk08/sLfMQd1cX5t4WTng7P+ZtOM5Vb6xjzb7jFLh4sD06nVPJWeTkF5Q6T2vN6ZRzHD6T7nAivbjUbJ7/9gAj/76apIxc/nFLHzzdXIsf5GObNCe2KDOdnVZ6eveLjDyAKIQQQohLQ2Uy0752menLH4foraa8oWQ3j5LnjH8V5g4ic8FE9sc/wOud4+GUCwSXM6FLSUqZBwRt91Iu0H1C5c+viG0s0dtNr+gy9Apqyv+mDyQpI4e5q49ycks8qS4e3PTfjeePaeXrxdW9W5FfoImISyMiLp30bJOp79fOj+GdmtO0kTu+Xu4EeHvwzPL9nEnL5to+rbl7ZCg92zj4QmPf59uWmS7Mg/xscG/klI+gJkgwLYQQQohLQ04quHmBm0fZx9iyox4+MPov5V+veVdIPGQy3Y38yLv5Y1wWTWW95xw4CQT2Ak+fqo/T35o4JWRE0YQrzuAbZHppR2+FwfdUeHiAtyfPXNeDjEx/3E/5Mn/KQOLTs4lPy2HXqRQ+/f0knq4udG3lw4SwNnRt5UtBQSEfbTrB26sjiyWUvT3d+Pr+YfQJ9iv7hr5BZpl+2spMW91SctIlmBZCCCGEqDNpsbD8AROQVRTc2jLTzTuVfxzAnT9AWgwohdaad061J7hgIDe5rgflCqOeqN54W3QBD28In1a988uilCn1iNlWpdO8XXKgsS+juxXv3JFfUIiriyrekxqYcVkHCgs1Gbn5pGTmcSwxg77Bfvg3KedLDBR9kUmNMT2x/dpCyknzG4Vqdg2pDRJMCyGEEKJh2/gmHP3VrDfrWP6xTZrDDf+F0NEVX7dJADQJ4HhiJs99s5+1hxO4o+u93OTTEv7wT8cPLVZGI394/Hj5GfTqCh4AEd9BZpIZf2XkZhZ18rDj5lr2o3cuLgpfL1Pm0S6gcZnHFePVFNwawZl9oAvM1OspJ81vFC5iEkwLIYQQomFTdkFfeW3xbMJuq/SlI+MzuO6tDbi6KJ6+tgfThrYH1+uqMcgSaiKQhqK66Zjt0OWqyp2Tm1m8p3ZNUcp8kUiIMK+bdzET4lzksyBKMC2EEEKIhq3ArhVceZ08qig3v5CHv9iFp7sL388eQZDfxVvXe17rMPPlInordBxtPhsHWedicjOL6plrWiM/SDhs1lv3hU5Xlv/A6EVAgmkhhBBCNGxpp4vWW5bTlaOK/vnTIfZEp/Lu7eH1I5AG8PSGVr0hagNsn28ywQ9uLf+cMso8aoSXH+SfM+vth0HfW2vnvhdA+kwLIYQQomGzD6aDwp1yya1Ryby/7hh3DGnP+F6tnXLNWtNhJJzcCJkJppd1RXIzwaMWyjyg+G8OvANr554XSIJpIYQQQjRsxYLpsvsrV5bWmn//cpgWPp789ZruF3y9Whcysmi9kX/5x2ptplSv6DhnaWS1zmvkD26etXPPCyTBtBBCCCEarvwc07PYr50p8fAPuaDLZebk8+CinfwWmcS9I0Pxcnet+KSLTYeRED4dul4DednlH5uTZuqqmzix33V5vKxg2tsJU6jXEgmmhRBCCNFwxe0DNFz1Ity/0XSMqKbY1HPcMPc3ftgby5/Hd2Pm8A7OG2dtcveC69+EwB6mPrm86bozE82ytoJpW2bap36UeIA8gCiEEEKIhixmu1leYHlHVm4+MxdsIzY1m49nDuayTs2dMLg65uZllvk5JsB2xBZMN66l92urmZbMtBBCCCHERSBmu3mQ7QJbuz21dB8RcWm8dVu/hhFIQ9EU3fnllHpkJphlk9oKputfZlqCaSGEEEI0XKd3QJvwCyrvOJWcxdJdMdw9MpTRXS/eaa2r7HxmupxgOstW5lFLwXQjqZkWQgghhLg4ZKea1m8XWOLxye8ncFGKGcNCnDOui4UtM513ruxjbJnpWivzkMy0EEIIIcTF4fQuswzqV+1LZOcV8PnWU4zrGUjrpvVkYpbKqkxmOjPRzEBYVk21swX1h+EPQ6extXM/J5BgWgghhBCVl5NugtTyOkBcLGwPH7ap3kQte6JTuPGdjaRk5TFjWD3t3FGeymSmM+KhcUDtjAfAzQOufBa8Lu4pxO1JMC2EEEKIysnPgXeGwfuXw46FdT2aip3eAc1CoXGzKp+6ZNspbpj7G0kZObx7e38Gdaj6NS56lclMJx81n6EokwTTQgghhKicg99C6kmzvvbvFU/4UddidlQrK52Rk88rP0QQ3s6fXx65nPG96s/DcFViC6bLykwXFkLiEWjepfbGVA9JMC2EEEKIihUWwqa54Ncepi2HtBjY9mFdj6ps6XFmjNV4+HDxlpMkZ+byl2u64+vlXgODu0i42/WZBjPtek560f60GMjLguada39s9YgE00IIIYSo2MHlpmxi9F8gdBR0uBzW/wtyMup6ZI7FHzDLVr2rdFp+QSELN0UxMMSf8Hb+zh/XxcTN1mfayky/3h3eH120P/GwWbboWrvjqmckmBZCCCFExaJ+Aw8f6D3JvB7zjOlB/Pu7dTuustgyrI2qFhB/vSOGU8nnuHvEJVAnbMtM25frJB2xWz9qlgGdam9M9ZAE00IIIYSo2Jn9ENgTXKzQIXgAdLkaNr4JabF1OzZHcrPM0qNxpU8pKNS8tfoIfYObMrZH/elzXG32menCwtL7U0+Bqwc0aUAT1dQACaaFEEKIS1lhgeNAyp7WEL8fAnsU3z7maVNv+/7lxWttLwa5VvmJh3elT/luz2lOJZ/jj5d3RF3AjIn1hn1mOt/BQ4hpMeDbpugLlHBIPh0hhBDiUvZaB1h+f/nHpEab2QQDexbfHtgTpi6BjDOw7yuzbcsHsO4fNTPWqsizZaabVOrw5btieGzJHrq18rk0stJQPDNty+TbS40B3+DaHVM9JMG0EEIIcanISobdi4ten0uBnFTYvaj8Nnc7PzHLkBGl94WMgBbdYc8Sk8Fe8SisetHcqy7lZpqlW8WzFn644Tj/t3gXYe38WHzPENxcL5HwyNUdUOZnn2v3IKltQp60GGgqwXRFnPq3RSn1oVIqXim1r8T2h5RSh5RS+5VSf7fb/qRSKtLaN86ZYxFCCCFECRvfgqX3mimiwUzIYXNsjeNzctLNQ4Zdr3Hc1UEpaBMGKSdMT2IbW6a6ruRmgnuTCksUsvMKeP3nw4zs0oKPZw7Cr7FHLQ3wIqCUmQUxP7voyweY9cIC0yqvaVDdja+ecPZXrwXAePsNSqnRwASgj9a6J/BPa3sP4Fagp3XOO0opVyePRwghhBA2R1eZZU6aWSbZBdPppx2fs20+ZKfAiIfLvq53oCn1sF0fBcfXXvBwK/Tbf0zva0dyMytV4vHzgTNk5ORz78hQPN0uwTDEzat0MH0u2fTp1gXgK8F0RdyceTGt9TqlVEiJzfcBr2qtc6xj4q3tE4DF1vbjSqlIYBCwyZljEkIIIQQmGx2726zb6mPtg+nMpOLHn94JPq1h09ump3TwgLKv7dMKCnJh/1LwD4HgQejj69gRlcyuk0mcPJvDvtNpNPF04+lrutM50OfC309GPPz8jFnvf2fprh25mRV28kjLzuO1lRG0D2jMkNCACx9TfdSkOaScKl7mkZVsfp4gZR6VUBtFQV2AEUqp35VSa5VSA63tQcApu+OirW3FKKXuUUptU0ptS0hIqIXhCiGEEA3QsTWAVQtrezgvIQKatgNPX8i0+3/s1v/B+6PgX11Nxnnko+Vf29t6YO/UZggdjQ4egMqII3Pe9fT+ZSrLd5wkO6+A3adSmPTeJhZujCIu9QKnIrfVcQMcWlF6f15WhZ08nl2+n9jUbF6fFIaryyXQvcORkOFw4jfz2webc8nmoVOQzHQl1EYw7Qb4A0OAx4AvlOk34+hvrS61Qev3tdYDtNYDWrRoUbMjFUIIIRqq8yUYmCxkfi4cXQ0hl5nsZFZi0f79y4rWm3V0/OChPW+77heho/jhrAnARrruZZDLIXaOO8b3s0ew/IHLaNusMc9+s58hr/zK9W9vYP/p1Oq9n8hfIbA3uLjBmX2l9+dmgHvZmemjCRks3RnDHy8PpX/7Bj7TYXlCR5vP6vj6om1ZyebhQ5DMdCXURjAdDXytjS1AIdDc2t7W7rhgoIyCLSGEEEJUm9YmmG5mzeqXmwXH15lOHt2vh8bNix5KBEiPBZ82Zv2y2eZBtfL4tLJWFMd9+/PkbwVF+1zcUKtfgrMnCGnehOUPXMZPc0by+PiuxKflcOt7m9l8LMnhZcuUmwnRW6DjKPDyM11JSh2TVW7N9PKdMSgF04aGVO3eDU2HEYAqnt3PSTNt8Ty8watpnQ2tvqiNYHoZcAWAUqoL4AEkAt8AtyqlPJVSHYDOwJZaGI8QQghxaUmIMAFy9+vM67wsOLjcBEsdr7Ay03YBbfoZ6HE9/Gkf9J9R8fWtzHScd3dunH8Q5W7Xju6KpwEFcwfBzk9RStEl0If7R3Xi6/uHEdjUixnzt7B4y0lOJWdRWFjql9SlndxkanpDR0Ejv+IlCjblPIC4/cRZ5m04zojOLQj09ar4fg1ZI39o08+U89hkp5rZD32DKv4iJZzeGm8R5gHCrkqpaKXUTOBDINRql7cYmG5lqfcDXwAHgJXAA1rrgrKuLYQQQohqspV4dL/eLLNTIeJ76DLOzILXpHlRzXROBuSmm2yzX1vH1yth5ZEMomjNh2f7MjCkGYvuHmLKLwA6jYHxL5uOERveKHZeG79GLL5nCF1b+fLE13sZ8ffV9Hh2JbMWbuVkkoNJRGyOrTHTXLcbaoLBc2dLH5Ob4TCY3hOdwowPt9Dcx5O/39SnUu+vwes4umhduUB2mtVjWuqlK8PZ3TymlLHr9jKOfwl4yZljEEIIIUQJkb9C8y7QvHPR66ykouC6sZWZ1rooQ+ndyvG1SthyPJmHFu2gR+v/8dpNvenW2ioLuPzPsPolCOgErXqbTiIHlpc6v7m3J8vuH8bOUykciksnIjaNpTtjuOat9cy+ojMTw4MI8PYsftKxtRA8yATLXn7FH560yStd5pGZk8+M+Vtp2tidz+4eQquml3hW2iZ0FKz/l+nL7eZpZaZjILBXXY+sXnBqMC2EEEKIi0xetunW0H+GCZYADv9gZgbsPNa89m0DhfkQvQ0Kcsw2n/KD6cSMHJbtjGHu6kja+jfmo7sG07Sxe9EBIx+D4XOsWfYwwXlWknnw0a34xChKKcLb+RPezjwIeNfwDjz7zX5eWnGQl1YcpLm3J+N7BfLUNT3wyk2BuD0w+ilzciM/SDpCKQ7KPH7YF0dyZi7v3j6UIL+KZ0a8ZLQdbP4+eDQxfzITIDMemlbuNxOXOgmmhRBCiIbs5CZTYtFxDLi6gaunCZg7jSkKNnvfAhv+DR9dDy27m21lBNPp2Xk8+fVeVu6LI79Q06+dH29MCiseSIOptXW12+bd0iwz4yvsENE+oAkL7hzEjpNn2XHiLHuiU/lk80l2nEjhk6ExNAOTTQXHZR6FBSYz7V4UTGutWbTlJCEBjRkYcgl373DEzdN0dUk5aWZETIgw26XMo1IkmBZCCCEaoiV3wrHV0O8OcHE3wRKYWuaCHGjdt+jYRn4wbTlsfBP2fW1mxSujv/BbqyL5fm8sd13WgckD29KlshOw2ILzjDOVbrdmn62+sV8QsxftZN2PX3Gduw+qdZh58MvLz9T4FhaaqcP3LIFv/89cIKDj+WutPZzA9hNneX5CT5Q8VFfaNa+bLyU/P100uY/0mK4UCaaFEEKIhmj/12YZ+Qu0G1KUhc6zpo0uGdA27wTXvwnjXzXlGF6+pS55PDGT+b8d5+bwYJ6+tkfVxmPLTKefKf+4Mozu2oLl17vg8e0uVuV2Yc4Lq+jZxpe73XO4Em3a/DXyh69nFZ1k9cdOycrlL1/vJSSgMZMHSumCQ/7tzR9Pu5+79JiulNpojSeEEEKIuhJ/wJR0lFRW1tGjcZldPF76/gAeri48Nr5r1cfhbZeZro7diwn99maCiad5n7Hc2C+I7PxCfj5mpr3+7/z5LP/2a7T9nHC+rTmWkMGfPt9FQkYOb07ph6eba/Xuf6nw8ital8x0pUhmWgghRMOWlw3vXgYBneGKv5rOEpcCFzfzUCFAp7Gl91cx67jucAK/HIzniau70dKnGl0wbJnp6gTTabGm24Sl3+U30q9lNwBSdibA8v9yX/zfIN7s/8rzBgo6jObjtzawNyYVpeC563rSJ9jP0dWFPdskLY2amS9WokISTAshhGjYUk5CUiQkHTVdLAbebUoZXKvwv8C8c+bBrPrErx0kHzPrgT1L769C1jEtO48XvjtA+4DG3HlZSPXG4+oOjQOqFkxrDbsXwYrHTe/r7teZIK9FUWbcr/Nl0Pkq6H49KS7+bD+Tz/v7/Tm0K4PurTVPXdOda/u0kTZ4leVp1cC3rGIZzyVMgmkhhBANW+ops5yyyEz28fu7Zsa3flMrd/7xdfDJTTDrF/PQ3o6P4NBKmLSweLeKi41t0pQhDziexc694uAyr6CQhRujeHt1JKnn8vjftAEXVibh3aryNdM/Pwvb5pta6PaXwTX/Kuo0UuyaLWDqEgD8gDHAmHGQnVeAp5uLPGxYVbYvOz0m1O046hEJpoUQQjRstmA6sJdpD/f7u5B2uvLnx+01U1evfgVuWwzfP2Jeb5oLw/9UM2N2hrxs6DvFzD5ob/RTkHCwUpd46fuDLNgYxYjOzfnz+G70Cmp6YWPybgkZcZU7dv/XJpAe+wIMfQBcqhbEe7lLbXS1DLkPCvIgfFpdj6TekGBaCCFEw5YaDcoVfFpbfZY9zFTTlWULvA//AEd+NoE0QPRW54/VmfLPmRZ3JV3+WKVO3xeTysJNUUwb2p7nJzhpJjyfVqbkpiJxe00Ge9hsuGy2c+4tKqdFV7hhbl2Pol6RYFoIIUTDlnLKzPBnq5H28K5aMJ0abeqL87Lgq5lmm4ubeX0xy8u+oDrvV3+IwK+RO4+Oq0bnjrJ4tzRlBFoXlZ5E/QaFeWa2Pf8Q0+fa1t7Ov73z7i1EDZFgWgghRMOUGg0/PQ0Jh4pPi+zhbaaattn2oamBHvs8xGyDXjcXrydOi4GAThB6Ofz6PAQPNEFq7sUeTGdVO5hefySBDZGJPH1tD3y9nFgX7t3KZPbPnYXGzcy2BX8o2u8bZH6LYOMf4rx7C1FDJJgWQgjRMG18u2jikiH3F2339IacdLN+cjN8N8esH/nRLNf9A9wbQ3aq6YKRGgMdR8Oge+Hk7zDiEdjwRukprOtS8nEzYUkjq/VbQR7oAnCrejBdWKh59YcIgv0bcfuQds4dp0+gWWacMcF0VnLx/S26wtFVRa/9Ozj3/kLUAJm0RQghRMMUv79ove+tReseTUxmOisZvrzLZD+veb1ov38INAsFv/Zw5CdIP20ypp7eMPULaDfY9N+9WDLTednwZhh8cYfdtnNmWYmOHfZSs/J45pt97D+dxqNXdXX+BCe2iVtsdeinttjtVHDHUnjsGPS6yWxqKrMVioufZKaFEEI0PHnZJosc0Ak6XgGt+hTts9VMf/MQZCbAzJ+gdRgUFkD3a019NZi+1G+Fm/WSLdncG188NdOHV5rlKbsHIvOzzdLRA4hl+HF/HE98tYeUc3ncPqQd1/dt48RBWgI6mWXiETMrY+xu83rwH6HnjWa9SQDc+B6MexncPJw/BiGcTIJpIYQQDU/8ASjIgTHPlO6X6+kNx1ab9bHPm57TAIPvKX5cs1Dw8DEPLva4ofg+96LMdEGhJie/gMYedfS/1N2LzNKaERAoCvTdKzeDXeq5PB7/cg9Bfo34dNYQerTxdfIgLd4tzaQr8QfM6/TT0Lg5XP1a8eNc3U3nDyHqAQmmhRBCNDxxe8zS0dThHt5m2TigeC11SUrB7B0mu+tSvCryVIaiVU4mfZ9ZSVZuAQBdA32YGB7EjeFBNG/iiYtLLUwWcvYEHLZqvbOSirbnWZnpSpZ5vLv2KGnZeSy6pQYDaTCfacseEG/1uU4/Y1oWClGPSTAthBCi4YndA56+4BdSep8tmPYPqXgGQ++WpTYdTcjg233J/Mkln9sHtKFxYy9clWLdkQRe+SGCV36IwMPVhcGhzZg7Ndy53TBK2r7ABKjdJ5j6bpt8q2a6Eg8gxqdnM/+349wQFlSzgbRNy26w5wsoyIf02KKHEoWopySYFkII0fDE7TFZaRcHz9l7NDFL36AqXzavoJA5n+9ipGsj0PCXse3Od9B4aExndp1KYfepFE4mZ/HRpiimf7iFj+4ahE9NBNT5OWZq8y5Xm1KVA8sgJ8OUsVQhM/3xphPk5Bfyf2M6O3+MjnQcA1v/BzsWmq4egU6aEEaIOiLdPIQQQjQshQVwZr/jEg8oykw3aVHlS7/56xH2RKcyvl+o2VDiIcSwtn5MHxbC09f24O3bwtkbncqd87eSmZNf5XuVKdMq5ziwHLISYeDMogx6ZnzxcVVQM52dV8Cnv5/kyu6BhDRv4rwxlqfr1dB+OKx+CTLiJTMt6j0JpoUQQjQsSUdNMGnfwcOeLjRLW0/mStgXk8qshdt4a1UkN4UH0yvE6nRRTnu8cT1b8eaUfuw8lcKk9zbx4/44Cgp1pe/pUGIk/CMUtnxgsrvNOkLo6KIvBpmJZlnJbh5fbo8mOTOXuy6rxX7OSsH4l01rQl0gNdOi3pNgWgghRMNie/iwdRnBdHaqWXo1rdTlVu6L5dq3NrDleBKPjO3CSzf2Ksr45mWWe+4ferfmnanhpGTlce/H2xn373UkpOdU6r4ORf5ilisehVO/m6y0i0tRMJ1xxhqXrc+045rp/IJC3vj5MM9+s5++bf0YEtqs+mOqjtZ9Idzqi+0tmWlRv0nNtBBCiIYldje4uEPzro7323oXVyIjmpGTz9++PUDPNr4sumdI0cOEHlYwXYmJW8b1bMWYbi1ZsS+OR7/YzTPL9/HO1HCUqka3D1tLP5uw28wyoCMoF/PgZffrys1M5xUUcse839l8LJmJ/YJ4bkLP6o3lQo15zkwdHjK89u8thBNJMC2EEKJhidtrJlkpa8KPEY+atni2WfbK8c8fDxGXls3bt5XoyuFu1RdXkJm2cXN14fq+bYg5e47XVkbw9qpIHryiU9WC2LRYOLoaBs6CNuHQpLmZQhzA08eUtZzcZF7b2uR5le7O8f66Y2w+lsyrE3tz6yAnTxdeFU0C4Lp/1939hXASCaaFEEI0HFqbMo+uV5d9jKc3DHuogstofj0Yz8JNUUwb0p7+7f2LH1CFzLS9e0eGcigujX/9fJic/EIeHtulcv2os5Lh29lQmA9DH4RmDmqc218G2+aZoPv0TmjarijYthw5k85/fjnCNX1a120gLUQDIsG0EEKIhiPttMnKlvXwYUWnZ+fxyeYTLNkWzfHETNo1a8xj47uVPvB8zXTVgmkXF8Xrk8LwdHPl7dWRLN8dw22D2nPH0PZ4e5bxv+TIX2HZfSagHvey40AaoM8k03f6gyugIBc6jCh1yGsrD+Hl7sLz1/es0riFEGWTBxCFEO7rpRkAACAASURBVEI0HLZpqstqi1cOrTX3f7KDv688RAtvT/55S19W/mmE4yDX08csz6VU+T4uLoqXJ/bmrSn9aNO0Ea+tjOCq19ey/kiCo0HB13ebhyXvXgVD/lj2hduEwV0rTbeMrEQIGnD+ff0Wmcid87fwy8EzzBoRSoC3Z5XHLYRwTDLTQgghGo7UU2bpV/UShuW7TrMhMpG/Xd+T6cNCyj+4SQvzx9Y5pIpcXRTX9W3DdX3bsP1EMn/+ai8zF2zjq/uG0TvYrsvI2SiTab/i6bK7k9hr3ccE3Rvfgj6TiU/P5q4FW9kXk0Zzbw8eHtuFP17esVpjFkI4JplpIYQQDUdaLKCq3G4tKSOHF747QFhbP24f0r7iE5SCoP4Qs71647TTv30zvrh3KAHeHtz/2XaiEu0eajy90yzb9Kv8BX1awbiXKGjcnP9btIvI+AxendibDX++gtljOuPhJv/rF8KZ5F+UEEKIhiP9tJkN0LXy03drrfnr0n2kZ+fz6k29ca3MA4FgOmokHILstGoOtkizJh68fVs4Z9JyGPXPNUx+bxNbjidD7C5w9YCWPap8zbmrI9l0LIkXJvTi1kHt8HJ3veBxCiFKk2BaCCFE/bdrEXw0Ac6eqNKMeqlZefzjx0Os3B/Hw1d1oVur0q3kyhTUH9Am4HWC/u39WffYaB4b15Xos+eY9uHvnD2xDwI6l93mz4G8gkJ+3B/HW6uOcH3fNtwyoK1TxieEcExqpoUQQtR/PzwOOVaGuOsfKnXKf9cc5e1VR8jMLeCaPq25e0Ro1e4ZFG6WMTugw8iqnVuGVk29eGB0JyYPbMvk9zaRcOowqS060ia/sMLyjD3RKbyz+igbIhPJyMmnfUBjnr2u6hltIUTVSDAthBCifsvNLJo+G8DLr8JTFm6M4rWVEYztEcicK7vQo00VMtI2jZuBfwdTN50aDT5tzNTeTtDc25NFswbj8+9EFsX15F/P/8SAkGaM7RHILQOC8XQrKtnQWvPOmqO8/vNh/Bq5c13fNozq2oLRXVtKfbQQtUD+lQkhhKjfTmyCwjwY+bh57d6o3MM/3HCcv327n7E9Ann39v7VC6RtgsJNH+g3esL6fxVtT4w0sxUCxB+EPUugsLBKl27pfo5G+hyXD+7PxPBgos9m8dSyfYz511qW7YxBa01KVi5PLdvHP348xNW9WrHqkVG8MrE343q2kkBaiFoimWkhhBD127HV4OoJIx42dcz/z959h1dRpv8ff096gSSEhBpC770X6SACAirYEAUb7ord765rL2tb9adrW3vDBlYEBEVQQJHee6+BNAjpPZnfH09iEpLASXLSP6/ryjVz5syZ85whjneec899N+tX7K4/74zg3z/uZnTHBrx2bQ/HbzYsTtPesPM7s75nAQz7p1l/sw9gwyOR8OP9cHw1bJ4Nl78NAQ7mMJ89CkDrtp15ukMXbNvm9wOnefHnvdz71VYe+n4HKRlZANw+vDUPXNK+ZO3JRcQpFEyLiEj1dnglhPY3M9Ltxxa5y6nYFF7/9QDfbAqjY2M/3r6+N+6uTpi5bdo7b71AIGubxbM5JfpajYCwDfDuEHDzho4TYPxL5z/2qc1mmVMz27IshrULZkibIL7fcpIdYbE0C/ShUxM/BrUOKvtnEZFSUTAtIiLVV2I0RO6AUY8Xu8vxM8mMf/0P0jOzuWFAc+4a2cY5gTSYtuWWK9hZcOaw6ViYllB4v4mvQeROmHsdcBbWv3f+YDpiByx+wHRyDGpf4CkXF4sre4dwZe8Q53wGESkTBdMiIlJ9HVlplq2GF/l0VrbNg9+bLoVL7htKyyBf576/h4+ZZQ7bBPFhEHMYEqMK7vN4DLi4QmaqY8fMzoIlD5uW5dMXlKgsnohUPN2dICIiFWv3fPjsChM0lkZyDKTGmfXDK8DLHxr3KHLXl5bsY/WhMzw+oZPzA+lcV38K0+eb9UO/5bUYbzcOxr1oAmkA/3NypW278LFsG35+EI78Dhc/ZSqGiEiVpplpERGpWN/cZNIijv1ZuvrML7U27cLv32OC6ZZD8wLWfFbsi+KdlYeY1j+Uq/uWc+OSoDYQ2Ar2L4G6DcGnPkydUzCP2sOn4GuSTkOd4ILb1vzPpIAMvBN631i+YxYRp9DMtIiIlJ+4MHitB8y73dSCzs7Oa/W9bW7JjxcfDnY2JIRD+DaIO1FkisfWE7E8Nn8nrYJ9ebyiGpe0Gg4n1pt850Zdz7khsQifXganD5jZ6KWPw0dj4ZdHoeMkuPjpihixiDiBZqZFRKT8/PwgnD1ifiK2m5SMzFTw9IOtX0DnK6DtxY4f7+CyvPX3hpllqxF/bYpJSufRH3aweEcE9X09eOeGHgUanJSrwFaQFgcRO2HgHRfeP2oXvDMY2o4xZfVyDbrbac1fRKT8KZgWEZHyc/oAdJgAHS6FtW9BVoZ5PO5F+PJq+H6mSWcI6QdtRp//ZrusTFjzJtRrAcEdTN60XxMTxAIRcanc/MkGDkYncs+otswc2oo6nhX4v7mcEnbYWabKR1Fm/gbR++HAL9D1KlN7es8C85ly6krToENFjFZEnETBtIiIlJ+kaGg+CHpcZ37yu/pTmPd3WP0GZGfC6Cdh8H3FH2vzbIjeC9d8YSpo5LP+SAyzvthMSnom70/vw7B2wcUcpBwFNM9bb1xMMN20t/npMdU8bj/O1JP2qAP/y2k241m3fMcpIk6lYFpERMpHVqapvOFbTGBbvzXcutTkUr/ZF8K3F72fbUNaPCx/DpoPNrPcQHhcCot3RLBiXxSrD50hNNCHOTP707ZhJQWjuTPTbt5Qv41jr7EsE1yXsNW4iFQdCqZFRKR8JJ8B7OKD6Vzu3tCgk5l1Lsq6d+Hnf5n1S57hZFwqzy7azZJdkWRl27RpUIdbB7dk1og2+Hu7O/UjlIh3PfCoC8Htiqwucl4uLnDtHMdbjYtIlaFgWkREykdStFleKJgGkyd8YAnEnQT/pmZb7HFw9TA1l4GdLW7k09UuLNq+Ehu4bWgrrunTjBblVT+6pCwLul9TqGOhwzqMd+54RKRCKJgWEZGySzlrlm5eZqYZICmnE2CdBhd+fXBHs/xvJw7dug/XPfNotuZxzni3JCktgyNZPbh57xgCfaMY3r4BD47rQLNAn/MfszJc+nJlj0BEKpiCaRERKZvsLPhkIiRGmNnoaz6HjhNNUxK44Mx0RlY266wedHQJon72aVLeu4QuLkc5adenadI+AOJCp7LqyhE0DfDGulD9ZhGRCqRgWkREymbndxC5I+/xgrshdBAcX2seFxNMn4hJ5plFu/nz4BkS0zIJ8X+XRfYsOqcf42iXu4jrMZOmn5uqGD2694Z6VXAmWkRqPacG05ZlfQRMAKJs2+5yznP/AF4Cgm3bPm2ZqYXXgPFAMnCjbdubnTkeEREpJ6lx8N2t4BMEx1cXfC4lBl4ytZ8Jam8atZxj16k4Zny0gbTMLCb1aMKQNkGM6NAAr+ivISuDFs36mh07XwG75uVVyhARqWKcPTP9CfAm8Gn+jZZlNQMuBo7n2zwOaJvz0x94O2cpIiJV3dp3TOORXP1ug/XvmfWJr0HMYWh/KYT0KdRWe/Pxs8z4aD11Pd2Ye9sg2jTIV8quSY+C7zPpTdPQpfXIcvogIiJl49Rg2rbt3y3LalHEU/8FHgDm59t2GfCpbds2sNayrADLshrbth3uzDGJiEgJhG+HOg0hLgya9ioUCP8lIl9N6Gb9YeCdecF07xsL7W7bNtvC4liw9RRfbThOUF1P5swcQJMA7/OPx7MODJxVus8iIlIByj1n2rKsScBJ27a3nXPTSFPgRL7HYTnbCgTTlmXdBtwGEBqqr/lERMpNdja8OyTvcYsh0PcW03ilz80FA+vIXdDpMjNj3Pwi8G9m6iwPf6jQYW3b5qHvdzB3wwk8XF0Y0SGYpyZ1oZG/VwV8KBGR8lWuwbRlWT7AI8CYop4uYptdaINtvwe8B9CnT59Cz4uIiJOkxuatBzQ3AfM3N+Y8DjWz1WePQEKEWXafWnAW+l9HizzsCz/vY+6GE9w2tBV3VHZjFRERJyvvmenWQEsgd1Y6BNhsWVY/zEx0/lZPIcCpch6PiIgUJzEyb73b1TDwDtjxLSx7Er640mx39YCsdLPesPMFD/n95jDeWXmIaf1DeWhcB5W1E5Eap1yDadu2dwB/Veu3LOso0CenmscC4E7LsuZibjyMU760iEglSsxpstJmNFx0r8lX7jcT/JrC3KnQbADc/DOkJ8K+n6D9uGIPlZGVzdLdkTz0/Q4GtArkqUmdFUiLSI3k7NJ4c4DhQJBlWWHAE7Ztf1jM7osxZfEOYkrj3eTMsYiISAnltv++5DkTSOfqMB5uWQpB7UzetGddM3NdjM/WHOW1Xw9wOjGdFvV9eGNqL9xcXcp37CIilcTZ1TymXuD5FvnWbeAOZ76/iIiUQW6aR1FNVpr1c+gQ87ee5LH5uxjYqj7/mdySYe2DcVcgLSI1mDogioiIkRgFLu6mKkcpbD5+ln9+u51+LQOZfXM/PNwURItIzacrnYhIbZSRCuvehbTEvG2JUVCnQfG1pc8j7Gwyt326kUZ+XrxzfW8F0iJSa2hmWkSkNlr+LKx+HU4fMFU59iyEIyuhSc8SHSY9M5u5G47z+q8HSMvMZu5tfQj09SinQYuIVD0KpkVEapvNn8HqN8z6hvfNsl5LUwqv5w0OHyYpLZPJb61mX2QC/VsG8tiETgVbg4uI1AIKpkVEapN178JPD0DrUTDiEdj+FfScBo26lTi944Wf97I/KoG3pvViXJdGKn0nIrWSgmkRkdriz9dg6ePQYQJc+RG4eUJI71IdasPRGD5dc4ybLmrB+K6NnTxQEZHqQ8G0iEhNd2g5fD0d0uKh82SY/B64lq2l95u/HSS4rif/vKS9kwYpIlI96XZrEZGaLCsTFv2fCaSDO8Llb5U5kD5yOomV+6O5vn9zfDw0JyMitZuugiIiNdnJjRBzCK54FzpdDu5eZT7k52uP4e5qMbV/MycMUESketPMtIhITXb6gFk26+eUQHrxjnC+XHecsV0a06Bu2Y8nIlLdaWZaRKQmO3PQdDX0Dy3TYbKybf69cBez1xyjR7MAHhnf0UkDFBGp3hRMi4jUZDGHILAluJbtcj9vy0lmrznGzRe15MFxHdThUEQkh4JpEZGa7MwhqN+mTIewbZsP/jhM+4Z1eWxCR9WTFhHJR1MLIiI1Vfh2iN5n2oWXwfojMeyNSODmwS0USIuInEPBtIhITZSVAfNngW8QDJhVpkN9uvYY/t7uTOre1EmDExGpOZTmISJSk2RlwsK74fhaky99zRfgE1jqw0XFp7JkZwQ3DmqBt4erEwcqIlIzKJgWEalJVr8OW78w650ug44TynS4OetPkJltc/2A5k4YnIhIzaNgWkSkpkiOgT9egVYjoO0Y6H5tmQ6XkZXNl+uPMbRdMC2CfJ00SBGRmkXBtIhITbFtLqQnwCXPlvmmw4TUDO6es4XI+DT+M6WFc8YnIlIDKZgWEakpwtab5ixlDKQj4lKZ8dF6DkYn8szlXRjRvoGTBigiUvMomBYRqSlObYGmPct8mFeX7edYTBKf3tyPi9oEOWFgIiI1l0rjiYjUBEln4OxRaFK2YDo5PZOF204xsVsTBdIiIg5QMC0iUhOsesUsW40o02EWbjtFUnoWV/dt5oRBiYjUfAqmRUSqu1NbYe1b0PtGaNKjTIf6Yt1x2jWsQ5/m9ZwzNhGRGk7BtIhIdZaVCQvuAt9gGP1UmQ61PSyW7WFxTOvfXG3DRUQcpBsQRUSqq8x02DwbIrbDVbPBO6BMh/ty3XG83V25opfahouIOErBtIhIdfXWANMyPKSf6XZYBvGpGczfeopJ3Zvg5+XupAGKiNR8SvMQEamuYg6Z5YiHoAxpGWmZWfx74W5SMrKYNiDUSYMTEakdNDMtIlId2bZZDn0AWo8s9WHCziYz64vNbA+L4/bhrekWUrZUERGR2kbBtIhIdZSZZpbu3qU+hG3b3PHlFo5EJ/HuDb25pHMjJw1ORKT2UJqHiEh1lJlilmUIpjcdO8u2E7E8MK6DAmkRkVJSMC0iUh1lpJqlm1epD/HhqiP4e7szRdU7RERKTcG0iEh1lDszXcpg+kRMMkt2RTC1Xyg+Hsr4ExEpLQXTIiLVUe7MtHvpgunZq49iWRbTBzZ34qBERGofTUeIiFRHf81MlyxnOjUji3dWHuLTNccY37UxTQJKn3MtIiIKpkVEqqdSzEyvPniah+bt4NiZZCZ2b8JTkzqX0+BERGoPBdMiItVRCWemzyalc9MnG2gS4M3nt/RncNugchyciEjtoWBaRKQ6+qvOtGMz099tDiMtM5u3r+9Fh0Z+5TgwEZHaRTcgiohURxmOV/OwbZs564/TMzRAgbSIiJMpmBYRqY4yHa8zveHoWQ5FJ3Fdv9ByHpSISO2jYFpEpDrKcLwD4pfrjlHXy40J3ZqU86BERGofBdMiItWRgzPTZ5PSWbwzgit6NsXbw7UCBiYiUrsomBYRqY7+Ko13/pnp77ecJD0zm6lK8RARKRcKpkVEqqPMFLBcwdW92F1OxCTzyeoj9AwNoGNj3XgoIlIeVBpPRKQ6ykg9b4rHgm2neOT7HQC8MKVbRY1KRKTWUTAtIlIdpCfDmQPg2wD8Gpuc6WJqTP958DR3z9lC7+b1ePWaHjQL9KngwYqI1B4KpkVEqrr4cHizD6QnguUC7cZB5I4iux/ats1/l+6nsb8XX87sj6ebbjoUESlPCqZFRKq6yJ0mkB50F7i4w+ZPIfl0kbuuOniajcfO8vTlXRRIi4hUAAXTIiJV3dmjZjnwLqjbEIY9AB+PA7+mBXazbZtXlx2gib8XV/cJqfhxiojUQk6t5mFZ1keWZUVZlrUz37aXLMvaa1nWdsuy5lmWFZDvuYcsyzpoWdY+y7IuceZYRERqjJgjJqWjTgPz2N0bZi6Haz4vsNsfB06z6dhZZo1oo1lpEZEK4uzSeJ8AY8/ZthToYtt2N2A/8BCAZVmdgGuBzjmvecuyLF39RUTOdfYo1GsBlpW3zbIKPDaz0vtzZqWbVfgQRURqK6emedi2/btlWS3O2fZLvodrgStz1i8D5tq2nQYcsSzrINAPWOPMMYmIVBsZKbDhQ1Olw8UdTm2BhAjY/xO0O3eeIs/Ok3E8/eNuNh+P5bkruuLhphYCIiIVpaJzpm8GvspZb4oJrnOF5WwrwLKs24DbAEJD1cFLRGqQLZ/DmYMw+klIjYc5U+HYqrznvQPBrwm4uEHogCIPMW9LGPd/vY0Ab3eevrwLU/tpVlpEpCJVWDBtWdYjQCbwRe6mInazC22w7feA9wD69OlT6HkRkWopMx3m32HWQwfCiuchfDtM/gBc3SAxCvrdZlI5bLtgikeO04lpPLlgN71C6/HRjL74+xTfDVFERMpHhQTTlmXNACYAo2zbzg2Iw4D8UyghwKmKGI+ISKXKTIOF9+Q9/vJqcPWEa7+A9uMK719EIA3wzI+7SU7P5IUpXRVIi4hUknJPrLMsayzwL2CSbdvJ+Z5aAFxrWZanZVktgbbA+vIej4hIpfv137BtDvS/HW5fDe3Hw/XfFR1IF2Pl/mh+2HqK24e3oU2DuuU4WBEROR+nzkxbljUHGA4EWZYVBjyBqd7hCSy1zOzKWtu2/27b9i7Lsr4GdmPSP+6wbTvLmeMRkWrqyO/QuAd4+VX2SJzv0G+w5k3oOxPG/cdsmzrHoZcmpGbw654oft8fzaId4bQK9mXW8NblOFgREbkQKy/rourr06ePvXHjxsoehoiUp5Ob4P2RZtY2N9isKZLOwNuDwMsf/rbS1It2UFR8Kte+v5bD0UnU83FnVMeG/GtsB4LrepbjgEVEai/LsjbZtt3nQvupA6KIVKyUs/D7/wNPP1OpovkgqJ9vdnX9+2aZnlA54ytP2+ZAYgRM+7pEgXR0QhrXfbCOiLhUPr6xL0PbBePqUnQetYiIVCwF0yJScda+DateNQFlLssFrv3S5AsfWGoCTjA1l6sb24Zd30ODTtCgY+Hnw7eaFuCNuzt8yNOJaUz7YC0nz6bwyU196d+qvhMHLCIiZaVgWkQqRnY2/PygWW/YFWb+CrHH4esZMOda6Hk97PsZGnYBV3dIiKzc8V5IRgr89C84tRlmLITsLPhhFhxYAkHtYNZacDmnqeuprSYX3AF7I+L55M+jLNx2iizb5qMbFUiLiFRFapMlIhUjalfe+oRXwM0TgtrCDd9D2zGmgUlGMlz5EQQ0h8QqHExnZcAPt8Pm2RCxAxb9w+RCH14BXa+C0/vhxVYmpSVXWoJp0OLArPS+iAQu/9+fzN96ivFdG/P97RcxqHVQ+X0eEREpNc1Mi0jF2L/ELO/dCQH5SszXbQRTPjDd//rcDMHtzbZDv1XOOC8kNQ6+nm4C54ufhpUvwM5vIag9XP89NOxsUjn+fNV8hi5TIC4MNn8G2NDiovMePiktk1lfbKKOpzuL7x5MAz+vCvlYIiJSOgqmRaT8hW2C5c9By2EFA+lcXv5w0+K8x3UaQFo8pCeDh0/FjfNCwrfBvL+bmefL3oKe08A3GI6ugnEvgGcds9+ox2HTJyY/fPUbcGqL2R7UDpoXH0ynZWbx6A87OXw6iS9u6a9AWkSkGlAwLSLF2zQbWg6BwFZlO86GD8DdB6753LH96zQyy8SIsr+3s2SkwGdXgIsbTPsWWo8w23tMNT/5ubiaRizbvoSmvWH0kyanusWQIrsZrj50mnmbT7JkVwTxqZncM6otg9oorUNEpDpQMC0iRctIhYV3m/Un40p/nNR42P0DdLva8SYsgS0BsKP2YlWFYDo1Dr7/GySfgekLoNWwC79mwitw8VNmlv08Pv7zCE8t3E0dTzfGdGrIxB5NGN4u2EkDFxGR8qZgWkSKlhqbt54QYfKYS2Pnd+bGwp7THXvbjCz+scLmFduVz+fO5VNfU4/Z38eDAa0Cua5fKM3r+5ZuLKW18zvY/xPUbwMthzr2GnfvC9aS/nLdcZ5auJtLOjfktWt74uXuet79RUSk6lEwLSJFy1+JYsXzMPE1s77mf6YSR99bHTvOls8guCM07XXBXaMT0nhiwU4W74nlwfodGMkRtjULACA8NpWPVh3ho1VHmNi9Ca2CfAmp58PQdsEE+nqU9NOVTMxhwIJZ64pM0yiNOeuP8/C8HYzs0IDXp/bE002BtIhIdaRgWkSKlpIzMx3cATZ/aoLnhl1gycNmuyPBdORu0x78kufOG4Tats3/lh/krRWHSMvM5p+XtCckYxSse4fXLm9lblDEtNR++Zf9/LI7gu+TMwBwdbEY37UxD47rQNMAx7sKlkjMEVPGz7Vsl8yzSenMXnOURdvDORCVyPD2wbw1rZcCaRGRakzBtIgULTfNY+zz8O0t8PNDcOnLec/btgmQY4/DgrtNeTvffDfNJZ2B724FVw/ods1532rJrkj+3y/7GdOpIQ+O60Cr4DpwYhKsfh32LoIe1wHQwM+LF67sxgt0IzUjiwORiSzcforZq4+yZGcEA1vXZ1THBkzuFUIdzzJe3k4fMJ959BNw9hjUa1mmw607fIZ75m4lMiGV/i0DmT6oC1f3CVEgLSJSzSmYFpGi5c5M12sBIx6Gxf+Ar67Pez75jAmelzwCh5fDvsXQK19e9LY5plHL1LkFg+xzxCSl89TCXbRrWIe3pvXCzTWnl1RIH9O85YdZprxc16tgyP1/vc7L3ZWuIf50DfFn+sDmfPznUX7bG8Xj83fx8Z9HuXd0Wy7t2jjveCW17yc4uBSOrYbszAvWhz5XWmYWW47HsvNkHFtOxPLTjnBCA31YeOdgujT1L92YRESkylEwLSJFy82Z9gqA3jdB5C5TZ9nVA7LS4exREyRH7zP7nT0KaYmm1nJWJmyfa9JC2o8r9i2ysm3umbuFM0npvD+9T8HA17Jg+g+w4ztzA+DyZ+Giewq36AZC6vnw2IROPDahE6sPnubR+Tu5Z+5W/rt0Pxd3akjHxn4MaRtMcF1Pxz9/zGHw9DeVRcK3lmhm+kRMMjd9soGDUYkANPb3Ymq/UB4a37HsM+YiIlKl6KouIkXLTfPw8jcB7MRXzeOoPfDWANj4kZkxPp0TTP/xsmlUMuFVU1c6YgcMf7jYw9u2zavL9vPHgdM8P7lr0bO1ga1g2D/Btz78eB8khIN/yHmHPahNEMvuG8ayPZG8/8dhPl1zjLTMbHw9XHliYmem9A7B1cWBmwhjDps86RkLTM5492sv/BrMjPSsLzYTFZ/KG1N7MqBV/ZIF8SIiUq0omBaRoqXE5gXS+dVrAW5esPUL8AmCgXfCrh8gPgwy0+DrG8x+A2bBkP8rdNisbJuvNpzgk9VH2B+ZyOReTbm2bxFdEfMLaG6WsccvGEwDuLhYjOnciDGdG5GZlc3eiASeWbSbB77bzku/7GN0xwYMah3EkLZBBPgUUwkk5giEDgAPXxhw+wXfMzvbZsfJOD5YdYQdJ+N474bejOlcynKCIiJSbSiYFucK3wZnDkLnyU4rISaVJDXWpHicy90b/vY7uLqb1AfLMjPSADMWwv4lZrb64qeLrH7x2rL9vP7bQTo38ePFK7txRc+mWBf6XckfTDcfVKKP4ebqQpem/nx+S39+3hXBou3h/LgtnDnrT+Dv7c7b1/diUOtzcroz0yDuBARed8HjZ2fbvLBkL99uDONMUjqWBXeOaKNAWkSkllAwLc6THAPv5jS0qNfSobrCUoWlxIJ3EcE0QHD7go+v+gR2fAtNep73333z8bO8ufwgk3s15eWrul84iM6VOxsde9yx/c8VuRu3vT8yoecNTHA7SVanBLb7DuSfi04w/cP1vHx1dy7r0TRv/6g9gG3SPM4jJT2LJxbs5OuNYYzt3IhxXRsxsSKjXwAAIABJREFUpG0F1L0WEZEqQ8G0OE/U7rz12OMKpqu7lLNFz0wXpe3F5uc8ktIyuf+rrTT29+bJSZ0dD6QB3L3AzdvchBjSF1qPcPy16UnwyaWQEgO75kHUblyBnpYrPzcfzOMeU7j3q61ExadxTb9m+Hm5w/G15rWhA4o97KnYFG77bCO7TsVz18g23H9xu5J9JhERqREUTEvJ7fkRfAKhWf+C+bRRe/LW409W/LjEuVJjwa+JUw5l2zaPzd/JsZhk5s4cYALWkhpwO6x6BQ79mhdMJ0abtKLmA4t/3ZbPTSAd3NH8wddqOIx4FPYtwm3TbJ4OyuBUu6d4dvEeXlqyj+Htg3nDbRWe/s0K5Wfbts3iHRH8sPUkK/dH4+nqwocz+jCyQ8OSfx4REakRFExLyZzaAt/MMHV3Ae7cmPdVeNQeU0osKx3iFExXe+dL83BQfGoGX60/wZwNxzkcncR9o9vRv1X90h1s9BOmlvWZw3nb5t8BB5bAmGdg0F2FX5OVCavfhGYD4JrPTW73gL+DZ11o1heys3Bd+zYfPdCJLZHp/LQjgs/XHSXRbRXZ7UeSv5/ioehE/vPTXpbujqSRnxfX92/O9IHNaRHkW7rPIyIiNYKCaXFcRirMuz0vkAaI3JkXTEfvhQYdTTOP+LDKGaM4h20XfwOig3aejOPuuVs4HJ1E7+b1eOXqNlyePy+5NAJbQ8whsx4fbgJpgIO/Fh1M7/4B4o7DuBegTrAps5dfq2Gw+nVcwtbRu80oejcP5NJmqdSfd5bHdwWw4sXluLta2MDR00l4urny8PgO3Dq4FS6OlNcTEZEaT8G0OG75sxC9x3Si2/GN2ZYaZ5a2bb5C73SZad6hmenqLSPFfMNQwpnpjKxsTp5N4cv1x/lw1RHq+XgwZ+YABrYu5Wz0ueq3goPLIDsL1r0DWBDUDpJOF9wvLdE0mVn1qnm+3diijxc6EFzc4chKaDMKgJ7ZJl0ppPsoemUGkJFlk23bTOrehOsHNCeojmpGi4hIHgXT4pik07DmTeh5PQy4Iy+Yjj9llolR5oa14I7mq/WDS02ArRuyqqfc7ofe9S64q23brNgfzVvLD7L5eCxZ2TYAU/uF8uDYDvj7lCI/ujiBrSErDSK2m8YwXSabUn0Hfy2434rnze8rwJQPwaWYluIevuaGxj9fg0PLYdo3cHQVeAVw2+Rxxb9OREQkh4JpubANH8Ki+81675tMWbTeN5r809xgOreSR4OOpv7w1s9NDnXDTpUx4tojPtz827QYAr1ugMMroM3FpvpFWfzV/bDomemsbJvD0YlsORHL52uPsT0sjqYB3vx9WCta1Pela4g/HRr5lW0MRWnc3Sx/uAPSE2HIP2D7V+aPvfx/vJ09apaz1kGDDuc/ZtNecHy1CdBnTzRpSm1GK5AWERGHKJiWC/vt6bz1xj1yWku/Bqe2mvbOYG5MBBNMB3eARf8HexYomC5vvzxibsrbtxh+ewYykqD9pXDNZ4U7F5ZESk4wXUSax9LdkTw8bwfRCWkAhAb68OKUblzRqynuruUcgDbubm5yjdoFHSea3y/fIMjOgLR407ERICkaWg69cCAN0P9vJq2l3SXw9QzITIH248r3c4iISI2hYFouLCDUfO3fYkjBjnZ+TUzHw88mm3JlwR3AN9jMDoYOgN0LYPiDlTfummjVq5CZas7r0VWw8zsY9iCE9oflz5l0m32L4KvrTcm4az4v3GDFEUXMTCemZfL0wt18tfEEHRv78eDYDnRv5k+roDoVdzOeiyu0GGw+49Ccmwl9croXJp3OC6YTo6Bpb8eOGRAKE14x69O+Nt+4tLvEqcMWEZGaS8G0XNjZo9D9Opj4asHt/iFmRjQrHUY9AX1uzvuaveMkWPIQnDkE9VtX+JBrpIgdsOwJsz7gdlj8APiHwuB7Td5w65HmuV//DX+8bNa3fgkXP3XhY++eD037gH9OtY2cmelsT39+2h7Oyv1RLN8XzZnENGYNb829o9vh4VZJaRDDHoB2Y/JSPnyDzfKrG+DWpSYPOika6jQo+bFbDjU/IiIiDlIwLeeXctZU7GjQEdzOqWJw0T2mcUuHS00wl1/HiSaY3j0fhtxfceOtqZJOw9xpeY/f7AuJkWbm+dxzP/Ix8G9mbsLb9xOMfvL8N4JG74evp0PbMeYGPPjrBsRXV5/m9T+j8Pd2Z2Cr+tw6pCV9WgQ69aOVWJMe5ieXb06lkKhd5vO2H2/yqX2DKmd8IiJSqyiYlvOLOWKWgS0LP+cfAl2vLPp1Ac2gSS+TNz3kflIzsliyK4KDUYkcjk4iOT2Th8d3pG3DuuU39poiIwXmXGuC55t/MY1KzhyAXtOhw4TC+1sW9LnJrP94LxxYamZy89vxrQk83bxMOgiYG/hypcSQbbnyxp8RTOvfgn9f1gXXqlpX2Sdf0Hx4uanOAeBbiplpERGRElIwLecXe9wsA5qX/LWdJsGyJ9m5cxv3LDnLoegkXF0smtXzJi4lg6nvr2XJvUOpr7q957f0CQjbCFd/anKj//6H+Xep3/b8M849psHqN8wNpG0vLrjvsqfM7LOXn8nBBg5GJ/Ljsv2kpGcxYt9ummf7079VEE9O6lx1A2kwf9QN+T/Y/4spkdfrRrO9NGkeIiIiJaTaT3J+CRFm6dekRC/LzMrmYKPxAHT5diiXpczj4xv7suffY1nxzxHMuW0AcSkZPLlwt7NHXPMc/cOkYHSaZB67e5ubCi9Uus3NAwbeYUq+7fgGEiLN7PPZo6Yr4KjH4f7dbLpmEyuyupNyNpxXlx3gk9VHsePDyfBuwIcz+pZ/hY6ysizzWfrfZqrLHFlhtivNQ0REKoBmpiXPsdWmu9zIx/JmMRPCTYc4H8c72L3+6wH+t/wgaZnZvOQ2lKvcfucul2+xOrz21z4dGvlx98i2vLx0Pw3renLXyLbObe5RU2RlmjSMtheX7vXdrja509/PNI+7XPnXDXaLEtrw5QdrWXPoDG94BzLUJ4qD943DzdUF3noaAtuAZzW6RLQZbZYbPjTLekWkJomIiDhZNfo/pZS7L66G9AQzCxo6wGxLCIe6jR3uZDhvSxivLN3PmE4NubRbY7o3ng2b/oO1/l1IjgGfvJvX/j68NcdikvnwzyN8vfEEz1zRlUndSzYDXuPFHjPVUoJKUd4OwLMu3LEewreaIHP3fDKj9hJlNeSOZcm0DHLhjhFtGJLWGZctq/JK3CWcguYDnfc5KoJfE2jQ2dyI6Ne0wO+aiIhIeVEwXZvtmmduQEuNM1//pyeY7X++XjCY9mvs0OGiElJ5Yv4u+jSvx9vX987Ls+04Ada/a/J+890I5+7qwv+7qju3DG7Jw/N28MC32+ge4k/z+r7O/JTV05bPIS1fRYrS1IrO5RNoyua5+8LeH3GL2skXWVP59Ob+DGkbhGVZsKaJaXySchbcfcyybiPnfJaK1GaUCaYbdqnskYiISC2hYLq2SoiEb24svL39eNMQY9NscwNbQoQpi+eA5xbtITUjmxev7FbwhrWmvcG7Hix52BwroFmB13Vs7Mfb03pz8X9X8sC325kzc0DFNQGpitKTzblKjQPLFSwXCGpbpkOmZWaxIj6EuvQgFl+GXfcg/doF5+2QW/kiKTqvBGJdx/6IqlLaXgyrX4dGCqZFRKRiKJi+ENs2QWer4XnlxmqCyB1m2X0qDLobXD3A3csEvR+Ph4V3m8YfCRF5zUDOY9H2cH7Yeoq7R7ahVXCdgk96+MK1X5o0kveGwZQPofWIArs08vfi0Us78q/vdvDt5jCu7lMw4K5VdnxjAmkAOwsmv5/X2a+E0jKzeOyHnSzaHk5SehYtg57iwxl9Cv8b5Va+SIw0wTtUz5np0IHQ+0boelVlj0RERGqJKn6bfhVgWXB8LZzcWNkjca6InWY59nlo2AmC2pgSYx6+MHM5XDvHBFhZaVC/TbGH2XUqjuveX8sdX26mXcM6zBpRzL7NB8FtK8wM6OeTTe3jc1zVuxm9m9fjhZ/2EpecUfbPWB3ZNmx439z0mavLlFIdKivb5r6vtvL1xjAmdGvCxzf25ad7hhQOpCFvFjo+HA78Ai5upk54dePqDhNfc/jbFBERkbJSMO2Iug0hMaqyR+FckTvBL8TMRJ/LxQU6jIdblsKdm6DXjCIPcSYxjWkfrGNfRAJPTOzEwrsG4+XuWvx7BrWBmb+awG3DB0W8rcVTkzpzNjmdWV9u4mBUQmk/XfV1Yr1pGz7g9rxtLuc5p+fx2rL9LN4RwSPjO/LCld0Y0aFB8f8+uXnx8Sdh1w/mmxjdwCciInJBCqYdUadRXr3lmiJ674Vn7yzLBMBuHkU+/cyiPSSlZTL3tgHcdFFLPN0cCPo8fM1M68FlprrHObo09eepy7qw7UQcY/77O88v3uPIp6kZtn8NH40Bjzow9J9mW5OepTrU1hOx/G/FIab0CmHm0FYXfoFnXfD0M10RY49Bp8tL9b4iIiK1jYJpR9RpYHJJa5LY41CvRalfvu7wGeZtOcntw1qXvCV4s/6QnQlxJ4p8+oYBzVn5z+Fc1qMp7/5+mHWHz5R6nNXKyhfNsu+tpjPhrLVwww8lOkR2ts3PO8O544vNNKzryROTOjn+Yr8mELbepHh0uLRE7ysiIlJbKZh2RN1GpspBdlZlj8Q5UuPMT0BoqQ/xxm8HCa7rWXyO9Pm4e5tlRkqxu9Sv48nzk7vS0M+T1349UMpRViNZGWZGuO9M080PzDcH3gEOHyIqPpUJb6zi759vxtPNhTen9cLPqwSNcHLzplsNV4qHiIiIgxRMO6JOQ7CzTUBdE8TmzAiXMpj+8+BpVh08za2DW54/R7o4Hjl1pDOSz7ubl7srNw5qyepDZ9gXUcPzp08fMM1ZmvUrdY7004v2cDA6kVeu7s4v9w2lV2gR+fDn49fULJXiISIi4jAF047ILRFWXfKms7NNGbpd84p+Pva4WZYwmLZtm0Xbw7l7zhZCA32YMahF6cbnwMx0rmv7NsPTzYVPVh8t3XtVFxE5pQpL2Wxkw9EYFm47xe3DWjO5V4hpCV5S9VuZJj5K8RAREXGYgmlH1MkJpqtL3nTccTiwBBbcnTcLnSs7G05tMeslCKazsm3unLOFO77cTJMAbz66sU/pZqXBdNgDh4Lper4eXNGzKfO2hBGbnF6696sO4k+aZb3mJX5pdrbNM4v20NDPk78Nc+Bmw+IMmAWz1ijFQ0REpAQUTDvCP8Qsc2d0q7qovWaZlgAL7jK1iwG2fQWvdoHfXzRl8XzqO3zIbzaeMLPSo9oyb9Yg2jQo4U2H+f01M33+NI9c0we2IDUjm3lbTpb+Pau63D8s3LxL/NKF20+x7UQs/xjTHh+PMvRhcveGwDIE4yIiIrWQgmlH1GkIrp7VKJjebZajn4TDy2HTxyagXvaEKX82+QO4Y60pfeeAyPhUXvh5L72b1+O+0W1Ll0KQXwlmpgE6NfGje4g/H/xxhEPRiWV776oqI9mcF5eSnduYpHRe/HkfnRr7MaVXSDkNTkRERIqjYNoRLi4Q0MxUW3BUViYkVFJaSPReczPZRfdAswHw5+tw9igkhEPfW6DbVaausIOeXLCLlIwsXpjSDcvBAPy8SjgzDfDohE4kp2cy8Y1VzN9aA2eoM5LzzosDsrJtZq8+yvCXlhMZn8rjEzvh4uKEfxsREREpEQXTjgoILdnM9JbP4LVupj1zRbJtOL4GGnUzM8/droKzR+CPl83zoQNLdLg1h87w084I7hjehjYNimhDXRpuXmbp4Mw0QN8WgSy+Zwidm/hxz9ytbDpWuOFLtZaRAu6+Du/+0pJ9PLFgF11D/PnpniEMaOV4yo6IiIg4j4JpRwU0h7MlmJmOPwmZqbDty/IbU1FObjJBf6dJ5nG7cWa55TNo0PnCXQ9zZGXb/L4/mkd/2EHTAG/Huug5yrJMSkMJZqYBGvt7M/vmfgT6evD6rwedN56qID3J4ZnpQ9GJfLjqMFf2DuHzW/qXvGmOiIiIOI1Tg2nLsj6yLCvKsqyd+bYFWpa11LKsAznLejnbLcuyXrcs66BlWdsty+rlzLE4XUAopMRAmoM5u7n7bf7MVNCoCGkJsPAecxNbbnkz/6Zw/fdw00/wt5UXrGFs2zZv/HqAi/7zG9M/Ws/pxHSem9y19JU7iuPuXaKZ6Vw+Hm7MHNKKlfuj2XoitvAOcWFw5pATBljBMlLAw8ehXf+9cDdebq48OK6Dc9JuREREpNScPTP9CTD2nG0PAr/att0W+DXnMcA4oG3Oz23A204ei3PlVr5ILSKAK0p6TpORs0fg2J95FTXK0/G1ELkTJr0OXv5529uMguaDwPXC3fDmrD/By0v307ZhHd6a1ov1j4xiWLtg54/V3adUwTTADQObE+Djzpu/ndMZMTsLPhwDb/SCj8bCgWUVc96dISMl78bM81h/JIaV+6O5a1Qbgup4VsDARERE5HycGkzbtv07cG4y62XA7Jz12cDl+bZ/ahtrgQDLsho7czxO5eVnlqlxedveGgTr3y96//Qk8G9mqmfMngD/CTU3JZanlLNm2aRnqV5+IiaZZxft5qI29Zl9Uz/Gd22Mp5uTZ6RzuXuXOM0jVx1PN265qCXL9kSx82S+f48T60x6TdPeJtXliynw3jCIP+WkQZdRejIsexLeHQbf3FjwuYwkh4LpN347QFAdD24Y0KI8RigiIiIlVBE50w1t2w4HyFk2yNneFMjfUSQsZ1sBlmXdZlnWRsuyNkZHV2I779yZ3tR4s0yMgqhdsPgfsOKFwjOgaYngGwSdLst5HJ83W11eUnJmzb0CSvzS7Gybf323HYAXpnQr/8oQpUzzyDXjohYE+Ljz7KI9ZGblpNHsXWRKGE6fD3dvhYmvQ/g22P5V4QPs+gH+Xb9iK678/CCs+i+EbzXdKY+tznsuI+WCOdPL90bxx4HT3Da0Fd4e5fRHjoiIiJRIZd6AWFS0Vug7edu237Ntu49t232Cg8sh3cBRnjnBdFpOMB25K++5Fc8Vnv1MTwSPOtD/73nbyhA8OiQ3BcXb8WDatm2W7Y7k0jdWsfrQGR6d0ImQeo7l7pZJKW5AzM/Py51/jGnPmsNnuOTV31m6OxI7cic06mLK/rl5QO8ZpjlNxM6CL06IgO9vg+xM2PtjGT+Ig3Z+B5tnw+D74OFw8A4s+K1GejJ4FF3NIyktkyfm7+Tm2RtoGeTLtP4l75IoIiIi5aMigunI3PSNnGVUzvYwoFm+/UKAKvJ9fBHOTfPIH0wDJEYUfJyWaIK6Rl3g8nfMtvIOplNiTXk1B3KjwQTSj/6wk1s/3UhyeiavXtODa/s2u/ALnaGMM9MA0/qH8s71vbFtmPnpRpJO7YP6bQru1KiLySPPlRgF/+sHWWnm8d5FZRrDBWVnwfLnYd7fIaQvjHjE3GjY6TLYvyTvHBRTZzor22bGR+v5dO0xZgxswY93DcbXswxdDkVERMSpKiKYXgDMyFmfAczPt316TlWPAUBcbjpIlfRXmkdOMB2xo+Dz59aTTk/Im2nMXZZhJtYhqbElmpX+asMJvlh3nFsGt2TZ/cO4vGfTiqsOUYYbEHNZlsXYLo1Yct9QLmlblzqp4cT5hBbcqWEXOH0AMlJNtZNvbjL/hr1vhL4z4dBvhf8wcqaTm2DlfyArHaZ8mPeHTucrTJ70jm/M42JuQHxr+UE2HjvLS1d258lJnRVIi4iIVDHOLo03B1gDtLcsK8yyrFuA/wAXW5Z1ALg45zHAYuAwcBB4H5jlzLE4nWe+menEaNizoODzhdI8kkyaB5S4fXaRtnwOMYfPv09KrMP50gciE3hy4S4GtwnikfEdcS9ri/CSKsMNiIUO5erCv4eYc/zlIQ/s/PnrIX3BzoLd82H2RNPQZvIHMPE1GPGw+fZg+XNOGUeRYo6Y5R0boF6+9IwWQ8zYfn3a/E7lthPP5/f90byybD+X9WjClF6FbicQERGRKsDZ1Tym2rbd2LZtd9u2Q2zb/tC27TO2bY+ybbttzjImZ1/btu07bNtubdt2V9u2NzpzLE7n7mVubkuLhzVvmIYsg+7Kez7hnGA6LRE8c4PpkrfPLiDlLMy/Az674vz7OTAznZVts+tUHH/7bBN1PN145ZruldOG2glpHvk1zDD3sv4Y5suiHfm+JWg9wizn3QZRe2DqHNMVEsAnEAbeafKmT21x2lgKOHvULAPOmTF3cYGxL0BSFPz2DGAXqDMddjaZe+ZuoV2Dujw/uavqSYuIiFRR+s64JLz8zEzjwV+hy5SC+bn5Z6azMiEzBTxyOtPlBtPpyXBqq2n17eL43zGpp3bhBRB74vw7psRCvRZFPpWdbfPvH3fz3aYwEtIy8XJ34bNb+tOgrpfD43AqT7+86iPOEL0PGwufJu156LsdRMan0b9lIB0b++E6YJZJp7jmcwgdUPB1A26HdW/De8NNYH3sT5jwKjTpUfYxnVgP69+Duk3MH2PnCukNPaaZfQDcfYhJSmf26qN8uuYomVk279zQGx8P/WcqIiJSVen/0iXh5Q97Fpr1If8o2E0wfLvpvucfYip5QF6udO7X9yfWwZ+vmqDtkmcdekvbtvlq0RJmALa7V5ElULBt06I7NRa86xV6fVRCGq/8sp+vNp7gsh5NGNYumEGtg2jkX0mBNIBvsPmDIz2p2CoWJRK5CyuwFa/ecBE3f7yBp3/cDUCAjzsvTr6LMWOeLfoPGC8/GPJ/8MujsOZNs23/kiKD6bTMLOJSMohLziA2JYOjp5NIycjC080FDzcXvN3d6NOinmmmknIWPrzYvDD4PC3cRz0BW78A4Gg8XP7yCmKTMxjdsSH3jm5LyyAnnBsREREpNwqmS8LTD7DNzWMNOphtT8bBhg9g8QPwWnczY52elLP/OWkeZw6a5Zo3zax2n5sgM90c063obnaWZTHYLxpiICM9nW1HThMcvYYmqx7Fmj4P9y2fwLp3oWFnU6nCO4Ddp+K5a85mTsSkkJGd/VcJ7LtGtuH/xrQvjzNTcr45ZQ6Top0TTEftgQYdaRrgzZL7hnIqNoV1R87w0aqj3DV3G1/c6kWfFoFFv3bgndBxIqx+Eza8/1f5Q9u22R4Wx1cbT7B4RzixyRkXHEaIdZqH/H5iZMbv5NbmsO1sTiekmUA8JYP4nGViWia+nq6MCO5DQPRGPvzjAAF12zH3tgF0aORX9nMiIiIi5U7BdEnkVvQY+s+C2/veCm3HwNq3YdNsU6UBwC0nnMqdmY7LSdNo3MM0e/GpD/P+Bi0Gw7Rvin3b1qmm2oQHGXzw/pu84v4WHlYaH7zxJLda8zkRNBj/1ETqZmfy40kf7v99FYG+Htw0uAXuLi4E1/WkS1N/eoWWvJlLufkrmD5dbGqKw9KTIeYQdJn816YmAd5c0TOEYe0aMOXt1dwyeyPvT+9Dn+b1CueIWxbUa0HqmBfI2LOMY7t38mrERg6fTuRwdBJe7i6M7dyItg3r4uftToC3OwE+7jT296aejztpmdmkZ2YTk5xO8LeTaZiwk99cBvFu2ghaWeHsPtWCPc8uK3b4F7lczBceG3ELbMm3tw5Sm3AREZFqRMF0SXSZDCF9zCzwuQJCYezzpkLEls9NtzvfIPNc7sx0XJhZXvcVvNkXvr7BPD7wS/HvGbEDIrZDhwmw90fe9fgvKd6NISWcW635pOHBpWEziMcXDzLIPujBlF4h/HNs+6odlOWemyQndLVc/TrY2dByWKGnAn09+PTmfkx+ezVXv7uGhn6eTO4Vwj2j2uLqYrEvIoFD0Yms3BfNz7sieNf2xc/1JGFWMs3reTNzQCOuyPoFr1A/aHFOm/bs7AKpIy3izkL8ZhjxCGOHPUDX2BQWbD1F04wsrvX1IMDHHT9vd/xzfup4upGcnkVs8iA2JF/DI21CcSuv9u0iIiJSLhRMl0Sv6Rfex7Ouuamt3di8GdfcYDr5DLh5QZ2GENjKtJUGsy037/lcmz8DVw/TGrtuIzi4DO/rv4f3RkBaHB7tRvLz+ImciEkmIj6VXqH1aBZYAR0Myyp/mkdZRO+DP16GrldBi4uK3KVZoA/L7hvGr3sjWbIrgrdXHGLhtlPYNpyMNRVFvN1duaJXU9oldqRB5B/8fO9Q2P41fD/THKROQ/jH/ryDxp2Ej8dBg04w5QOT0pN7I2GXKQA0DfDm9uGtHfgQvkC9C+4lIiIiVY+C6fIS2DJv3cXVlNXLSjOpHZZlag7nBtOZqabW8Lll7TJSYftXZlbatz5c+nJe0O0TCGlxWI270yTAmyYBhbvnVWnOmJnOzoYFd5uc60ueP++u/j7uTO4VwuReISzbHclzi/fQOMCLB8a2p2NjP5rX98HTzRWWt4ZD30LscZMLn6tuo4IHXPq4GfuBX+CT8TD2P7Dmf6Y6R31HAmgRERGpCRRMVxR377xgGvLNWvuaHOuECNOU5dif0OVK8Gts6h+nxkKvG/KOkzt7nVsxpGGXCvsITuXubUoHJp02j9MS4f0RJlWmzWjHjrH3RzixFi57C+oEO/zWozs1ZHSnhkU/2agrYMOrXc3jjhNNOcPM9IL7HV8D7cdBt2vhmxvh4/HmJtJRTzg8DhEREan+KrjtXS2WexNibjB9blB9eAV8MsGUaPv1KbNty2fgHwothxc+Xm5b86Lyt6sL3yDzRwRA1G44vR92fOvYa1PjYd9PpsJK92udN6aOE+DOjXDx0+YbgdFPQbtLIDEib5/4cIg/CU37QLsxcNMi8GsC/f8OdYsJ0kVERKRG0sx0RcnNm84NonPrQTfqClG7YMnDJnUjpLepZT34PhNgD3+o6PrIl/0PVr4A9VoWfq66aNAJwreZ9ag9Znl4RfH54/m9O8R0F2xzccF6384Q1Nb85KrT0NSNzkwzs88nc5p1hvQxyyY94d6dFx6ziIiI1Diama4o5wZqQkVIAAASWElEQVTT3afCmGfhkufy9rnyY1N2Lz0RPpsMWCYHtyjdroa7NpWok2KVEzrAlLRLjDI3EgIkhJsZ6uLYtmmQk9umu1n/ch8mdXJmm3Pzuw/+atJzGnXL28fFRcG0iIhILaSZ6YoSudMsG3c3S1d3GHSnWW8z2lT/aDnEBIv+zUxN6vaXQkCzyhlvRQgdaJbf3mxu+PNtAElRcHglBBfTXGbXPPj2JrM+6gmTWlHecoPphEjTGnzfYmg7uugW4SIiIlKrVONpzWqq02WFt13/HfTLKcFmWTDpdRNIX/ZmxY6tojXpCV2vhsRI89NzGgQ0N6keuX56EDZ+lPc4f03uQXeDRwWUAazTwCzjw0xud2IktBtX/u8rIiIiVZ5mpivK1K9Mm+rcFuPn03qk+anpXN1gyvtmPTdPOiXWlANMOgMpMbDubfN8n5vNMny7uWlz0hvm9RUhuAP4BMHad/LGkfsNg4iIiNRqCqYrSvuxlT2Cqi0337j/32DTJ/BWf9MmPFfMEXODZtRuGP4gtBxacWPz8IGRj8CP90FaAliuqiUtIiIigIJpqWoadITRT5oqH3UamPJ5vz0DR/8w5eewK+amw3P1nA7r34fIHRDUzlT1EBERkVpPwbRUPYPvzVvPyoTlz8PZYxAXBpZLXkm6iuTqBpc8C59dUfzNkSIiIlLrKJiWqs3VzcxIx4WZsnkNO4Nn3coZS+uRMPIxCOlbOe8vIiIiVY6Caan6/JuZutKRO53b7bA0hv6jct9fREREqhSVxpOqzz8ETqw1zWyaDajs0YiIiIj8RcG0VH3+IXnrzfpV3jhEREREzqFgWqq+3GDaux4EhFbuWERERETyUc60VH2dLoOYw6YGdW49ahEREZEqQMG0VH2+QaYsnYiIiEgVozQPEREREZFSUjAtIiIiIlJKCqZFREREREpJwbSIiIiISCkpmBYRERERKSUF0yIiIiIipaRgWkRERESklBRMi4iIiIiUkoJpEREREZFSUjAtIiIiIlJKCqZFRERERErJsm27ssfgMMuyooFj52wOAk5XwnCqKp2PwnROCtM5KUjnoyCdj8J0TgrTOSlI5yNPTTkXzW3bDr7QTtUqmC6KZVkbbdvuU9njqCp0PgrTOSlM56QgnY+CdD4K0zkpTOekIJ2PPLXtXCjNQ0RERESklBRMi4iIiIiUUk0Ipt+r7AFUMTofhemcFKZzUpDOR0E6H4XpnBSmc1KQzkeeWnUuqn3OtIiIiIhIZakJM9MiIiIiIpVCwbSIiIiISClVi2DasiyrssdQleh8iCP0e1KQzkdBOh9yIfodKUjnoyCdjzzVIpgGPCp7AFWMW+6KfpkNy7JGWpbVqLLHUcVUl/++K4quIwXpOpKPriFF0jWkIF1DpEhV+j8Uy7LGW5b1M/CaZVk3VPZ4KptlWWMty1oC/D/Lsq4AsGv5HaSWZQ2yLGsXcCNQp5KHUyVYlnWpZVk/Ak9blnVRZY+nsuk6UpCuIwXpGlKYriEF6RpSUM41ZD7m96PWNGY5H7cL71LxLMtyAx4ArgAeA+oDEyzLirVte2GlDq6C5cwYuQPPAQOBF4AQ4CrLsnbatn2gMsdXmSzLcgVmAs/atv1lZY+nKrAsqzfwBPAk4AfMsCyrrW3bn1iW5WLbdnalDrAC6TqSR9eRoukaUpiuIXl0DcmTcw3xBN4B2gAvAiOBWyzLOmrbdk1oHV5qVTKYtm0707Ksw8C1tm0fsiyrLtCLWvgVS86MUXrOX8UP5pybHkB/4Ejljq7S+QEWsNiyLA/gGmANcNy27XTLsqxaOOM2GvjDtu3FlmV5A52AuyzLmmfbdlxtOie6juTRdaRYuoYUpmtIDl1D8uT8m6fmzEgvsG07y7KsWOC62h5IQxVK87Asa4ZlWRfn2/Q9cMSyLHfbthMwsyg+lTO6imdZ1t2WZb1vWdatALZtL8v5D3s85ty0A56zLOuanP1rfM5jvnNyS84mF6AV0A34BpiImXl7N/clFT/KipXvnMzM2bQcM3NSz7btFCADiMfMrtT4r/N1HSlI15GCdA0pTNeQgnQNKSjn9+M/lmVdDWDb9rycQPpq4DugvWVZT1vW/2/v3mMlL+s7jr8/u2yB7CKsBSlgZZWLEgW0EAqRy1JcSwo2rdQaKZeVWhIpNNXWRinF29ZigqgE8RYvQJXGYL2ExqIt4sJuDLvggiDRYlmpYLlUalhggT3n0z+eZ7rzO7ML58yemTnnN59XcrJn5jezeeYzv/Od5ze/53l+Ona0LR2tkXemJS2VdB1wCfCRetoNYIvtSdvPStqFcnrh1pE1dIgkrQROp+yoZ0q6UNKBdfOjwMm2jwFuAs6RtGwMCtxKtmZylqSLgCeBtcAXgC/b/mPgHMoHwZFtPx05JZMzJP0tsBH4NnCNpJspHYVLgBdKWjyipg5c6kiv1JGm1JBeqSFbpYY0qXgH5WzNeuD9klZK2rs+5GHKMI8VwC+AlZL2Gk1rR2/knWnbj1H+cA8BbgMu3sbD9gB2sf1jSb8p6bRhtnEETgI+bPtfgb+inFL6EwDbt9r+SX3cj4BHgC0jaeVwTc1kF+A8yv6yuP5gexPwT8DSEbVzmLaVyVm2L6Bk8wHbbwU2U/5+nhhdUwcrdWSbUkeaUkN6pYZUqSFN9cD6ROAi29cB7wAOB06u22+y/UPbW4A7Kd/WPzWq9o7aSDvTXacUr7b9v8CVwBsl7W97sg7+h3JkvJukvwS+CbTy6EdS5/34AXAqgO31wPeBfdQ7q3olZQf+n2G1cdieI5NbKGP59qGcfjxZ0hvqt02vBe4ZQXOH4jkyWQMcJOlY2/fb/k593CnAT4ff0uFIHWlKHWlKDemVGtI07jVk6vCurv1jPXAcQD3g+glwiKSDp/wXv0s54EpnehhU1/DsvFGdU4q2N9d/1wHfAv6+3u58U3IEZQb6gcAptj81zHYPiqRX1tNGAHSdUlwDLJB0fL19F+U0yr71eWdJugt4KfD2Oq6tFWaYyc+BI2xfTZlhfCzwEuBU2z8fYrMHaoaZPEjpHCDpeEnfAw6i5NMK28hj3OvIayUd0Lk97nVkhnmMSw2ZSSbjUEOm5jHWNQTYtftG1/5xL+Xg4dB6+3vA7sALJP2apDMl3QnsT5nYPDG0Fs8xQ+lMS3qNpH8HPghb36g6JmdqG64ADqwfmHtL+nXKhIgTbJ9v+8FhtHmQJB0m6RZgFWWpnc79nSz+A7gbeLOkhbWo/wblQw/KKZVzbZ9t+6EhNn1g+szkRZQij+0bgffYPrcN+wjMyn6yETjP9h+2Ybb1c+QxrnXktyR9G7iR8gHXuX8s60ifebS9huzoPrKRdtWQ7eUxrjXkaElfBT4h6fWq48S7vom/FZgAVkjayfaPgP0oB6DPAP9FORA/y/bDo3gNc8VAO9N1B/0ocDVwle0/69q2wMWkpF0lLQGwfT/wNeCHwGpgf9t32b55kG0dsouA62qBegDKeqddR4OPAzdTxjheKmkRZfzeowC2N9heO4J2D1K/mTzS+Q/cvslCO7qf3G/77hG0e1C2l8dY1RFJiyR9GvgMcDlwA7C8bhu7OjILebSuhsziPtKKGjKNPMaqhgBIWk4ZzvLPwI+BM4CltW+2BcD2vcA6yjfx765PfRr4Wd1+k+01Q276nDTQznQ9dbIb8IN6Gg1JB6hr4XdJ7we+RBmLhKS3UCY+XAq8yvbtg2zjMElaUE8tbbL9sXrfCkl7UJdgkrQK+DLwK8oEiKWUYvcr4KqRNHyAkkmvZNI0zTw+yJjUEcpqAquB42xfT/kwPKR+czQB/19Xx2L/IHlsSzJpmk4e72V8agiU5SDX2f4S8I+Uizpt6uqbrZL0OcpkzMuBoyTdBvySMlEzusz6RVskHQ380ltnir8TWCfpYsog9YeATZI+BmyinGL7m3oEBOUCAsttt+JCAt151CPfh4HjJJ0KvI0yVukh4B5J11L+kN/TyUPSOcBil/UtWyGZ9EomTX3kcQBjUkeAJ+oHYMdCYMJl/WgBh1Lq6rtt/7Q+v7X7B8kDSCZT9ZHHy4F3dfKg3TUEysHF+yQ9SDlouAe4UtINlOEbLwMutr2xPv90YCeXCZoxle1Z+aEsGfMvlNNGF1H+KDvb/gLYABxPOUL8MPAPwF5dj1k4W22ZCz/Pk8eFwO3A79fbxwPfAI7pesyCUb+GZJJM5mEeY1FHKN/IL6i/H0g5sFja2TZu+8e45pFMBpJH22vIkq5tRwGfB06rt/8U+CxweFv3j0H9zOYwj8WUcUgX1N87s4OxfTlwou3Vtp8Gvg4cSVkwvzN+um2zQLebB3A9sAx4Yb29HvhvytIynTxaMXZvimTSK5k07WgeY1FHXEyqTJraWB9zQmcbjNf+McZ5QDKZakfzaHsNOa6zwfatlOX9flbvupHS+X4MWrt/DMQOdaZVllY6QdILXCYEfQb4CuXD7bcl7dt5rMuC6B1HUE4jTNRtrXizppHHfgC27wTeBfy5pD0pA/8Ppa7z2pY8IJlsSzJpSh5N062rklRfc2eZwM5BhSB50NI8IJlMlTyaZpDHzpQrgJ5Xn3oS5cuKzhKBrchjGGbcmVaxj6TvAmdTrqj1SUl72t5s+0ng3yiTGX6n63k7S1ouaT1l7PQlrms6zmf95mH7c8C1wPuA04C3ucwenveSSa9k0pQ8mvrJw7ZVViLYRDmFfXTn/tG8itmTPHolk6bk0TTDPE4CqCMFvgkskbQaeAtwvsd8mbt+zGgCYt0JJyTtBjxg+wyV9Qg/SjnyeSOA7TWSjgJeIWl34BnbT0l6Blhl++uz/DpGoo88Xl7zmLT9uO3LJC2y/ezoXsXsSia9kklT8mjagbr6bP2ABDgnebQzD0gmUyWPpj5r6h7A07bvlnQ2sI/t/xzZi5jnpvXNtKSdJH0I+JCkEyizXjtDNLZQJhgeU7d1fBZYQjkS2ihpX9tr29CR3sE8vgPcq3qapUV/zMlkimTSlDyaZiGP+5JHe/OAZDJV8miahTw2StrP9lPpSO+Y5+1M1zfhNsqpgXspVzF8FjixHuF0TpF8gHLqteMUyjicDcChbsHVgmBW8riDFuUByWRbkklT8mhKHk3Jo1cyaUoeTbPYN3tgiM1urekM85gELrV9DYCk1wAvpSzy/kngCJXZsV+jvInLXNYl3Ay8zvbqgbR8dJJHr2TSK5k0JY+m5NGUPHolk6bk0ZQ85pDpDPO4DfiK6jXbgTXAS2x/EVgo6QKXGZ8vpiyCvhHA9jda+mYlj17JpFcyaUoeTcmjKXn0SiZNyaMpecwhz9uZtv2k7ae9de3FFcAj9fe3Ui7JeT1lhv3tsHWZmTZKHr2SSa9k0pQ8mpJHU/LolUyakkdT8phbpr2aRz36MbA3ZSkVKFfUuRB4FXBfZ+xNHafTasmjVzLplUyakkdT8mhKHr2SSVPyaEoec8NM1pmeBBYBjwKH1SOev6MsV3WLx28Qe/LolUx6JZOm5NGUPJqSR69k0pQ8mpLHHKCZHKhIOppytZy1wBdcLqAwtpJHr2TSK5k0JY+m5NGUPHolk6bk0ZQ8Rm+mnekXA2cCl7lcOWesJY9eyaRXMmlKHk3Joyl59EomTcmjKXmM3ow60xERERERsdVMxkxHRERERESXdKYjIiIiIvqUznRERERERJ/SmY6IiIiI6FM60xERERERfUpnOiJiHpI0IWmDpLsl3SHpnZKes6ZLWibp9GG1MSJiHKQzHRExPz1l+9W2XwmsAH4PeO/zPGcZkM50RMQsyjrTERHzkKRNtpd03X4ZsA7YE9gfuAZYXDefb3utpO8DhwD3AVcBlwOXAMuBnYFP2P700F5EREQLpDMdETEPTe1M1/seA14BPA5M2t4s6SDgWttHSloO/LXtU+vjzwVeZHuVpJ2BNcCbbN831BcTETGP7TTqBkRExKxR/XcRcIWkVwMTwMHbefzrgcMk/VG9vTtwEOWb64iImIZ0piMiWqAO85gAHqaMnX4IOJwyN2bz9p4GXGD7hqE0MiKihTIBMSJinpO0F/Ap4AqXsXu7A7+wPQmcCSysD30c2K3rqTcAb5e0qP4/B0taTERETFu+mY6ImJ92lbSBMqRjC2XC4WV125XAVyW9Cfgu8ES9/05gi6Q7gC8CH6es8HG7JAGPAH8wrBcQEdEGmYAYEREREdGnDPOIiIiIiOhTOtMREREREX1KZzoiIiIiok/pTEdERERE9Cmd6YiIiIiIPqUzHRERERHRp3SmIyIiIiL69H+vXTaQBpHj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133620" y="5437580"/>
            <a:ext cx="4477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End of Chapter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2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Time series</a:t>
            </a:r>
            <a:endParaRPr lang="en-AU" sz="54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04593799"/>
              </p:ext>
            </p:extLst>
          </p:nvPr>
        </p:nvGraphicFramePr>
        <p:xfrm>
          <a:off x="2032000" y="2049137"/>
          <a:ext cx="8128000" cy="408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Importance of Time series</a:t>
            </a:r>
            <a:endParaRPr lang="en-AU" sz="4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3931558"/>
              </p:ext>
            </p:extLst>
          </p:nvPr>
        </p:nvGraphicFramePr>
        <p:xfrm>
          <a:off x="581192" y="2088107"/>
          <a:ext cx="8981743" cy="409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Time series analysis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AU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75292408"/>
              </p:ext>
            </p:extLst>
          </p:nvPr>
        </p:nvGraphicFramePr>
        <p:xfrm>
          <a:off x="2031999" y="2180496"/>
          <a:ext cx="8640549" cy="3957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in Stocks data (Equities)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0" y="2276759"/>
            <a:ext cx="1063599" cy="10942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3" y="2404625"/>
            <a:ext cx="2012409" cy="838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56" y="1958572"/>
            <a:ext cx="1730612" cy="1730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58" y="4063946"/>
            <a:ext cx="1756744" cy="140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12" y="4063946"/>
            <a:ext cx="1409700" cy="119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959" y="4854521"/>
            <a:ext cx="26670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1234" y="4100498"/>
            <a:ext cx="1314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Time series analysis </a:t>
            </a:r>
            <a:r>
              <a:rPr lang="en-AU" b="1" dirty="0" smtClean="0"/>
              <a:t>- </a:t>
            </a:r>
            <a:r>
              <a:rPr lang="en-US" dirty="0" smtClean="0"/>
              <a:t>30Days Moving average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64" y="2002154"/>
            <a:ext cx="8765289" cy="4642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03" y="2704876"/>
            <a:ext cx="2012409" cy="8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Time series analysis - Calculating </a:t>
            </a:r>
            <a:r>
              <a:rPr lang="en-AU" b="1" dirty="0"/>
              <a:t>simple daily cumulative </a:t>
            </a:r>
            <a:r>
              <a:rPr lang="en-AU" b="1" dirty="0" smtClean="0"/>
              <a:t>returns – series of equities</a:t>
            </a:r>
            <a:endParaRPr lang="en-AU" b="1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2285" y="1927223"/>
            <a:ext cx="8692247" cy="44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– stock comparison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82713" y="2450907"/>
            <a:ext cx="428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</a:t>
            </a:r>
            <a:r>
              <a:rPr lang="en-AU" dirty="0"/>
              <a:t>plot gives us a very good comparison of the performance of these stocks over this period of </a:t>
            </a:r>
            <a:r>
              <a:rPr lang="en-AU" dirty="0" smtClean="0"/>
              <a:t>time.</a:t>
            </a:r>
          </a:p>
          <a:p>
            <a:endParaRPr lang="en-US" dirty="0"/>
          </a:p>
          <a:p>
            <a:r>
              <a:rPr lang="en-AU" dirty="0"/>
              <a:t>The wider the box, the higher the variability and the risk.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3964" y="2078910"/>
            <a:ext cx="6481177" cy="40788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53521" y="2245488"/>
            <a:ext cx="289367" cy="3148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240978" y="3651236"/>
            <a:ext cx="289367" cy="119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729403" y="3291068"/>
            <a:ext cx="289367" cy="1674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8636820" y="3522223"/>
            <a:ext cx="289367" cy="119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2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Time series analysis – expanded examples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AU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40251521"/>
              </p:ext>
            </p:extLst>
          </p:nvPr>
        </p:nvGraphicFramePr>
        <p:xfrm>
          <a:off x="2032000" y="2180496"/>
          <a:ext cx="8128000" cy="3957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2573</TotalTime>
  <Words>577</Words>
  <Application>Microsoft Office PowerPoint</Application>
  <PresentationFormat>Widescreen</PresentationFormat>
  <Paragraphs>109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Time series Stock Market analysis and prediction project</vt:lpstr>
      <vt:lpstr>Time series</vt:lpstr>
      <vt:lpstr>Importance of Time series</vt:lpstr>
      <vt:lpstr>Time series analysis</vt:lpstr>
      <vt:lpstr>Time series in Stocks data (Equities)</vt:lpstr>
      <vt:lpstr>Time series analysis - 30Days Moving average</vt:lpstr>
      <vt:lpstr>Time series analysis - Calculating simple daily cumulative returns – series of equities</vt:lpstr>
      <vt:lpstr>Box plot – stock comparison</vt:lpstr>
      <vt:lpstr>Time series analysis – expanded examples</vt:lpstr>
      <vt:lpstr>Linear Regression Stock Prices - Google forecasting</vt:lpstr>
      <vt:lpstr>forecasting plot Google</vt:lpstr>
      <vt:lpstr>Stock prediction – apple inc</vt:lpstr>
      <vt:lpstr>Stock prediction - Lstm </vt:lpstr>
      <vt:lpstr>Lstm prediction - amazon</vt:lpstr>
      <vt:lpstr>Lstm prediction – SP500</vt:lpstr>
      <vt:lpstr>Back to basic - 30Days Moving avg </vt:lpstr>
      <vt:lpstr>Quantopia - mean-reversion algorithm</vt:lpstr>
      <vt:lpstr>mean-reversion algorithm – back testing results</vt:lpstr>
      <vt:lpstr>Final thought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project</dc:title>
  <dc:creator>Sugi Gunamijaya</dc:creator>
  <cp:lastModifiedBy>Sugi Gunamijaya</cp:lastModifiedBy>
  <cp:revision>46</cp:revision>
  <dcterms:created xsi:type="dcterms:W3CDTF">2018-10-21T16:24:05Z</dcterms:created>
  <dcterms:modified xsi:type="dcterms:W3CDTF">2018-11-23T05:03:52Z</dcterms:modified>
</cp:coreProperties>
</file>