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7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6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1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7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8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8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1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2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1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160F-3E64-4DEA-841D-91D8AD2DC4F9}" type="datetimeFigureOut">
              <a:rPr lang="en-AU" smtClean="0"/>
              <a:t>23/11/2018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5D0B-7EC0-46B5-B82D-180984A63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0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mean-reversion algorithm – back testing results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2176" y="1957722"/>
            <a:ext cx="39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Period Apr 2015 – 9 Nov 2018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7" y="2568820"/>
            <a:ext cx="11134758" cy="391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3180" y="3024522"/>
            <a:ext cx="392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</a:t>
            </a:r>
            <a:r>
              <a:rPr lang="en-US" dirty="0" err="1" smtClean="0"/>
              <a:t>Algo</a:t>
            </a:r>
            <a:r>
              <a:rPr lang="en-US" dirty="0" smtClean="0"/>
              <a:t> fails to exceed return from Benchmark SPY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570798">
            <a:off x="10333304" y="3721770"/>
            <a:ext cx="750627" cy="10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9894627" y="3405916"/>
            <a:ext cx="6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SPY</a:t>
            </a:r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 rot="1570798">
            <a:off x="10016804" y="4072718"/>
            <a:ext cx="750627" cy="10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489319" y="3756864"/>
            <a:ext cx="6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48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mean-reversion algorithm – back testing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mean-reversion algorithm – back testing results</dc:title>
  <dc:creator>Sugi Gunamijaya</dc:creator>
  <cp:lastModifiedBy>Sugi Gunamijaya</cp:lastModifiedBy>
  <cp:revision>1</cp:revision>
  <dcterms:created xsi:type="dcterms:W3CDTF">2018-11-23T05:03:05Z</dcterms:created>
  <dcterms:modified xsi:type="dcterms:W3CDTF">2018-11-23T05:03:38Z</dcterms:modified>
</cp:coreProperties>
</file>