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7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3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8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5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6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5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8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3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5D703-B72D-4CB5-9F09-083C28ACF6E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5DFD5-86F5-45EF-9F88-3C72F0B21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echa doblada hacia arriba 22"/>
          <p:cNvSpPr>
            <a:spLocks/>
          </p:cNvSpPr>
          <p:nvPr/>
        </p:nvSpPr>
        <p:spPr>
          <a:xfrm rot="5400000" flipH="1">
            <a:off x="3998821" y="2656275"/>
            <a:ext cx="1484640" cy="2174068"/>
          </a:xfrm>
          <a:custGeom>
            <a:avLst/>
            <a:gdLst>
              <a:gd name="connsiteX0" fmla="*/ 0 w 936000"/>
              <a:gd name="connsiteY0" fmla="*/ 1926000 h 2160000"/>
              <a:gd name="connsiteX1" fmla="*/ 585000 w 936000"/>
              <a:gd name="connsiteY1" fmla="*/ 1926000 h 2160000"/>
              <a:gd name="connsiteX2" fmla="*/ 585000 w 936000"/>
              <a:gd name="connsiteY2" fmla="*/ 234000 h 2160000"/>
              <a:gd name="connsiteX3" fmla="*/ 468000 w 936000"/>
              <a:gd name="connsiteY3" fmla="*/ 234000 h 2160000"/>
              <a:gd name="connsiteX4" fmla="*/ 702000 w 936000"/>
              <a:gd name="connsiteY4" fmla="*/ 0 h 2160000"/>
              <a:gd name="connsiteX5" fmla="*/ 936000 w 936000"/>
              <a:gd name="connsiteY5" fmla="*/ 234000 h 2160000"/>
              <a:gd name="connsiteX6" fmla="*/ 819000 w 936000"/>
              <a:gd name="connsiteY6" fmla="*/ 234000 h 2160000"/>
              <a:gd name="connsiteX7" fmla="*/ 819000 w 936000"/>
              <a:gd name="connsiteY7" fmla="*/ 2160000 h 2160000"/>
              <a:gd name="connsiteX8" fmla="*/ 0 w 936000"/>
              <a:gd name="connsiteY8" fmla="*/ 2160000 h 2160000"/>
              <a:gd name="connsiteX9" fmla="*/ 0 w 936000"/>
              <a:gd name="connsiteY9" fmla="*/ 1926000 h 2160000"/>
              <a:gd name="connsiteX0" fmla="*/ 534572 w 1470572"/>
              <a:gd name="connsiteY0" fmla="*/ 1926000 h 2174068"/>
              <a:gd name="connsiteX1" fmla="*/ 1119572 w 1470572"/>
              <a:gd name="connsiteY1" fmla="*/ 1926000 h 2174068"/>
              <a:gd name="connsiteX2" fmla="*/ 1119572 w 1470572"/>
              <a:gd name="connsiteY2" fmla="*/ 234000 h 2174068"/>
              <a:gd name="connsiteX3" fmla="*/ 1002572 w 1470572"/>
              <a:gd name="connsiteY3" fmla="*/ 234000 h 2174068"/>
              <a:gd name="connsiteX4" fmla="*/ 1236572 w 1470572"/>
              <a:gd name="connsiteY4" fmla="*/ 0 h 2174068"/>
              <a:gd name="connsiteX5" fmla="*/ 1470572 w 1470572"/>
              <a:gd name="connsiteY5" fmla="*/ 234000 h 2174068"/>
              <a:gd name="connsiteX6" fmla="*/ 1353572 w 1470572"/>
              <a:gd name="connsiteY6" fmla="*/ 234000 h 2174068"/>
              <a:gd name="connsiteX7" fmla="*/ 1353572 w 1470572"/>
              <a:gd name="connsiteY7" fmla="*/ 2160000 h 2174068"/>
              <a:gd name="connsiteX8" fmla="*/ 0 w 1470572"/>
              <a:gd name="connsiteY8" fmla="*/ 2174068 h 2174068"/>
              <a:gd name="connsiteX9" fmla="*/ 534572 w 1470572"/>
              <a:gd name="connsiteY9" fmla="*/ 1926000 h 2174068"/>
              <a:gd name="connsiteX0" fmla="*/ 0 w 1484640"/>
              <a:gd name="connsiteY0" fmla="*/ 1954136 h 2174068"/>
              <a:gd name="connsiteX1" fmla="*/ 1133640 w 1484640"/>
              <a:gd name="connsiteY1" fmla="*/ 1926000 h 2174068"/>
              <a:gd name="connsiteX2" fmla="*/ 1133640 w 1484640"/>
              <a:gd name="connsiteY2" fmla="*/ 234000 h 2174068"/>
              <a:gd name="connsiteX3" fmla="*/ 1016640 w 1484640"/>
              <a:gd name="connsiteY3" fmla="*/ 234000 h 2174068"/>
              <a:gd name="connsiteX4" fmla="*/ 1250640 w 1484640"/>
              <a:gd name="connsiteY4" fmla="*/ 0 h 2174068"/>
              <a:gd name="connsiteX5" fmla="*/ 1484640 w 1484640"/>
              <a:gd name="connsiteY5" fmla="*/ 234000 h 2174068"/>
              <a:gd name="connsiteX6" fmla="*/ 1367640 w 1484640"/>
              <a:gd name="connsiteY6" fmla="*/ 234000 h 2174068"/>
              <a:gd name="connsiteX7" fmla="*/ 1367640 w 1484640"/>
              <a:gd name="connsiteY7" fmla="*/ 2160000 h 2174068"/>
              <a:gd name="connsiteX8" fmla="*/ 14068 w 1484640"/>
              <a:gd name="connsiteY8" fmla="*/ 2174068 h 2174068"/>
              <a:gd name="connsiteX9" fmla="*/ 0 w 1484640"/>
              <a:gd name="connsiteY9" fmla="*/ 1954136 h 2174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84640" h="2174068">
                <a:moveTo>
                  <a:pt x="0" y="1954136"/>
                </a:moveTo>
                <a:lnTo>
                  <a:pt x="1133640" y="1926000"/>
                </a:lnTo>
                <a:lnTo>
                  <a:pt x="1133640" y="234000"/>
                </a:lnTo>
                <a:lnTo>
                  <a:pt x="1016640" y="234000"/>
                </a:lnTo>
                <a:lnTo>
                  <a:pt x="1250640" y="0"/>
                </a:lnTo>
                <a:lnTo>
                  <a:pt x="1484640" y="234000"/>
                </a:lnTo>
                <a:lnTo>
                  <a:pt x="1367640" y="234000"/>
                </a:lnTo>
                <a:lnTo>
                  <a:pt x="1367640" y="2160000"/>
                </a:lnTo>
                <a:lnTo>
                  <a:pt x="14068" y="2174068"/>
                </a:lnTo>
                <a:lnTo>
                  <a:pt x="0" y="195413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ángulo 13"/>
          <p:cNvSpPr/>
          <p:nvPr/>
        </p:nvSpPr>
        <p:spPr>
          <a:xfrm>
            <a:off x="1811900" y="4553955"/>
            <a:ext cx="2341021" cy="20792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Image result for iconos de computad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741" y="821646"/>
            <a:ext cx="915580" cy="9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iconos de computad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298" y="821646"/>
            <a:ext cx="915580" cy="9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iconos de computador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55" y="821646"/>
            <a:ext cx="915580" cy="91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loud servers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277" y="2497050"/>
            <a:ext cx="1637710" cy="170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weather ap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411" y="2366420"/>
            <a:ext cx="849086" cy="84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496" y="3320010"/>
            <a:ext cx="1816916" cy="91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 izquierda y derecha 3"/>
          <p:cNvSpPr/>
          <p:nvPr/>
        </p:nvSpPr>
        <p:spPr>
          <a:xfrm>
            <a:off x="7584988" y="3000989"/>
            <a:ext cx="2067470" cy="42903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/>
          <p:cNvSpPr/>
          <p:nvPr/>
        </p:nvSpPr>
        <p:spPr>
          <a:xfrm>
            <a:off x="8429505" y="3047627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/>
              <a:t>API</a:t>
            </a:r>
            <a:endParaRPr lang="en-US" b="1" dirty="0"/>
          </a:p>
        </p:txBody>
      </p:sp>
      <p:pic>
        <p:nvPicPr>
          <p:cNvPr id="1034" name="Picture 10" descr="Image result for databases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589" y="4976946"/>
            <a:ext cx="1207417" cy="11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/>
          <p:cNvSpPr txBox="1"/>
          <p:nvPr/>
        </p:nvSpPr>
        <p:spPr>
          <a:xfrm>
            <a:off x="7298864" y="6028787"/>
            <a:ext cx="189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LDAP</a:t>
            </a:r>
          </a:p>
          <a:p>
            <a:pPr algn="ctr"/>
            <a:r>
              <a:rPr lang="es-CO" b="1" dirty="0" smtClean="0"/>
              <a:t>AUTHENTICATION</a:t>
            </a:r>
            <a:endParaRPr lang="en-US" b="1" dirty="0"/>
          </a:p>
        </p:txBody>
      </p:sp>
      <p:pic>
        <p:nvPicPr>
          <p:cNvPr id="17" name="Picture 10" descr="Image result for databases ima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220" y="4976946"/>
            <a:ext cx="1207417" cy="116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/>
          <p:cNvSpPr txBox="1"/>
          <p:nvPr/>
        </p:nvSpPr>
        <p:spPr>
          <a:xfrm>
            <a:off x="4733637" y="6263921"/>
            <a:ext cx="116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DATABASE</a:t>
            </a:r>
            <a:endParaRPr lang="en-US" b="1" dirty="0"/>
          </a:p>
        </p:txBody>
      </p:sp>
      <p:sp>
        <p:nvSpPr>
          <p:cNvPr id="11" name="Flecha izquierda y arriba 10"/>
          <p:cNvSpPr/>
          <p:nvPr/>
        </p:nvSpPr>
        <p:spPr>
          <a:xfrm flipV="1">
            <a:off x="7584987" y="3694885"/>
            <a:ext cx="844518" cy="1308190"/>
          </a:xfrm>
          <a:custGeom>
            <a:avLst/>
            <a:gdLst>
              <a:gd name="connsiteX0" fmla="*/ 0 w 844518"/>
              <a:gd name="connsiteY0" fmla="*/ 914181 h 1125310"/>
              <a:gd name="connsiteX1" fmla="*/ 211130 w 844518"/>
              <a:gd name="connsiteY1" fmla="*/ 703051 h 1125310"/>
              <a:gd name="connsiteX2" fmla="*/ 211130 w 844518"/>
              <a:gd name="connsiteY2" fmla="*/ 808616 h 1125310"/>
              <a:gd name="connsiteX3" fmla="*/ 527824 w 844518"/>
              <a:gd name="connsiteY3" fmla="*/ 808616 h 1125310"/>
              <a:gd name="connsiteX4" fmla="*/ 527824 w 844518"/>
              <a:gd name="connsiteY4" fmla="*/ 211130 h 1125310"/>
              <a:gd name="connsiteX5" fmla="*/ 422259 w 844518"/>
              <a:gd name="connsiteY5" fmla="*/ 211130 h 1125310"/>
              <a:gd name="connsiteX6" fmla="*/ 633389 w 844518"/>
              <a:gd name="connsiteY6" fmla="*/ 0 h 1125310"/>
              <a:gd name="connsiteX7" fmla="*/ 844518 w 844518"/>
              <a:gd name="connsiteY7" fmla="*/ 211130 h 1125310"/>
              <a:gd name="connsiteX8" fmla="*/ 738953 w 844518"/>
              <a:gd name="connsiteY8" fmla="*/ 211130 h 1125310"/>
              <a:gd name="connsiteX9" fmla="*/ 738953 w 844518"/>
              <a:gd name="connsiteY9" fmla="*/ 1019745 h 1125310"/>
              <a:gd name="connsiteX10" fmla="*/ 211130 w 844518"/>
              <a:gd name="connsiteY10" fmla="*/ 1019745 h 1125310"/>
              <a:gd name="connsiteX11" fmla="*/ 211130 w 844518"/>
              <a:gd name="connsiteY11" fmla="*/ 1125310 h 1125310"/>
              <a:gd name="connsiteX12" fmla="*/ 0 w 844518"/>
              <a:gd name="connsiteY12" fmla="*/ 914181 h 1125310"/>
              <a:gd name="connsiteX0" fmla="*/ 0 w 844518"/>
              <a:gd name="connsiteY0" fmla="*/ 1097061 h 1308190"/>
              <a:gd name="connsiteX1" fmla="*/ 211130 w 844518"/>
              <a:gd name="connsiteY1" fmla="*/ 885931 h 1308190"/>
              <a:gd name="connsiteX2" fmla="*/ 211130 w 844518"/>
              <a:gd name="connsiteY2" fmla="*/ 991496 h 1308190"/>
              <a:gd name="connsiteX3" fmla="*/ 527824 w 844518"/>
              <a:gd name="connsiteY3" fmla="*/ 991496 h 1308190"/>
              <a:gd name="connsiteX4" fmla="*/ 527824 w 844518"/>
              <a:gd name="connsiteY4" fmla="*/ 394010 h 1308190"/>
              <a:gd name="connsiteX5" fmla="*/ 422259 w 844518"/>
              <a:gd name="connsiteY5" fmla="*/ 394010 h 1308190"/>
              <a:gd name="connsiteX6" fmla="*/ 633389 w 844518"/>
              <a:gd name="connsiteY6" fmla="*/ 0 h 1308190"/>
              <a:gd name="connsiteX7" fmla="*/ 844518 w 844518"/>
              <a:gd name="connsiteY7" fmla="*/ 394010 h 1308190"/>
              <a:gd name="connsiteX8" fmla="*/ 738953 w 844518"/>
              <a:gd name="connsiteY8" fmla="*/ 394010 h 1308190"/>
              <a:gd name="connsiteX9" fmla="*/ 738953 w 844518"/>
              <a:gd name="connsiteY9" fmla="*/ 1202625 h 1308190"/>
              <a:gd name="connsiteX10" fmla="*/ 211130 w 844518"/>
              <a:gd name="connsiteY10" fmla="*/ 1202625 h 1308190"/>
              <a:gd name="connsiteX11" fmla="*/ 211130 w 844518"/>
              <a:gd name="connsiteY11" fmla="*/ 1308190 h 1308190"/>
              <a:gd name="connsiteX12" fmla="*/ 0 w 844518"/>
              <a:gd name="connsiteY12" fmla="*/ 1097061 h 130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4518" h="1308190">
                <a:moveTo>
                  <a:pt x="0" y="1097061"/>
                </a:moveTo>
                <a:lnTo>
                  <a:pt x="211130" y="885931"/>
                </a:lnTo>
                <a:lnTo>
                  <a:pt x="211130" y="991496"/>
                </a:lnTo>
                <a:lnTo>
                  <a:pt x="527824" y="991496"/>
                </a:lnTo>
                <a:lnTo>
                  <a:pt x="527824" y="394010"/>
                </a:lnTo>
                <a:lnTo>
                  <a:pt x="422259" y="394010"/>
                </a:lnTo>
                <a:lnTo>
                  <a:pt x="633389" y="0"/>
                </a:lnTo>
                <a:lnTo>
                  <a:pt x="844518" y="394010"/>
                </a:lnTo>
                <a:lnTo>
                  <a:pt x="738953" y="394010"/>
                </a:lnTo>
                <a:lnTo>
                  <a:pt x="738953" y="1202625"/>
                </a:lnTo>
                <a:lnTo>
                  <a:pt x="211130" y="1202625"/>
                </a:lnTo>
                <a:lnTo>
                  <a:pt x="211130" y="1308190"/>
                </a:lnTo>
                <a:lnTo>
                  <a:pt x="0" y="109706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echa izquierda y arriba 19"/>
          <p:cNvSpPr/>
          <p:nvPr/>
        </p:nvSpPr>
        <p:spPr>
          <a:xfrm flipH="1" flipV="1">
            <a:off x="5107098" y="3694885"/>
            <a:ext cx="844518" cy="1308190"/>
          </a:xfrm>
          <a:custGeom>
            <a:avLst/>
            <a:gdLst>
              <a:gd name="connsiteX0" fmla="*/ 0 w 844518"/>
              <a:gd name="connsiteY0" fmla="*/ 914181 h 1125310"/>
              <a:gd name="connsiteX1" fmla="*/ 211130 w 844518"/>
              <a:gd name="connsiteY1" fmla="*/ 703051 h 1125310"/>
              <a:gd name="connsiteX2" fmla="*/ 211130 w 844518"/>
              <a:gd name="connsiteY2" fmla="*/ 808616 h 1125310"/>
              <a:gd name="connsiteX3" fmla="*/ 527824 w 844518"/>
              <a:gd name="connsiteY3" fmla="*/ 808616 h 1125310"/>
              <a:gd name="connsiteX4" fmla="*/ 527824 w 844518"/>
              <a:gd name="connsiteY4" fmla="*/ 211130 h 1125310"/>
              <a:gd name="connsiteX5" fmla="*/ 422259 w 844518"/>
              <a:gd name="connsiteY5" fmla="*/ 211130 h 1125310"/>
              <a:gd name="connsiteX6" fmla="*/ 633389 w 844518"/>
              <a:gd name="connsiteY6" fmla="*/ 0 h 1125310"/>
              <a:gd name="connsiteX7" fmla="*/ 844518 w 844518"/>
              <a:gd name="connsiteY7" fmla="*/ 211130 h 1125310"/>
              <a:gd name="connsiteX8" fmla="*/ 738953 w 844518"/>
              <a:gd name="connsiteY8" fmla="*/ 211130 h 1125310"/>
              <a:gd name="connsiteX9" fmla="*/ 738953 w 844518"/>
              <a:gd name="connsiteY9" fmla="*/ 1019745 h 1125310"/>
              <a:gd name="connsiteX10" fmla="*/ 211130 w 844518"/>
              <a:gd name="connsiteY10" fmla="*/ 1019745 h 1125310"/>
              <a:gd name="connsiteX11" fmla="*/ 211130 w 844518"/>
              <a:gd name="connsiteY11" fmla="*/ 1125310 h 1125310"/>
              <a:gd name="connsiteX12" fmla="*/ 0 w 844518"/>
              <a:gd name="connsiteY12" fmla="*/ 914181 h 1125310"/>
              <a:gd name="connsiteX0" fmla="*/ 0 w 844518"/>
              <a:gd name="connsiteY0" fmla="*/ 1097061 h 1308190"/>
              <a:gd name="connsiteX1" fmla="*/ 211130 w 844518"/>
              <a:gd name="connsiteY1" fmla="*/ 885931 h 1308190"/>
              <a:gd name="connsiteX2" fmla="*/ 211130 w 844518"/>
              <a:gd name="connsiteY2" fmla="*/ 991496 h 1308190"/>
              <a:gd name="connsiteX3" fmla="*/ 527824 w 844518"/>
              <a:gd name="connsiteY3" fmla="*/ 991496 h 1308190"/>
              <a:gd name="connsiteX4" fmla="*/ 527824 w 844518"/>
              <a:gd name="connsiteY4" fmla="*/ 394010 h 1308190"/>
              <a:gd name="connsiteX5" fmla="*/ 422259 w 844518"/>
              <a:gd name="connsiteY5" fmla="*/ 394010 h 1308190"/>
              <a:gd name="connsiteX6" fmla="*/ 647457 w 844518"/>
              <a:gd name="connsiteY6" fmla="*/ 0 h 1308190"/>
              <a:gd name="connsiteX7" fmla="*/ 844518 w 844518"/>
              <a:gd name="connsiteY7" fmla="*/ 394010 h 1308190"/>
              <a:gd name="connsiteX8" fmla="*/ 738953 w 844518"/>
              <a:gd name="connsiteY8" fmla="*/ 394010 h 1308190"/>
              <a:gd name="connsiteX9" fmla="*/ 738953 w 844518"/>
              <a:gd name="connsiteY9" fmla="*/ 1202625 h 1308190"/>
              <a:gd name="connsiteX10" fmla="*/ 211130 w 844518"/>
              <a:gd name="connsiteY10" fmla="*/ 1202625 h 1308190"/>
              <a:gd name="connsiteX11" fmla="*/ 211130 w 844518"/>
              <a:gd name="connsiteY11" fmla="*/ 1308190 h 1308190"/>
              <a:gd name="connsiteX12" fmla="*/ 0 w 844518"/>
              <a:gd name="connsiteY12" fmla="*/ 1097061 h 130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44518" h="1308190">
                <a:moveTo>
                  <a:pt x="0" y="1097061"/>
                </a:moveTo>
                <a:lnTo>
                  <a:pt x="211130" y="885931"/>
                </a:lnTo>
                <a:lnTo>
                  <a:pt x="211130" y="991496"/>
                </a:lnTo>
                <a:lnTo>
                  <a:pt x="527824" y="991496"/>
                </a:lnTo>
                <a:lnTo>
                  <a:pt x="527824" y="394010"/>
                </a:lnTo>
                <a:lnTo>
                  <a:pt x="422259" y="394010"/>
                </a:lnTo>
                <a:lnTo>
                  <a:pt x="647457" y="0"/>
                </a:lnTo>
                <a:lnTo>
                  <a:pt x="844518" y="394010"/>
                </a:lnTo>
                <a:lnTo>
                  <a:pt x="738953" y="394010"/>
                </a:lnTo>
                <a:lnTo>
                  <a:pt x="738953" y="1202625"/>
                </a:lnTo>
                <a:lnTo>
                  <a:pt x="211130" y="1202625"/>
                </a:lnTo>
                <a:lnTo>
                  <a:pt x="211130" y="1308190"/>
                </a:lnTo>
                <a:lnTo>
                  <a:pt x="0" y="109706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/>
          <p:cNvSpPr txBox="1"/>
          <p:nvPr/>
        </p:nvSpPr>
        <p:spPr>
          <a:xfrm>
            <a:off x="6249664" y="432720"/>
            <a:ext cx="9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CLIENTS</a:t>
            </a:r>
            <a:endParaRPr lang="en-US" b="1" dirty="0"/>
          </a:p>
        </p:txBody>
      </p:sp>
      <p:sp>
        <p:nvSpPr>
          <p:cNvPr id="22" name="Flecha izquierda y derecha 21"/>
          <p:cNvSpPr/>
          <p:nvPr/>
        </p:nvSpPr>
        <p:spPr>
          <a:xfrm rot="5400000">
            <a:off x="6394769" y="2005958"/>
            <a:ext cx="720636" cy="22236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58" y="4815948"/>
            <a:ext cx="912923" cy="9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35" y="4808652"/>
            <a:ext cx="912923" cy="91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ángulo 28"/>
          <p:cNvSpPr/>
          <p:nvPr/>
        </p:nvSpPr>
        <p:spPr>
          <a:xfrm>
            <a:off x="3926672" y="3060690"/>
            <a:ext cx="1508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b="1" dirty="0" smtClean="0"/>
              <a:t>DEPLOYMENT</a:t>
            </a:r>
            <a:endParaRPr lang="en-US" b="1" dirty="0"/>
          </a:p>
        </p:txBody>
      </p:sp>
      <p:sp>
        <p:nvSpPr>
          <p:cNvPr id="31" name="CuadroTexto 30"/>
          <p:cNvSpPr txBox="1"/>
          <p:nvPr/>
        </p:nvSpPr>
        <p:spPr>
          <a:xfrm>
            <a:off x="2208223" y="5985746"/>
            <a:ext cx="1548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GitHub</a:t>
            </a:r>
          </a:p>
          <a:p>
            <a:pPr algn="ctr"/>
            <a:r>
              <a:rPr lang="es-CO" b="1" dirty="0" smtClean="0"/>
              <a:t>REPOSITORIES</a:t>
            </a:r>
            <a:endParaRPr lang="en-US" b="1" dirty="0"/>
          </a:p>
        </p:txBody>
      </p:sp>
      <p:sp>
        <p:nvSpPr>
          <p:cNvPr id="32" name="CuadroTexto 31"/>
          <p:cNvSpPr txBox="1"/>
          <p:nvPr/>
        </p:nvSpPr>
        <p:spPr>
          <a:xfrm>
            <a:off x="2229823" y="5726450"/>
            <a:ext cx="57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DEV</a:t>
            </a:r>
            <a:endParaRPr lang="en-US" b="1" dirty="0"/>
          </a:p>
        </p:txBody>
      </p:sp>
      <p:sp>
        <p:nvSpPr>
          <p:cNvPr id="33" name="CuadroTexto 32"/>
          <p:cNvSpPr txBox="1"/>
          <p:nvPr/>
        </p:nvSpPr>
        <p:spPr>
          <a:xfrm>
            <a:off x="3310474" y="572645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PRD</a:t>
            </a:r>
            <a:endParaRPr lang="en-US" b="1" dirty="0"/>
          </a:p>
        </p:txBody>
      </p:sp>
      <p:cxnSp>
        <p:nvCxnSpPr>
          <p:cNvPr id="16" name="Conector recto de flecha 15"/>
          <p:cNvCxnSpPr>
            <a:stCxn id="28" idx="3"/>
            <a:endCxn id="1042" idx="1"/>
          </p:cNvCxnSpPr>
          <p:nvPr/>
        </p:nvCxnSpPr>
        <p:spPr>
          <a:xfrm>
            <a:off x="2845158" y="5265114"/>
            <a:ext cx="303400" cy="72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/>
          <p:cNvSpPr txBox="1"/>
          <p:nvPr/>
        </p:nvSpPr>
        <p:spPr>
          <a:xfrm>
            <a:off x="6179101" y="4048772"/>
            <a:ext cx="11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b="1" dirty="0" smtClean="0"/>
              <a:t>BACK-END</a:t>
            </a:r>
            <a:endParaRPr lang="en-US" b="1" dirty="0"/>
          </a:p>
        </p:txBody>
      </p:sp>
      <p:pic>
        <p:nvPicPr>
          <p:cNvPr id="1044" name="Picture 20" descr="Image result for develope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893" y="815498"/>
            <a:ext cx="1075426" cy="94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echa derecha 23"/>
          <p:cNvSpPr/>
          <p:nvPr/>
        </p:nvSpPr>
        <p:spPr>
          <a:xfrm rot="5400000">
            <a:off x="1047772" y="3010929"/>
            <a:ext cx="2594660" cy="354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cto 33"/>
          <p:cNvCxnSpPr/>
          <p:nvPr/>
        </p:nvCxnSpPr>
        <p:spPr>
          <a:xfrm>
            <a:off x="506437" y="2155404"/>
            <a:ext cx="11437034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504090" y="4488293"/>
            <a:ext cx="11437034" cy="0"/>
          </a:xfrm>
          <a:prstGeom prst="line">
            <a:avLst/>
          </a:prstGeom>
          <a:ln w="381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316600" y="910104"/>
            <a:ext cx="9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CLIENT</a:t>
            </a:r>
          </a:p>
          <a:p>
            <a:pPr algn="ctr"/>
            <a:r>
              <a:rPr lang="es-CO" b="1" dirty="0" smtClean="0"/>
              <a:t>LAYER</a:t>
            </a:r>
            <a:endParaRPr lang="en-US" b="1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31345" y="2997351"/>
            <a:ext cx="99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 smtClean="0"/>
              <a:t>APP</a:t>
            </a:r>
          </a:p>
          <a:p>
            <a:pPr algn="ctr"/>
            <a:r>
              <a:rPr lang="es-CO" b="1" dirty="0" smtClean="0"/>
              <a:t>LAYER</a:t>
            </a:r>
            <a:endParaRPr lang="en-US" b="1" dirty="0"/>
          </a:p>
        </p:txBody>
      </p:sp>
      <p:sp>
        <p:nvSpPr>
          <p:cNvPr id="47" name="CuadroTexto 46"/>
          <p:cNvSpPr txBox="1"/>
          <p:nvPr/>
        </p:nvSpPr>
        <p:spPr>
          <a:xfrm>
            <a:off x="344234" y="5084598"/>
            <a:ext cx="9913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/>
              <a:t>PERSISTENT</a:t>
            </a:r>
          </a:p>
          <a:p>
            <a:pPr algn="ctr"/>
            <a:r>
              <a:rPr lang="es-CO" b="1" dirty="0" smtClean="0"/>
              <a:t>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295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ERV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505" y="1176107"/>
            <a:ext cx="1279692" cy="112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ángulo 41"/>
          <p:cNvSpPr/>
          <p:nvPr/>
        </p:nvSpPr>
        <p:spPr>
          <a:xfrm>
            <a:off x="9156483" y="1007303"/>
            <a:ext cx="1580606" cy="339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ángulo 17"/>
          <p:cNvSpPr/>
          <p:nvPr/>
        </p:nvSpPr>
        <p:spPr>
          <a:xfrm>
            <a:off x="5105984" y="813667"/>
            <a:ext cx="6119312" cy="402755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6895170" y="1038487"/>
            <a:ext cx="1580606" cy="33964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Image result for browser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0" y="2777263"/>
            <a:ext cx="1082021" cy="6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browser icon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49" y="3595869"/>
            <a:ext cx="1082021" cy="6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internet cloud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004" y="2945554"/>
            <a:ext cx="1738539" cy="121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azure dns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997" y="5123679"/>
            <a:ext cx="950549" cy="95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Image result for azure application gateway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71" y="3089622"/>
            <a:ext cx="934114" cy="9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elated imag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625" y="1903031"/>
            <a:ext cx="802511" cy="80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/>
          <p:cNvSpPr txBox="1"/>
          <p:nvPr/>
        </p:nvSpPr>
        <p:spPr>
          <a:xfrm>
            <a:off x="7068654" y="1159216"/>
            <a:ext cx="1232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APP</a:t>
            </a:r>
          </a:p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SERVICE PLAN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7245496" y="397305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WEB APP</a:t>
            </a:r>
          </a:p>
        </p:txBody>
      </p:sp>
      <p:pic>
        <p:nvPicPr>
          <p:cNvPr id="2078" name="Picture 30" descr="Related imag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680" y="3184900"/>
            <a:ext cx="714398" cy="71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uadroTexto 21"/>
          <p:cNvSpPr txBox="1"/>
          <p:nvPr/>
        </p:nvSpPr>
        <p:spPr>
          <a:xfrm>
            <a:off x="615407" y="2101334"/>
            <a:ext cx="1024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CLIENT</a:t>
            </a:r>
          </a:p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BROWSERS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2543892" y="3970403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INTERNET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>
            <a:off x="1763486" y="3553098"/>
            <a:ext cx="4963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/>
          <p:nvPr/>
        </p:nvCxnSpPr>
        <p:spPr>
          <a:xfrm flipH="1">
            <a:off x="2984271" y="4234006"/>
            <a:ext cx="1" cy="816308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060" idx="3"/>
          </p:cNvCxnSpPr>
          <p:nvPr/>
        </p:nvCxnSpPr>
        <p:spPr>
          <a:xfrm>
            <a:off x="3853543" y="3553098"/>
            <a:ext cx="12524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2072" idx="3"/>
          </p:cNvCxnSpPr>
          <p:nvPr/>
        </p:nvCxnSpPr>
        <p:spPr>
          <a:xfrm flipV="1">
            <a:off x="6396585" y="3553098"/>
            <a:ext cx="884585" cy="3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164589" y="552057"/>
            <a:ext cx="1597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ACTIVE DIRECTORY</a:t>
            </a:r>
          </a:p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SERVER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2651918" y="6100354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AZURE</a:t>
            </a:r>
          </a:p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DNS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5294649" y="4031716"/>
            <a:ext cx="1253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AZURE</a:t>
            </a:r>
          </a:p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APP GATEWAY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3873" y="4558760"/>
            <a:ext cx="742846" cy="564919"/>
          </a:xfrm>
          <a:prstGeom prst="rect">
            <a:avLst/>
          </a:prstGeom>
        </p:spPr>
      </p:pic>
      <p:sp>
        <p:nvSpPr>
          <p:cNvPr id="40" name="CuadroTexto 39"/>
          <p:cNvSpPr txBox="1"/>
          <p:nvPr/>
        </p:nvSpPr>
        <p:spPr>
          <a:xfrm>
            <a:off x="9397721" y="4570428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RESOURCE GROUP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80" name="Picture 3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558" y="2272228"/>
            <a:ext cx="1465114" cy="9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CuadroTexto 43"/>
          <p:cNvSpPr txBox="1"/>
          <p:nvPr/>
        </p:nvSpPr>
        <p:spPr>
          <a:xfrm>
            <a:off x="9290451" y="1258159"/>
            <a:ext cx="1310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DATA STORAGE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8488839" y="2814380"/>
            <a:ext cx="626183" cy="1306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/>
          <p:cNvSpPr txBox="1"/>
          <p:nvPr/>
        </p:nvSpPr>
        <p:spPr>
          <a:xfrm>
            <a:off x="4161197" y="3268924"/>
            <a:ext cx="573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HTTP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52" name="Conector recto de flecha 51"/>
          <p:cNvCxnSpPr/>
          <p:nvPr/>
        </p:nvCxnSpPr>
        <p:spPr>
          <a:xfrm flipH="1" flipV="1">
            <a:off x="3541786" y="1721092"/>
            <a:ext cx="3526868" cy="55113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/>
          <p:cNvSpPr txBox="1"/>
          <p:nvPr/>
        </p:nvSpPr>
        <p:spPr>
          <a:xfrm rot="510376">
            <a:off x="3625451" y="1543937"/>
            <a:ext cx="1616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200" b="1" dirty="0" smtClean="0">
                <a:solidFill>
                  <a:schemeClr val="accent1">
                    <a:lumMod val="75000"/>
                  </a:schemeClr>
                </a:solidFill>
              </a:rPr>
              <a:t>AUTHENTICATION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4693" y="5608443"/>
            <a:ext cx="904875" cy="828675"/>
          </a:xfrm>
          <a:prstGeom prst="rect">
            <a:avLst/>
          </a:prstGeom>
        </p:spPr>
      </p:pic>
      <p:cxnSp>
        <p:nvCxnSpPr>
          <p:cNvPr id="2049" name="Conector recto de flecha 2048"/>
          <p:cNvCxnSpPr/>
          <p:nvPr/>
        </p:nvCxnSpPr>
        <p:spPr>
          <a:xfrm>
            <a:off x="7498080" y="4554936"/>
            <a:ext cx="26126" cy="1044017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/>
          <p:nvPr/>
        </p:nvCxnSpPr>
        <p:spPr>
          <a:xfrm flipV="1">
            <a:off x="7827415" y="4564427"/>
            <a:ext cx="13063" cy="98392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 rot="16200000">
            <a:off x="6763007" y="4894170"/>
            <a:ext cx="1162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400" b="1" dirty="0" smtClean="0">
                <a:solidFill>
                  <a:schemeClr val="accent1">
                    <a:lumMod val="75000"/>
                  </a:schemeClr>
                </a:solidFill>
              </a:rPr>
              <a:t>API REQUEST</a:t>
            </a:r>
            <a:endParaRPr 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CuadroTexto 60"/>
          <p:cNvSpPr txBox="1"/>
          <p:nvPr/>
        </p:nvSpPr>
        <p:spPr>
          <a:xfrm rot="5400000">
            <a:off x="7415227" y="4945201"/>
            <a:ext cx="12666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00" b="1" dirty="0" smtClean="0">
                <a:solidFill>
                  <a:schemeClr val="accent1">
                    <a:lumMod val="75000"/>
                  </a:schemeClr>
                </a:solidFill>
              </a:rPr>
              <a:t>REQUEST RESPONSE</a:t>
            </a:r>
            <a:endParaRPr lang="en-US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428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ED831E587C1FD4399A3ED0544C71E8E" ma:contentTypeVersion="6" ma:contentTypeDescription="Crear nuevo documento." ma:contentTypeScope="" ma:versionID="e20f4348c27bf6dac0f574f0e76515e3">
  <xsd:schema xmlns:xsd="http://www.w3.org/2001/XMLSchema" xmlns:xs="http://www.w3.org/2001/XMLSchema" xmlns:p="http://schemas.microsoft.com/office/2006/metadata/properties" xmlns:ns2="9b50cd9e-5ac3-4500-bfd1-5948b5a6f5be" targetNamespace="http://schemas.microsoft.com/office/2006/metadata/properties" ma:root="true" ma:fieldsID="0d7d13a92a7ca9959f591a576925361f" ns2:_="">
    <xsd:import namespace="9b50cd9e-5ac3-4500-bfd1-5948b5a6f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0cd9e-5ac3-4500-bfd1-5948b5a6f5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14D59A-5D7C-408D-9DAC-C6313C3C78F6}"/>
</file>

<file path=customXml/itemProps2.xml><?xml version="1.0" encoding="utf-8"?>
<ds:datastoreItem xmlns:ds="http://schemas.openxmlformats.org/officeDocument/2006/customXml" ds:itemID="{272F5FAC-8C2D-4CD9-A790-42897DD13D1E}"/>
</file>

<file path=customXml/itemProps3.xml><?xml version="1.0" encoding="utf-8"?>
<ds:datastoreItem xmlns:ds="http://schemas.openxmlformats.org/officeDocument/2006/customXml" ds:itemID="{920E4085-6DE2-4303-9278-129A102F9157}"/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43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18</cp:revision>
  <dcterms:created xsi:type="dcterms:W3CDTF">2019-09-04T04:33:47Z</dcterms:created>
  <dcterms:modified xsi:type="dcterms:W3CDTF">2019-09-04T08:28:03Z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0x0101009ED831E587C1FD4399A3ED0544C71E8E</vt:lpwstr>
  </property>
</Properties>
</file>