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E2"/>
    <a:srgbClr val="D7E6D5"/>
    <a:srgbClr val="E9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33"/>
    <p:restoredTop sz="94665"/>
  </p:normalViewPr>
  <p:slideViewPr>
    <p:cSldViewPr snapToGrid="0" snapToObjects="1">
      <p:cViewPr varScale="1">
        <p:scale>
          <a:sx n="69" d="100"/>
          <a:sy n="69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CA96E-AEF3-F945-BA2E-591F484B6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64258B-11D7-5F42-9D31-C87C7CFF6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96937-C2E0-D742-B5FD-7C99326A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E16B-DAE3-4E4C-9043-F631FC6345AF}" type="datetimeFigureOut">
              <a:rPr kumimoji="1" lang="ko-KR" altLang="en-US" smtClean="0"/>
              <a:t>2021. 10. 27.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90C4A-98A2-0A45-B2E3-660F3F75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07EF5-C133-B645-92AC-138B77D7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10D-C490-D34F-BA0E-77EBE60D0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87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48950-F8C3-6841-B891-400E6FE8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914C89-C8C4-4F4F-845F-02618E09E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E959-90F2-754C-96CB-B3ABFE6D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E16B-DAE3-4E4C-9043-F631FC6345AF}" type="datetimeFigureOut">
              <a:rPr kumimoji="1" lang="ko-KR" altLang="en-US" smtClean="0"/>
              <a:t>2021. 10. 27.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6069F-1A28-544B-94E8-8EDEEAE9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E7351-C8AD-BA4E-B2A2-BDB5771D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10D-C490-D34F-BA0E-77EBE60D0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84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682E30-4C28-A04E-9BC4-7A59F6526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4D73A-F7B5-7942-9AC7-88A30BB38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701A8-9875-874E-B286-623F4192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E16B-DAE3-4E4C-9043-F631FC6345AF}" type="datetimeFigureOut">
              <a:rPr kumimoji="1" lang="ko-KR" altLang="en-US" smtClean="0"/>
              <a:t>2021. 10. 27.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1266D-A239-6C43-BAB9-616B39F8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8905B-5742-9348-94CA-3951E3B4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10D-C490-D34F-BA0E-77EBE60D0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3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F95C6-4765-2E4A-9FF6-3A23D66B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2E079-5D25-2B47-B137-735F5729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1259E-738D-3343-9D4C-B5092FC8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E16B-DAE3-4E4C-9043-F631FC6345AF}" type="datetimeFigureOut">
              <a:rPr kumimoji="1" lang="ko-KR" altLang="en-US" smtClean="0"/>
              <a:t>2021. 10. 27.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02791-9973-7E4F-904A-FB84C39A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B6B23-B5BD-A045-816E-A3EC4694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10D-C490-D34F-BA0E-77EBE60D0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1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4A7E6-FD0C-0E4C-B7F8-D759CFF3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DD383-E08F-C149-9168-2EE8E91C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4B8F2-A9ED-EF4A-A0E3-98398432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E16B-DAE3-4E4C-9043-F631FC6345AF}" type="datetimeFigureOut">
              <a:rPr kumimoji="1" lang="ko-KR" altLang="en-US" smtClean="0"/>
              <a:t>2021. 10. 27.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FD55A-46C3-FD44-83F9-E74FFFF4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34A9-2CB1-9E4D-85F7-4B60CE7F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10D-C490-D34F-BA0E-77EBE60D0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911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4ABE-EAC6-9944-9F52-850D8EFE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6920E-BE68-594B-86BB-03285040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EA42C-1FF6-0146-9501-4EAB9CE91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3101D-4937-DE45-ADDC-DDFD2D79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E16B-DAE3-4E4C-9043-F631FC6345AF}" type="datetimeFigureOut">
              <a:rPr kumimoji="1" lang="ko-KR" altLang="en-US" smtClean="0"/>
              <a:t>2021. 10. 27.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4FCED-AB39-4342-A7E3-D9D04D5E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BB55B-15C1-9847-8B8D-832D8133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10D-C490-D34F-BA0E-77EBE60D0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33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9246-6EB8-9D40-B376-EEA7E102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E3E80-A69E-FD47-A124-8F4802F3D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6479A-2CD9-F540-A10E-F159B8807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43FF52-0764-3E4B-8C71-C3F2A6627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5F20B7-F813-FC4B-AC05-02E2A0A3D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1B34F8-F32D-F549-B8F3-28733DC7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E16B-DAE3-4E4C-9043-F631FC6345AF}" type="datetimeFigureOut">
              <a:rPr kumimoji="1" lang="ko-KR" altLang="en-US" smtClean="0"/>
              <a:t>2021. 10. 27.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20C722-7BFE-444A-B254-B122B8A6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7288CF-7009-134C-A95A-3F1F10EC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10D-C490-D34F-BA0E-77EBE60D0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5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363C5-3440-EB44-9744-536F8372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3C6356-74B3-CF4C-8F38-B24E960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E16B-DAE3-4E4C-9043-F631FC6345AF}" type="datetimeFigureOut">
              <a:rPr kumimoji="1" lang="ko-KR" altLang="en-US" smtClean="0"/>
              <a:t>2021. 10. 27.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694E47-B05B-6D4C-A4D3-8DE52F08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C74AD-DE0F-A040-ABB3-30B12A57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10D-C490-D34F-BA0E-77EBE60D0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82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24A4ED-5FDF-3442-BDD2-0814FA4E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E16B-DAE3-4E4C-9043-F631FC6345AF}" type="datetimeFigureOut">
              <a:rPr kumimoji="1" lang="ko-KR" altLang="en-US" smtClean="0"/>
              <a:t>2021. 10. 27.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2D8DFF-E9C9-7940-B1CE-C355C60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9CA5A8-AE1F-1845-8EB4-7A54F4AC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10D-C490-D34F-BA0E-77EBE60D0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46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9D00E-7265-D644-9F91-8F89D14A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12CD1-A68F-BC4B-8A29-F118D3AC8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839CB-6694-8442-AF3D-C609B4A9B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41C2C-D154-934F-AA81-969A1934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E16B-DAE3-4E4C-9043-F631FC6345AF}" type="datetimeFigureOut">
              <a:rPr kumimoji="1" lang="ko-KR" altLang="en-US" smtClean="0"/>
              <a:t>2021. 10. 27.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020B7-6F1A-7C4E-98AD-994FB901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06EA9-DFDE-C446-B07E-9DF6901D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10D-C490-D34F-BA0E-77EBE60D0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991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0C659-97BC-9E4F-9861-E77204F3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F92A3C-6F50-4B4E-9FDA-8A9ECB462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61D74-0A9C-8D4D-9178-D241DA2AF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01AA6-6806-F744-96F7-9CB2BA1C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E16B-DAE3-4E4C-9043-F631FC6345AF}" type="datetimeFigureOut">
              <a:rPr kumimoji="1" lang="ko-KR" altLang="en-US" smtClean="0"/>
              <a:t>2021. 10. 27.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AA155-3015-0B42-8B38-6462B718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91494-E311-7C4B-A16D-3B38B02C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C10D-C490-D34F-BA0E-77EBE60D0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57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F06A79-0142-EC40-A0AE-42985F5B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FA7F8-2C16-194A-A6AE-90EE00C8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61648-9A92-7541-8525-6E8088CFE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E16B-DAE3-4E4C-9043-F631FC6345AF}" type="datetimeFigureOut">
              <a:rPr kumimoji="1" lang="ko-KR" altLang="en-US" smtClean="0"/>
              <a:t>2021. 10. 27.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675CD-38DD-654F-8025-F1E6233F7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A6483-0923-7643-9E2E-77DB4851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C10D-C490-D34F-BA0E-77EBE60D0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099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blog.naver.com/bee3484/22254628526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14CDB-0978-134B-9894-1B18B51BD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398" y="1208315"/>
            <a:ext cx="5363688" cy="2755074"/>
          </a:xfrm>
        </p:spPr>
        <p:txBody>
          <a:bodyPr>
            <a:normAutofit/>
          </a:bodyPr>
          <a:lstStyle/>
          <a:p>
            <a:r>
              <a:rPr kumimoji="1" lang="en-US" altLang="ko-KR" dirty="0" err="1"/>
              <a:t>MobileProject</a:t>
            </a:r>
            <a:br>
              <a:rPr kumimoji="1" lang="en-US" altLang="ko-KR" dirty="0"/>
            </a:br>
            <a:r>
              <a:rPr kumimoji="1" lang="en-US" altLang="ko-KR" sz="4400" dirty="0"/>
              <a:t>-</a:t>
            </a:r>
            <a:r>
              <a:rPr kumimoji="1" lang="ko-KR" altLang="en-US" sz="4400" dirty="0"/>
              <a:t>실시간 예약 시스템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229496-5DCF-F34C-A78C-2E9CD3D1B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7844" y="5830784"/>
            <a:ext cx="2857995" cy="412668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202075390 </a:t>
            </a:r>
            <a:r>
              <a:rPr kumimoji="1" lang="ko-KR" altLang="en-US" dirty="0" err="1"/>
              <a:t>이은비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51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C9D88-5FAB-A14A-9525-877BF211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ER –Diagram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6025CB-2735-F64D-B583-74AE87A1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03" y="1386228"/>
            <a:ext cx="7638256" cy="5172883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AD6AC62-502C-5D43-A0D6-86AD5029BF5B}"/>
              </a:ext>
            </a:extLst>
          </p:cNvPr>
          <p:cNvSpPr/>
          <p:nvPr/>
        </p:nvSpPr>
        <p:spPr>
          <a:xfrm>
            <a:off x="5095876" y="3675062"/>
            <a:ext cx="1485900" cy="251459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636788-0D76-A34B-9551-6A80E304E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276" y="1"/>
            <a:ext cx="3169841" cy="68580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963134A-5F73-324A-800A-333DFFA9A831}"/>
              </a:ext>
            </a:extLst>
          </p:cNvPr>
          <p:cNvSpPr/>
          <p:nvPr/>
        </p:nvSpPr>
        <p:spPr>
          <a:xfrm>
            <a:off x="8591551" y="0"/>
            <a:ext cx="1323975" cy="365125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3F06C3-5706-0E46-8682-987F8BFB7617}"/>
              </a:ext>
            </a:extLst>
          </p:cNvPr>
          <p:cNvSpPr/>
          <p:nvPr/>
        </p:nvSpPr>
        <p:spPr>
          <a:xfrm>
            <a:off x="8613773" y="730249"/>
            <a:ext cx="1323975" cy="365125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E9D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CF18-F795-7449-94F2-A1830BDFFEAA}"/>
              </a:ext>
            </a:extLst>
          </p:cNvPr>
          <p:cNvSpPr/>
          <p:nvPr/>
        </p:nvSpPr>
        <p:spPr>
          <a:xfrm>
            <a:off x="8613773" y="3790108"/>
            <a:ext cx="1323975" cy="365125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D7E6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168C46-929B-3E46-B22A-2390BC0019EA}"/>
              </a:ext>
            </a:extLst>
          </p:cNvPr>
          <p:cNvSpPr/>
          <p:nvPr/>
        </p:nvSpPr>
        <p:spPr>
          <a:xfrm>
            <a:off x="8591550" y="4958929"/>
            <a:ext cx="1323975" cy="365125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D0CE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161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3103-1766-C644-B14E-1D701E39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데이터베이스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53C37-4DF9-D244-BE70-68414202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81" y="10618788"/>
            <a:ext cx="7920038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" altLang="ko-KR" dirty="0">
                <a:hlinkClick r:id="rId2"/>
              </a:rPr>
              <a:t>https://</a:t>
            </a:r>
            <a:r>
              <a:rPr kumimoji="1" lang="en" altLang="ko-KR" dirty="0" err="1">
                <a:hlinkClick r:id="rId2"/>
              </a:rPr>
              <a:t>blog.naver.com</a:t>
            </a:r>
            <a:r>
              <a:rPr kumimoji="1" lang="en" altLang="ko-KR" dirty="0">
                <a:hlinkClick r:id="rId2"/>
              </a:rPr>
              <a:t>/bee3484/222546285260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DBEB4C-3481-004B-93E3-D515388F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664735"/>
            <a:ext cx="6096000" cy="30504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F0896F-2917-1442-BCE8-FEC297C6B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2697162"/>
            <a:ext cx="6096000" cy="3648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F36522-FAA1-C841-8393-CFE45270D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450" y="0"/>
            <a:ext cx="8801100" cy="680720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13CB652-1FE6-4645-870F-FD1E6B127C97}"/>
              </a:ext>
            </a:extLst>
          </p:cNvPr>
          <p:cNvSpPr/>
          <p:nvPr/>
        </p:nvSpPr>
        <p:spPr>
          <a:xfrm>
            <a:off x="4468813" y="0"/>
            <a:ext cx="4676774" cy="31235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DB5AEBF-9DDB-BB44-8659-518BEF5DFE71}"/>
              </a:ext>
            </a:extLst>
          </p:cNvPr>
          <p:cNvSpPr/>
          <p:nvPr/>
        </p:nvSpPr>
        <p:spPr>
          <a:xfrm>
            <a:off x="4016377" y="2885688"/>
            <a:ext cx="1943099" cy="710793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9EEE58-94E2-324C-B666-F5C976800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726" y="565332"/>
            <a:ext cx="8026400" cy="601980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D12D86D3-5DE6-AC4C-A3F9-0B301209A87E}"/>
              </a:ext>
            </a:extLst>
          </p:cNvPr>
          <p:cNvSpPr/>
          <p:nvPr/>
        </p:nvSpPr>
        <p:spPr>
          <a:xfrm>
            <a:off x="1539876" y="2819596"/>
            <a:ext cx="4419600" cy="3525641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73365C3-9842-2247-AD05-9CDE52790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7024" y="3915344"/>
            <a:ext cx="8636000" cy="1460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97B4CF3-CECE-B44F-BEDE-C487B66E0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8000" y="1325085"/>
            <a:ext cx="8636000" cy="146050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C1EAE818-B336-9348-A839-1DB95C853E8B}"/>
              </a:ext>
            </a:extLst>
          </p:cNvPr>
          <p:cNvSpPr/>
          <p:nvPr/>
        </p:nvSpPr>
        <p:spPr>
          <a:xfrm>
            <a:off x="4133851" y="4185429"/>
            <a:ext cx="4803774" cy="67154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3AACF1F-6325-AC48-BD84-894A9BD6F3F3}"/>
              </a:ext>
            </a:extLst>
          </p:cNvPr>
          <p:cNvSpPr/>
          <p:nvPr/>
        </p:nvSpPr>
        <p:spPr>
          <a:xfrm>
            <a:off x="4183063" y="1640151"/>
            <a:ext cx="4803774" cy="67154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E53D079-5E39-8C4B-BE5B-474611D290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5450" y="0"/>
            <a:ext cx="8395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F9DDC-F1F3-DC4B-95EA-B6CF5E87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구현진행도</a:t>
            </a:r>
            <a:r>
              <a:rPr kumimoji="1" lang="ko-KR" altLang="en-US" dirty="0"/>
              <a:t> 및 </a:t>
            </a:r>
            <a:r>
              <a:rPr kumimoji="1" lang="ko-KR" altLang="en-US" dirty="0" err="1"/>
              <a:t>구현예정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0E8FC-9E14-0A4D-BCB4-1660A487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UI, </a:t>
            </a:r>
            <a:r>
              <a:rPr kumimoji="1" lang="ko-KR" altLang="en-US" dirty="0"/>
              <a:t>파이어베이스연동 성공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지도 </a:t>
            </a:r>
            <a:r>
              <a:rPr kumimoji="1" lang="en-US" altLang="ko-KR" dirty="0"/>
              <a:t>API, </a:t>
            </a:r>
            <a:r>
              <a:rPr kumimoji="1" lang="ko-KR" altLang="en-US" dirty="0"/>
              <a:t>달력 제작 및 </a:t>
            </a:r>
            <a:r>
              <a:rPr kumimoji="1" lang="ko-KR" altLang="en-US" dirty="0" err="1"/>
              <a:t>마크업은</a:t>
            </a:r>
            <a:r>
              <a:rPr kumimoji="1" lang="ko-KR" altLang="en-US" dirty="0"/>
              <a:t> 기말까지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현재까지 쓴 라이브러리들은 </a:t>
            </a:r>
            <a:r>
              <a:rPr kumimoji="1" lang="ko-KR" altLang="en-US" dirty="0" err="1"/>
              <a:t>기말고사때</a:t>
            </a:r>
            <a:r>
              <a:rPr kumimoji="1" lang="ko-KR" altLang="en-US" dirty="0"/>
              <a:t> 발표할 예정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92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D97D-A5BF-1442-B760-A0B13411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300" y="2766218"/>
            <a:ext cx="3073400" cy="1325563"/>
          </a:xfrm>
        </p:spPr>
        <p:txBody>
          <a:bodyPr/>
          <a:lstStyle/>
          <a:p>
            <a:r>
              <a:rPr kumimoji="1"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202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F50AC-C950-6649-9CF1-F2073E63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512A6-ACDC-7C4B-BEE1-6085C50B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주제선정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선정이유</a:t>
            </a:r>
            <a:endParaRPr kumimoji="1" lang="en-US" altLang="ko-KR" dirty="0"/>
          </a:p>
          <a:p>
            <a:r>
              <a:rPr kumimoji="1" lang="ko-KR" altLang="en-US" dirty="0" err="1"/>
              <a:t>업무정의서</a:t>
            </a:r>
            <a:endParaRPr kumimoji="1" lang="en-US" altLang="ko-KR" dirty="0"/>
          </a:p>
          <a:p>
            <a:r>
              <a:rPr kumimoji="1" lang="ko-KR" altLang="en-US" dirty="0"/>
              <a:t>프로젝트 기능</a:t>
            </a:r>
            <a:endParaRPr kumimoji="1" lang="en-US" altLang="ko-KR" dirty="0"/>
          </a:p>
          <a:p>
            <a:r>
              <a:rPr kumimoji="1" lang="ko-KR" altLang="en-US" dirty="0" err="1"/>
              <a:t>기능상세</a:t>
            </a:r>
            <a:r>
              <a:rPr kumimoji="1" lang="ko-KR" altLang="en-US" dirty="0"/>
              <a:t> 명세서</a:t>
            </a:r>
            <a:endParaRPr kumimoji="1" lang="en-US" altLang="ko-KR" dirty="0"/>
          </a:p>
          <a:p>
            <a:r>
              <a:rPr kumimoji="1" lang="en-US" altLang="ko-KR" dirty="0"/>
              <a:t>UI </a:t>
            </a:r>
            <a:r>
              <a:rPr kumimoji="1" lang="ko-KR" altLang="en-US" dirty="0" err="1"/>
              <a:t>셜계</a:t>
            </a:r>
            <a:endParaRPr kumimoji="1" lang="en-US" altLang="ko-KR" dirty="0"/>
          </a:p>
          <a:p>
            <a:r>
              <a:rPr kumimoji="1" lang="en-US" altLang="ko-KR" dirty="0"/>
              <a:t>ER –Diagram</a:t>
            </a:r>
          </a:p>
          <a:p>
            <a:r>
              <a:rPr kumimoji="1" lang="ko-KR" altLang="en-US" dirty="0"/>
              <a:t>데이터베이스 연동</a:t>
            </a:r>
            <a:endParaRPr kumimoji="1" lang="en-US" altLang="ko-KR" dirty="0"/>
          </a:p>
          <a:p>
            <a:r>
              <a:rPr kumimoji="1" lang="ko-KR" altLang="en-US" dirty="0"/>
              <a:t>구현 진행도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02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C7011-E118-DE43-81E3-74B32615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주제선정</a:t>
            </a:r>
            <a:r>
              <a:rPr kumimoji="1" lang="ko-KR" altLang="en-US" dirty="0"/>
              <a:t> 및 선정이유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AE127-EAD4-7E4A-8797-43AE91FAF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90687"/>
            <a:ext cx="11840996" cy="4802187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D5DF99-A45D-F643-AE99-60BDB13851D2}"/>
              </a:ext>
            </a:extLst>
          </p:cNvPr>
          <p:cNvSpPr/>
          <p:nvPr/>
        </p:nvSpPr>
        <p:spPr>
          <a:xfrm>
            <a:off x="5086480" y="4008859"/>
            <a:ext cx="1825828" cy="181761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1A2A98E-965E-E74C-B128-7BBB84D2798C}"/>
              </a:ext>
            </a:extLst>
          </p:cNvPr>
          <p:cNvSpPr/>
          <p:nvPr/>
        </p:nvSpPr>
        <p:spPr>
          <a:xfrm>
            <a:off x="9948434" y="4008859"/>
            <a:ext cx="1825828" cy="18176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2A170C-3CEE-C14E-BB6E-E8E86F22B1FB}"/>
              </a:ext>
            </a:extLst>
          </p:cNvPr>
          <p:cNvSpPr/>
          <p:nvPr/>
        </p:nvSpPr>
        <p:spPr>
          <a:xfrm>
            <a:off x="7516965" y="1690686"/>
            <a:ext cx="1825828" cy="18176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B02DD4-2DDC-2E41-88BF-14ECAADC2EA2}"/>
              </a:ext>
            </a:extLst>
          </p:cNvPr>
          <p:cNvCxnSpPr/>
          <p:nvPr/>
        </p:nvCxnSpPr>
        <p:spPr>
          <a:xfrm flipV="1">
            <a:off x="6508547" y="3071399"/>
            <a:ext cx="1008418" cy="93746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C9A490-BBF5-7848-BEC1-353C363EBA61}"/>
              </a:ext>
            </a:extLst>
          </p:cNvPr>
          <p:cNvCxnSpPr>
            <a:cxnSpLocks/>
          </p:cNvCxnSpPr>
          <p:nvPr/>
        </p:nvCxnSpPr>
        <p:spPr>
          <a:xfrm>
            <a:off x="7132494" y="5042752"/>
            <a:ext cx="2479224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F26438-EABA-AB42-8479-B81DCFF71B3C}"/>
              </a:ext>
            </a:extLst>
          </p:cNvPr>
          <p:cNvCxnSpPr>
            <a:cxnSpLocks/>
          </p:cNvCxnSpPr>
          <p:nvPr/>
        </p:nvCxnSpPr>
        <p:spPr>
          <a:xfrm flipH="1">
            <a:off x="7132494" y="5209439"/>
            <a:ext cx="2479224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00EF18-6D2F-784F-8D2D-8C90BDD13C34}"/>
              </a:ext>
            </a:extLst>
          </p:cNvPr>
          <p:cNvCxnSpPr>
            <a:cxnSpLocks/>
          </p:cNvCxnSpPr>
          <p:nvPr/>
        </p:nvCxnSpPr>
        <p:spPr>
          <a:xfrm flipH="1">
            <a:off x="6650559" y="3179761"/>
            <a:ext cx="986145" cy="91393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F280DF1-AAD6-F44D-B1C6-4D53F21E209C}"/>
              </a:ext>
            </a:extLst>
          </p:cNvPr>
          <p:cNvCxnSpPr>
            <a:cxnSpLocks/>
          </p:cNvCxnSpPr>
          <p:nvPr/>
        </p:nvCxnSpPr>
        <p:spPr>
          <a:xfrm>
            <a:off x="9265112" y="3160087"/>
            <a:ext cx="944087" cy="933606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A91F06A-A6B8-B947-8355-2D57F24B6873}"/>
              </a:ext>
            </a:extLst>
          </p:cNvPr>
          <p:cNvCxnSpPr>
            <a:cxnSpLocks/>
          </p:cNvCxnSpPr>
          <p:nvPr/>
        </p:nvCxnSpPr>
        <p:spPr>
          <a:xfrm flipH="1" flipV="1">
            <a:off x="9342794" y="2993401"/>
            <a:ext cx="1008417" cy="97701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CB8541-D4CA-FA4A-901F-35E63B4CFBE4}"/>
              </a:ext>
            </a:extLst>
          </p:cNvPr>
          <p:cNvSpPr txBox="1"/>
          <p:nvPr/>
        </p:nvSpPr>
        <p:spPr>
          <a:xfrm>
            <a:off x="7976992" y="2414827"/>
            <a:ext cx="9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실시간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77AC6E-6430-9F49-A08D-86B9E2FD1521}"/>
              </a:ext>
            </a:extLst>
          </p:cNvPr>
          <p:cNvSpPr txBox="1"/>
          <p:nvPr/>
        </p:nvSpPr>
        <p:spPr>
          <a:xfrm>
            <a:off x="10389304" y="4733000"/>
            <a:ext cx="94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편리성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2020D5-EAC9-9846-AEE5-7A7646454C13}"/>
              </a:ext>
            </a:extLst>
          </p:cNvPr>
          <p:cNvSpPr txBox="1"/>
          <p:nvPr/>
        </p:nvSpPr>
        <p:spPr>
          <a:xfrm>
            <a:off x="5549799" y="4733000"/>
            <a:ext cx="89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융통성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5C5FD1A-6A29-1141-AC7A-62FC9C7F2FF0}"/>
              </a:ext>
            </a:extLst>
          </p:cNvPr>
          <p:cNvSpPr/>
          <p:nvPr/>
        </p:nvSpPr>
        <p:spPr>
          <a:xfrm>
            <a:off x="236704" y="3160087"/>
            <a:ext cx="2600325" cy="15228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A3CAFE-82C0-D943-A1FF-F89578DAD6AB}"/>
              </a:ext>
            </a:extLst>
          </p:cNvPr>
          <p:cNvCxnSpPr>
            <a:cxnSpLocks/>
          </p:cNvCxnSpPr>
          <p:nvPr/>
        </p:nvCxnSpPr>
        <p:spPr>
          <a:xfrm>
            <a:off x="3070575" y="3921504"/>
            <a:ext cx="1830038" cy="0"/>
          </a:xfrm>
          <a:prstGeom prst="straightConnector1">
            <a:avLst/>
          </a:prstGeom>
          <a:ln w="889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3CD2AC3-7AB8-694B-BDC2-5D09ADB01720}"/>
              </a:ext>
            </a:extLst>
          </p:cNvPr>
          <p:cNvSpPr txBox="1"/>
          <p:nvPr/>
        </p:nvSpPr>
        <p:spPr>
          <a:xfrm>
            <a:off x="403189" y="3444450"/>
            <a:ext cx="2235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/>
              <a:t>실시간 예약 시스템</a:t>
            </a:r>
          </a:p>
        </p:txBody>
      </p:sp>
    </p:spTree>
    <p:extLst>
      <p:ext uri="{BB962C8B-B14F-4D97-AF65-F5344CB8AC3E}">
        <p14:creationId xmlns:p14="http://schemas.microsoft.com/office/powerpoint/2010/main" val="31271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0DB14-B169-594F-8EE7-D1ED367E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업무정의서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04ADF-89D5-6B46-AC8C-391B0732B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줄 서는 것을 방지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예약하기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그냥 둘러보기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ACE721C-63D1-5C47-8565-4BCC15B1332D}"/>
              </a:ext>
            </a:extLst>
          </p:cNvPr>
          <p:cNvSpPr/>
          <p:nvPr/>
        </p:nvSpPr>
        <p:spPr>
          <a:xfrm>
            <a:off x="1843088" y="2035969"/>
            <a:ext cx="2314575" cy="9001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68392CF-DB0C-C94F-98FE-1743F70E76F1}"/>
              </a:ext>
            </a:extLst>
          </p:cNvPr>
          <p:cNvSpPr/>
          <p:nvPr/>
        </p:nvSpPr>
        <p:spPr>
          <a:xfrm>
            <a:off x="8034337" y="2035969"/>
            <a:ext cx="2314575" cy="900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6ED4279-0417-894E-BD44-169E5BA789EB}"/>
              </a:ext>
            </a:extLst>
          </p:cNvPr>
          <p:cNvCxnSpPr>
            <a:cxnSpLocks/>
          </p:cNvCxnSpPr>
          <p:nvPr/>
        </p:nvCxnSpPr>
        <p:spPr>
          <a:xfrm>
            <a:off x="6096000" y="2035969"/>
            <a:ext cx="0" cy="435133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5DD5D7-5E08-194C-9CEA-73709853CF14}"/>
              </a:ext>
            </a:extLst>
          </p:cNvPr>
          <p:cNvSpPr txBox="1"/>
          <p:nvPr/>
        </p:nvSpPr>
        <p:spPr>
          <a:xfrm>
            <a:off x="2348763" y="2224415"/>
            <a:ext cx="130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사용자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B1B42-05B0-A54D-A7EF-DF71A86B91C8}"/>
              </a:ext>
            </a:extLst>
          </p:cNvPr>
          <p:cNvSpPr txBox="1"/>
          <p:nvPr/>
        </p:nvSpPr>
        <p:spPr>
          <a:xfrm>
            <a:off x="8348670" y="2234267"/>
            <a:ext cx="168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err="1"/>
              <a:t>매장사장</a:t>
            </a:r>
            <a:endParaRPr kumimoji="1" lang="ko-KR" altLang="en-US" sz="28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FC28E32-89BD-8346-972C-85449E04234E}"/>
              </a:ext>
            </a:extLst>
          </p:cNvPr>
          <p:cNvSpPr txBox="1">
            <a:spLocks/>
          </p:cNvSpPr>
          <p:nvPr/>
        </p:nvSpPr>
        <p:spPr>
          <a:xfrm>
            <a:off x="7334251" y="1825625"/>
            <a:ext cx="4019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실시간 예약 손님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총 손님 확인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메뉴 관리</a:t>
            </a:r>
          </a:p>
        </p:txBody>
      </p:sp>
    </p:spTree>
    <p:extLst>
      <p:ext uri="{BB962C8B-B14F-4D97-AF65-F5344CB8AC3E}">
        <p14:creationId xmlns:p14="http://schemas.microsoft.com/office/powerpoint/2010/main" val="191721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AC8B7-8FD6-164E-A726-13AE905E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기능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AC32E5C-FD1B-624D-AF0A-B8F11874B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421" y="513556"/>
            <a:ext cx="3922142" cy="6178359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0A6E09-44E6-BF4C-BE92-BEAE0949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" y="3792045"/>
            <a:ext cx="6032118" cy="25238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B48A8D-ACA5-4C45-B5B0-48AD60F5D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730250"/>
            <a:ext cx="4674616" cy="57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383C6-842C-4140-A287-2DF9B574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기능명세서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3EBD876-C8D6-EF4B-BBC0-5460D0FF1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198" y="1039812"/>
            <a:ext cx="4296110" cy="524668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E524C18-0739-2C43-97EA-0ED2B84F300C}"/>
              </a:ext>
            </a:extLst>
          </p:cNvPr>
          <p:cNvSpPr/>
          <p:nvPr/>
        </p:nvSpPr>
        <p:spPr>
          <a:xfrm>
            <a:off x="4229099" y="2527698"/>
            <a:ext cx="1071563" cy="37861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EEB5BB-8755-9744-AFD1-8A1D3B16DA13}"/>
              </a:ext>
            </a:extLst>
          </p:cNvPr>
          <p:cNvSpPr/>
          <p:nvPr/>
        </p:nvSpPr>
        <p:spPr>
          <a:xfrm>
            <a:off x="4229100" y="4464844"/>
            <a:ext cx="1071563" cy="37861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961DF0-2CD6-D845-8E00-A297692AE995}"/>
              </a:ext>
            </a:extLst>
          </p:cNvPr>
          <p:cNvSpPr/>
          <p:nvPr/>
        </p:nvSpPr>
        <p:spPr>
          <a:xfrm>
            <a:off x="4257675" y="1457325"/>
            <a:ext cx="1071563" cy="37861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4D6FE3-B7EC-F546-AD0E-9D016203A54A}"/>
              </a:ext>
            </a:extLst>
          </p:cNvPr>
          <p:cNvSpPr/>
          <p:nvPr/>
        </p:nvSpPr>
        <p:spPr>
          <a:xfrm>
            <a:off x="4229099" y="5186362"/>
            <a:ext cx="1071563" cy="37861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2697C6-9DE7-DF47-B9A2-FEB26539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6" y="445293"/>
            <a:ext cx="5355274" cy="32777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E64641-F887-D545-8C43-904782639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734" y="494902"/>
            <a:ext cx="4978065" cy="29340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F93F39-C53A-FC40-9183-9D6F234CE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56" y="3884614"/>
            <a:ext cx="5334794" cy="26082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262DAAF-CD5F-D84C-8DB5-7DE160FB9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277" y="3723090"/>
            <a:ext cx="4978064" cy="27697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CC8CB4E-0949-0E41-884D-F6B9B0470E87}"/>
              </a:ext>
            </a:extLst>
          </p:cNvPr>
          <p:cNvSpPr/>
          <p:nvPr/>
        </p:nvSpPr>
        <p:spPr>
          <a:xfrm>
            <a:off x="1689100" y="2961882"/>
            <a:ext cx="3987800" cy="522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09A682-38CC-6541-A057-BE1C90BA3CFF}"/>
              </a:ext>
            </a:extLst>
          </p:cNvPr>
          <p:cNvSpPr/>
          <p:nvPr/>
        </p:nvSpPr>
        <p:spPr>
          <a:xfrm>
            <a:off x="7441092" y="1852015"/>
            <a:ext cx="3987800" cy="522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760701-680F-D748-9B0C-F149D65DAD0A}"/>
              </a:ext>
            </a:extLst>
          </p:cNvPr>
          <p:cNvSpPr/>
          <p:nvPr/>
        </p:nvSpPr>
        <p:spPr>
          <a:xfrm>
            <a:off x="1689100" y="5933680"/>
            <a:ext cx="3987800" cy="522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A795BB-A5E5-5045-91BF-C8009C9A7916}"/>
              </a:ext>
            </a:extLst>
          </p:cNvPr>
          <p:cNvSpPr/>
          <p:nvPr/>
        </p:nvSpPr>
        <p:spPr>
          <a:xfrm>
            <a:off x="7345842" y="5970193"/>
            <a:ext cx="3987800" cy="522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57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5" grpId="0" animBg="1"/>
      <p:bldP spid="15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CD8B65F-9A65-584C-B01A-81D5910A2B8F}"/>
              </a:ext>
            </a:extLst>
          </p:cNvPr>
          <p:cNvSpPr/>
          <p:nvPr/>
        </p:nvSpPr>
        <p:spPr>
          <a:xfrm>
            <a:off x="838200" y="1690688"/>
            <a:ext cx="10515600" cy="491807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468B6D-A02C-AF46-B6C1-ADC321A0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UI </a:t>
            </a:r>
            <a:r>
              <a:rPr kumimoji="1" lang="ko-KR" altLang="en-US" dirty="0"/>
              <a:t>설계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4DC0893-C110-074F-BA23-571A070EA726}"/>
              </a:ext>
            </a:extLst>
          </p:cNvPr>
          <p:cNvSpPr/>
          <p:nvPr/>
        </p:nvSpPr>
        <p:spPr>
          <a:xfrm>
            <a:off x="438150" y="1447359"/>
            <a:ext cx="1808898" cy="7116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EBAB6-2AB3-D645-9155-7666846DC4BD}"/>
              </a:ext>
            </a:extLst>
          </p:cNvPr>
          <p:cNvSpPr txBox="1"/>
          <p:nvPr/>
        </p:nvSpPr>
        <p:spPr>
          <a:xfrm>
            <a:off x="838200" y="1572575"/>
            <a:ext cx="89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공통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58920ED-E611-FC42-8437-C48370E6F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877" y="2299493"/>
            <a:ext cx="5062246" cy="3858419"/>
          </a:xfrm>
        </p:spPr>
      </p:pic>
    </p:spTree>
    <p:extLst>
      <p:ext uri="{BB962C8B-B14F-4D97-AF65-F5344CB8AC3E}">
        <p14:creationId xmlns:p14="http://schemas.microsoft.com/office/powerpoint/2010/main" val="160273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CD8B65F-9A65-584C-B01A-81D5910A2B8F}"/>
              </a:ext>
            </a:extLst>
          </p:cNvPr>
          <p:cNvSpPr/>
          <p:nvPr/>
        </p:nvSpPr>
        <p:spPr>
          <a:xfrm>
            <a:off x="838200" y="1690688"/>
            <a:ext cx="10515600" cy="491807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468B6D-A02C-AF46-B6C1-ADC321A0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UI </a:t>
            </a:r>
            <a:r>
              <a:rPr kumimoji="1" lang="ko-KR" altLang="en-US" dirty="0"/>
              <a:t>설계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CB04E4B-74FE-B441-B164-C5B55FB3F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87" y="2245028"/>
            <a:ext cx="9743225" cy="3966975"/>
          </a:xfr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4DC0893-C110-074F-BA23-571A070EA726}"/>
              </a:ext>
            </a:extLst>
          </p:cNvPr>
          <p:cNvSpPr/>
          <p:nvPr/>
        </p:nvSpPr>
        <p:spPr>
          <a:xfrm>
            <a:off x="438150" y="1447359"/>
            <a:ext cx="1808898" cy="7116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EBAB6-2AB3-D645-9155-7666846DC4BD}"/>
              </a:ext>
            </a:extLst>
          </p:cNvPr>
          <p:cNvSpPr txBox="1"/>
          <p:nvPr/>
        </p:nvSpPr>
        <p:spPr>
          <a:xfrm>
            <a:off x="690987" y="1554187"/>
            <a:ext cx="130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2647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D5C36FF-D8AF-BB4A-8AAE-F84781B837F7}"/>
              </a:ext>
            </a:extLst>
          </p:cNvPr>
          <p:cNvSpPr/>
          <p:nvPr/>
        </p:nvSpPr>
        <p:spPr>
          <a:xfrm>
            <a:off x="838200" y="1690688"/>
            <a:ext cx="10515600" cy="491807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116A6D-98A0-9048-A282-FA8128D7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UI</a:t>
            </a:r>
            <a:r>
              <a:rPr kumimoji="1" lang="ko-KR" altLang="en-US" dirty="0"/>
              <a:t> 설계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A0FCEC2-2DA2-1E4F-87A3-517B2B459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685" y="2402354"/>
            <a:ext cx="9980629" cy="3857927"/>
          </a:xfr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7A546C6-526F-4F48-A303-AE2E18EBE656}"/>
              </a:ext>
            </a:extLst>
          </p:cNvPr>
          <p:cNvSpPr/>
          <p:nvPr/>
        </p:nvSpPr>
        <p:spPr>
          <a:xfrm>
            <a:off x="438150" y="1447359"/>
            <a:ext cx="1808898" cy="711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25809-48E1-964E-BD74-FE82061EEDB9}"/>
              </a:ext>
            </a:extLst>
          </p:cNvPr>
          <p:cNvSpPr txBox="1"/>
          <p:nvPr/>
        </p:nvSpPr>
        <p:spPr>
          <a:xfrm>
            <a:off x="509373" y="1564015"/>
            <a:ext cx="166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err="1"/>
              <a:t>매장사장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356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104</Words>
  <Application>Microsoft Macintosh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MobileProject -실시간 예약 시스템 </vt:lpstr>
      <vt:lpstr>Content</vt:lpstr>
      <vt:lpstr>주제선정 및 선정이유</vt:lpstr>
      <vt:lpstr>업무정의서</vt:lpstr>
      <vt:lpstr>프로젝트 기능</vt:lpstr>
      <vt:lpstr>기능명세서</vt:lpstr>
      <vt:lpstr>UI 설계</vt:lpstr>
      <vt:lpstr>UI 설계</vt:lpstr>
      <vt:lpstr>UI 설계</vt:lpstr>
      <vt:lpstr>ER –Diagram</vt:lpstr>
      <vt:lpstr>데이터베이스 연동</vt:lpstr>
      <vt:lpstr>구현진행도 및 구현예정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MobileProject -실시간 예약 시스템 </dc:title>
  <dc:creator>이 은비</dc:creator>
  <cp:lastModifiedBy>이 은비</cp:lastModifiedBy>
  <cp:revision>2</cp:revision>
  <dcterms:created xsi:type="dcterms:W3CDTF">2021-10-24T03:08:23Z</dcterms:created>
  <dcterms:modified xsi:type="dcterms:W3CDTF">2021-10-27T14:38:04Z</dcterms:modified>
</cp:coreProperties>
</file>