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DAB860"/>
    <a:srgbClr val="FFE6AA"/>
    <a:srgbClr val="CAA900"/>
    <a:srgbClr val="FFF2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4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7:41:43.7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551 1 24575,'-36'0'0,"-14"3"0,-17 9 0,-8 7 0,12 2 0,15-1 0,16-3 0,8-1 0,0 3 0,3-1 0,-3-1 0,1-3 0,0-2 0,5-2 0,6 0 0,4-4 0,6 0 0,3 0 0,0-3 0,1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7:36:03.461"/>
    </inkml:context>
    <inkml:brush xml:id="br0">
      <inkml:brushProperty name="width" value="0.17143" units="cm"/>
      <inkml:brushProperty name="height" value="0.17143" units="cm"/>
      <inkml:brushProperty name="color" value="#FFC114"/>
    </inkml:brush>
  </inkml:definitions>
  <inkml:trace contextRef="#ctx0" brushRef="#br0">1 0 8027,'59'7'0,"-3"-1"0,-26-2 0,4 5 0,7 4 0,-1 1 0,-3-2 0,2 0 0,-5-1 0,-2-1 0,0 0 0,-6-3 0,-4 1 0,-3-1 0,-4-2 0,-1 1 0,-3 0 0,-2-2 0,-2 0 0,-1-3 0,0 2 0,-3 2 0,2-4 0,-4 7 0,4-7 0,-2 2 0,2-3 0,1 2 0,0 0 0,2 1 0,-2-1 0,4 2 0,-3 0 0,2 2 0,-1-2 0,1 0 0,-1-1 0,1 1 0,0 1 0,2-1 0,1 0 0,-1-1 0,2 1 0,0 0 0,0 1 0,-2-2 0,0 0 0,-2 2 0,1-3 0,-3 3 0,4-4 0,-1 3 0,-1-2 0,-3 2 0,-1-2 0,1 2 0,-1-2 0,1 1 0,0-1 0,2 0 0,-2 1 0,4 0 0,-1 1 0,2 0 0,-2-3 0,1 2 0,-1 0 0,2-3 0,-5 5 0,2-1 0,-7 2 0,-1-3 0,-4 1 0,-4-2 0,2 1 0,-1-1 0,-1 1 0,0 3 0,-2-1 0,1-1 0,0 2 0,0-2 0,0 1 0,0 1 0,-2-2 0,2 0 0,-1-1 0,-2 3 0,-4 3 0,-2 3 0,-6 5 0,-4 5 0,-3 4 0,-5 3 0,-3 1 0,-4 4 0,1-2 0,-1 2 0,3-2 0,1-4 0,5-3 0,-2 0 0,6-5 0,-1 1 0,3-1 0,5-3 0,0-3 0,6-4 0,1 0 0,3-3 0,2 1 0,3-1 0,2-2 0,0 1 0,-2-2 0,2 1 0,-1-1 0,0-2 0,4 4 0,-4-6 0,3 5 0,-4-4 0,3 4 0,-1-1 0,0-1 0,1-1 0,2-7 0,0-1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7:41:44.5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350 1 24575,'-29'11'0,"-17"17"0,-18 20 0,-9 6 0,13-10 0,17-16 0,20-15 0,14-9 0,6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7:41:48.4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157 1 24575,'0'21'0,"0"-2"0,0-3 0,0 3 0,0-2 0,-1 6 0,-6 6 0,-6 7 0,-5 6 0,-2-2 0,5-6 0,3-9 0,2-2 0,2-5 0,0-1 0,2-3 0,3-4 0,-1-5 0,2-3 0,-2-2 0,-1 0 0,-1 1 0,0 1 0,2 4 0,1 1 0,2 3 0,1-1 0,0 0 0,0-2 0,0 0 0,0-2 0,0-4 0,0-1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7:41:49.8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24575,'0'12'0,"0"3"0,1 3 0,5 7 0,3 1 0,5 3 0,5 1 0,1 2 0,2 1 0,0-3 0,-3-4 0,-3-4 0,-2-2 0,-4-3 0,-3-2 0,-2-5 0,-1-2 0,0-3 0,1 0 0,-1 2 0,-2-4 0,-2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7:41:51.0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24575,'23'8'0,"3"5"0,5 3 0,6 6 0,-4-1 0,-1-2 0,-3 0 0,-2-5 0,2 0 0,-5-3 0,-4-3 0,-2 0 0,-2-1 0,-2-3 0,-4-1 0,-3-1 0,-1 2 0,3 5 0,10 2 0,-8-3 0,1-2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7:41:52.1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24575,'34'14'0,"13"7"0,17 11 0,5 8 0,1-1 0,-6 2 0,-4-4 0,-7-5 0,-12-5 0,-10-6 0,-11-7 0,-10-6 0,-5-5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7:35:39.380"/>
    </inkml:context>
    <inkml:brush xml:id="br0">
      <inkml:brushProperty name="width" value="0.17143" units="cm"/>
      <inkml:brushProperty name="height" value="0.17143" units="cm"/>
      <inkml:brushProperty name="color" value="#FFC114"/>
    </inkml:brush>
  </inkml:definitions>
  <inkml:trace contextRef="#ctx0" brushRef="#br0">1 142 8027,'42'-9'0,"0"1"0,18-2 0,-23 7 0,-11 3 0,5 0 0,3 0 0,3 0 0,0 0 0,0 0 0,-4 0 0,4 0 0,-5 0 0,0 0 0,0 0 0,-4 0 0,0 0 0,-1 0 0,-3 0 0,1 0 0,-3 0 0,0 0 0,0 2 0,-1 0 0,0 0 0,-3-2 0,2 0 0,-2 0 0,0 0 0,0 0 0,2 0 0,0 0 0,6 0 0,0 0 0,6 0 0,-5 0 0,9 0 0,-6 0 0,4-3 0,-4 0 0,4-3 0,3 0 0,-3 3 0,1-1 0,5 0 0,-3 0 0,0 1 0,-6 1 0,2 2 0,2-2 0,-3 0 0,-1 0 0,-2 2 0,-1-2 0,0-1 0,-2 1 0,-1-1 0,-1 2 0,0-1 0,3 0 0,-1 0 0,1 1 0,1-1 0,0-1 0,0 1 0,0 0 0,-1 0 0,1 1 0,-2-1 0,-1 0 0,-3 0 0,0 0 0,-2 2 0,-2-1 0,-4-1 0,-1 1 0,0 0 0,-1 0 0,0 0 0,-1-1 0,-1 2 0,-2-3 0,1 3 0,-3-3 0,-6-5 0,-6-5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7:35:41.055"/>
    </inkml:context>
    <inkml:brush xml:id="br0">
      <inkml:brushProperty name="width" value="0.17143" units="cm"/>
      <inkml:brushProperty name="height" value="0.17143" units="cm"/>
      <inkml:brushProperty name="color" value="#FFC114"/>
    </inkml:brush>
  </inkml:definitions>
  <inkml:trace contextRef="#ctx0" brushRef="#br0">1 0 8027,'59'7'0,"-3"-1"0,-26-2 0,4 5 0,7 4 0,-1 1 0,-3-2 0,2 0 0,-5-1 0,-2-1 0,0 0 0,-6-3 0,-4 1 0,-3-1 0,-4-2 0,-1 1 0,-3 0 0,-2-2 0,-2 0 0,-1-3 0,0 2 0,-3 2 0,2-4 0,-4 7 0,4-7 0,-2 2 0,2-3 0,1 2 0,0 0 0,2 1 0,-2-1 0,4 2 0,-3 0 0,2 2 0,-1-2 0,1 0 0,-1-1 0,1 1 0,0 1 0,2-1 0,1 0 0,-1-1 0,2 1 0,0 0 0,0 1 0,-2-2 0,0 0 0,-2 2 0,1-3 0,-3 3 0,4-4 0,-1 3 0,-1-2 0,-3 2 0,-1-2 0,1 2 0,-1-2 0,1 1 0,0-1 0,2 0 0,-2 1 0,4 0 0,-1 1 0,2 0 0,-2-3 0,1 2 0,-1 0 0,2-3 0,-5 5 0,2-1 0,-7 2 0,-1-3 0,-4 1 0,-4-2 0,2 1 0,-1-1 0,-1 1 0,0 3 0,-2-1 0,1-1 0,0 2 0,0-2 0,0 1 0,0 1 0,-2-2 0,2 0 0,-1-1 0,-2 3 0,-4 3 0,-2 3 0,-6 5 0,-4 5 0,-3 4 0,-5 3 0,-3 1 0,-4 4 0,1-2 0,-1 2 0,3-2 0,1-4 0,5-3 0,-2 0 0,6-5 0,-1 1 0,3-1 0,5-3 0,0-3 0,6-4 0,1 0 0,3-3 0,2 1 0,3-1 0,2-2 0,0 1 0,-2-2 0,2 1 0,-1-1 0,0-2 0,4 4 0,-4-6 0,3 5 0,-4-4 0,3 4 0,-1-1 0,0-1 0,1-1 0,2-7 0,0-1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7:36:03.459"/>
    </inkml:context>
    <inkml:brush xml:id="br0">
      <inkml:brushProperty name="width" value="0.17143" units="cm"/>
      <inkml:brushProperty name="height" value="0.17143" units="cm"/>
      <inkml:brushProperty name="color" value="#FFC114"/>
    </inkml:brush>
  </inkml:definitions>
  <inkml:trace contextRef="#ctx0" brushRef="#br0">1 142 8027,'42'-9'0,"0"1"0,18-2 0,-23 7 0,-11 3 0,5 0 0,3 0 0,3 0 0,0 0 0,0 0 0,-4 0 0,4 0 0,-5 0 0,0 0 0,0 0 0,-4 0 0,0 0 0,-1 0 0,-3 0 0,1 0 0,-3 0 0,0 0 0,0 2 0,-1 0 0,0 0 0,-3-2 0,2 0 0,-2 0 0,0 0 0,0 0 0,2 0 0,0 0 0,6 0 0,0 0 0,6 0 0,-5 0 0,9 0 0,-6 0 0,4-3 0,-4 0 0,4-3 0,3 0 0,-3 3 0,1-1 0,5 0 0,-3 0 0,0 1 0,-6 1 0,2 2 0,2-2 0,-3 0 0,-1 0 0,-2 2 0,-1-2 0,0-1 0,-2 1 0,-1-1 0,-1 2 0,0-1 0,3 0 0,-1 0 0,1 1 0,1-1 0,0-1 0,0 1 0,0 0 0,-1 0 0,1 1 0,-2-1 0,-1 0 0,-3 0 0,0 0 0,-2 2 0,-2-1 0,-4-1 0,-1 1 0,0 0 0,-1 0 0,0 0 0,-1-1 0,-1 2 0,-2-3 0,1 3 0,-3-3 0,-6-5 0,-6-5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AEEDE-ACB2-86CB-4848-C357777DC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05098-8E72-5E2E-3FBD-4D13DC1DD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2FB11-B92F-02CE-FAA4-5FBD11256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6ED3-D835-634B-B32A-0B8E61FB37E9}" type="datetimeFigureOut">
              <a:rPr lang="en-US" smtClean="0"/>
              <a:t>8/5/23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AA3DE-5B86-A569-0D46-F4130CDD7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9E6E4-EEE4-3D96-8678-9F51B295B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4529-854C-2548-A4EE-AEEB14D7A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16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DA4AB-8F3B-1CF7-47C6-45C9262F7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DA3852-F8C8-C9C3-D4D5-AEBDBB501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A09FD-FE7D-7576-197C-2A36842B4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6ED3-D835-634B-B32A-0B8E61FB37E9}" type="datetimeFigureOut">
              <a:rPr lang="en-US" smtClean="0"/>
              <a:t>8/5/23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2B195-A14D-0632-C094-2781B6DBB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8470A-F9E5-5592-8DD1-E9F12B8F9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4529-854C-2548-A4EE-AEEB14D7A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78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EB299-A1F7-3D3B-6C47-4EC96BBD57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61CB5-05D9-7B52-3AC6-18A2B2606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78270-FA8D-65EC-CE75-F5E1D5B18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6ED3-D835-634B-B32A-0B8E61FB37E9}" type="datetimeFigureOut">
              <a:rPr lang="en-US" smtClean="0"/>
              <a:t>8/5/23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80182-D385-E22D-EFD7-771ECF7E2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D7152-385E-ED44-4D99-AAA3FD723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4529-854C-2548-A4EE-AEEB14D7A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06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C8AEB-F8F5-1125-9F2E-2A03430B7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1C3F-C362-B37E-7D23-5E281B600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2DE6F-AE77-9847-ABB1-EB8FB3D0D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6ED3-D835-634B-B32A-0B8E61FB37E9}" type="datetimeFigureOut">
              <a:rPr lang="en-US" smtClean="0"/>
              <a:t>8/5/23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B63C8-DB04-3ABF-415F-2C866949F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767D5-E8C7-EAB1-A46F-45F4F5B8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4529-854C-2548-A4EE-AEEB14D7A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92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3742F-49D3-6675-277B-ECDE202E7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102FD-E760-15E8-3406-D1697D4DB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9B1D5-CE70-7E1A-80F1-D677221F3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6ED3-D835-634B-B32A-0B8E61FB37E9}" type="datetimeFigureOut">
              <a:rPr lang="en-US" smtClean="0"/>
              <a:t>8/5/23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BFA14-BF2C-132C-FBB3-202927F59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82509-72DF-A81A-7C68-5774747D0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4529-854C-2548-A4EE-AEEB14D7A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05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A3B1-C097-09C0-3425-29CEFE2C3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BF228-4A40-4936-0A0B-6AFAAF1856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DAF24A-E7CF-16F8-D764-A64F423B4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357B5-41EB-FAF6-64EA-77A4D6084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6ED3-D835-634B-B32A-0B8E61FB37E9}" type="datetimeFigureOut">
              <a:rPr lang="en-US" smtClean="0"/>
              <a:t>8/5/23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5ACB8-DE38-9026-08FD-05E66B29F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0A077-D56F-B063-9DB6-BB8EF9124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4529-854C-2548-A4EE-AEEB14D7A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70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A785E-182E-3730-964F-12A69407A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D9C5E-D253-734C-FA12-D2687013F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E6EEC6-0C03-EDC2-D37E-3F57F8391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05779E-9FA5-875A-08E6-8406EFD363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2560EC-7848-22DA-37EA-32E1EBC8A3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780D4A-849A-DFC3-5635-59778D503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6ED3-D835-634B-B32A-0B8E61FB37E9}" type="datetimeFigureOut">
              <a:rPr lang="en-US" smtClean="0"/>
              <a:t>8/5/23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CAD46A-7891-31E6-B477-24B73CA7E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7BB32A-49C8-E121-8C8D-A10A0FF83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4529-854C-2548-A4EE-AEEB14D7A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31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24C9E-404C-4564-75FE-3CA8FCD2E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49B9CE-7C2E-B382-FAF4-5AEE405E7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6ED3-D835-634B-B32A-0B8E61FB37E9}" type="datetimeFigureOut">
              <a:rPr lang="en-US" smtClean="0"/>
              <a:t>8/5/23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FA31B5-F820-9A23-EAFD-526DEDC76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702E9-D4AA-8600-32B3-E99F53C7C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4529-854C-2548-A4EE-AEEB14D7A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5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D97780-AEC1-9A28-3BC1-F31B2A053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6ED3-D835-634B-B32A-0B8E61FB37E9}" type="datetimeFigureOut">
              <a:rPr lang="en-US" smtClean="0"/>
              <a:t>8/5/23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22954B-200A-0DB9-2D76-BE105F6D8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7F3A2-B440-7B3B-9020-B33E368E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4529-854C-2548-A4EE-AEEB14D7A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38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9F956-27C9-2725-ACBD-60A38B16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95E0C-B953-0831-FBAB-FA76D1A54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952734-9ADC-A183-7FD3-D8D2C6385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1476F-180E-5BB4-35B9-9FF450E59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6ED3-D835-634B-B32A-0B8E61FB37E9}" type="datetimeFigureOut">
              <a:rPr lang="en-US" smtClean="0"/>
              <a:t>8/5/23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5935F-E33F-EF63-F178-EDDE6EF5D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436CD-9B7A-A9BB-26C6-74335FF46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4529-854C-2548-A4EE-AEEB14D7A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18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62569-144E-CA50-7142-4043DD353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1B2329-7D97-A27E-FF37-77F1F976B4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0CA4E5-A535-CC87-485A-8042877CC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F567AD-50EE-26FE-57C5-19F21094C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6ED3-D835-634B-B32A-0B8E61FB37E9}" type="datetimeFigureOut">
              <a:rPr lang="en-US" smtClean="0"/>
              <a:t>8/5/23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7A3CF-2420-0499-D353-CCA9AB078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CD213-DFBF-A15A-555D-3F67360EC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4529-854C-2548-A4EE-AEEB14D7A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77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BCF207-22AF-23FB-F405-C107FC9A6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FCD90-40B6-C7F5-47BE-78BC5887A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9C842-19C9-C135-D9D3-B74C73BA9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66ED3-D835-634B-B32A-0B8E61FB37E9}" type="datetimeFigureOut">
              <a:rPr lang="en-US" smtClean="0"/>
              <a:t>8/5/23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398AB-7F70-ACEF-A086-EC0C1EB63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6BB03-A032-1E51-3138-9B484AA5A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B4529-854C-2548-A4EE-AEEB14D7A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9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19" Type="http://schemas.openxmlformats.org/officeDocument/2006/relationships/customXml" Target="../ink/ink10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71B4181A-85C1-4A55-380F-B5F194C8D56F}"/>
              </a:ext>
            </a:extLst>
          </p:cNvPr>
          <p:cNvGrpSpPr/>
          <p:nvPr/>
        </p:nvGrpSpPr>
        <p:grpSpPr>
          <a:xfrm>
            <a:off x="2750704" y="2771609"/>
            <a:ext cx="1856909" cy="1357411"/>
            <a:chOff x="3366603" y="3067787"/>
            <a:chExt cx="1856909" cy="135741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4688EEB-B4AD-468E-ABCF-54113FD9F9EA}"/>
                </a:ext>
              </a:extLst>
            </p:cNvPr>
            <p:cNvSpPr/>
            <p:nvPr/>
          </p:nvSpPr>
          <p:spPr>
            <a:xfrm rot="4003750">
              <a:off x="4514782" y="2714031"/>
              <a:ext cx="303387" cy="1114073"/>
            </a:xfrm>
            <a:prstGeom prst="rect">
              <a:avLst/>
            </a:prstGeom>
            <a:solidFill>
              <a:srgbClr val="DAB86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an 34">
              <a:extLst>
                <a:ext uri="{FF2B5EF4-FFF2-40B4-BE49-F238E27FC236}">
                  <a16:creationId xmlns:a16="http://schemas.microsoft.com/office/drawing/2014/main" id="{27968E34-3095-248F-61A8-E37B7DC60D84}"/>
                </a:ext>
              </a:extLst>
            </p:cNvPr>
            <p:cNvSpPr/>
            <p:nvPr/>
          </p:nvSpPr>
          <p:spPr>
            <a:xfrm rot="20308528">
              <a:off x="3462698" y="3067787"/>
              <a:ext cx="835572" cy="987815"/>
            </a:xfrm>
            <a:prstGeom prst="can">
              <a:avLst/>
            </a:prstGeom>
            <a:solidFill>
              <a:srgbClr val="DAB860"/>
            </a:solidFill>
            <a:ln w="38100">
              <a:solidFill>
                <a:srgbClr val="4472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2F75A05-46E1-F716-AF89-4EB6420B7D6A}"/>
                </a:ext>
              </a:extLst>
            </p:cNvPr>
            <p:cNvGrpSpPr/>
            <p:nvPr/>
          </p:nvGrpSpPr>
          <p:grpSpPr>
            <a:xfrm>
              <a:off x="3366603" y="4071318"/>
              <a:ext cx="914760" cy="353880"/>
              <a:chOff x="3366603" y="4071318"/>
              <a:chExt cx="914760" cy="353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0E3257B1-8E75-9BE3-F719-A47291248D5F}"/>
                      </a:ext>
                    </a:extLst>
                  </p14:cNvPr>
                  <p14:cNvContentPartPr/>
                  <p14:nvPr/>
                </p14:nvContentPartPr>
                <p14:xfrm>
                  <a:off x="3366603" y="4071318"/>
                  <a:ext cx="198360" cy="83880"/>
                </p14:xfrm>
              </p:contentPart>
            </mc:Choice>
            <mc:Fallback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0E3257B1-8E75-9BE3-F719-A47291248D5F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3348963" y="4053678"/>
                    <a:ext cx="234000" cy="119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42355D71-13C6-B741-CC09-B03F73A4FE8D}"/>
                      </a:ext>
                    </a:extLst>
                  </p14:cNvPr>
                  <p14:cNvContentPartPr/>
                  <p14:nvPr/>
                </p14:nvContentPartPr>
                <p14:xfrm>
                  <a:off x="3478923" y="4164198"/>
                  <a:ext cx="126360" cy="84600"/>
                </p14:xfrm>
              </p:contentPart>
            </mc:Choice>
            <mc:Fallback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42355D71-13C6-B741-CC09-B03F73A4FE8D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60923" y="4146558"/>
                    <a:ext cx="162000" cy="12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58FC8B05-3EE5-9978-771D-A2403A7FB754}"/>
                      </a:ext>
                    </a:extLst>
                  </p14:cNvPr>
                  <p14:cNvContentPartPr/>
                  <p14:nvPr/>
                </p14:nvContentPartPr>
                <p14:xfrm>
                  <a:off x="3667203" y="4249518"/>
                  <a:ext cx="56520" cy="171360"/>
                </p14:xfrm>
              </p:contentPart>
            </mc:Choice>
            <mc:Fallback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58FC8B05-3EE5-9978-771D-A2403A7FB754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649563" y="4231878"/>
                    <a:ext cx="92160" cy="20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E25DB5AD-AF80-4C23-EAFD-00AC56CA972C}"/>
                      </a:ext>
                    </a:extLst>
                  </p14:cNvPr>
                  <p14:cNvContentPartPr/>
                  <p14:nvPr/>
                </p14:nvContentPartPr>
                <p14:xfrm>
                  <a:off x="3851163" y="4283718"/>
                  <a:ext cx="73440" cy="141480"/>
                </p14:xfrm>
              </p:contentPart>
            </mc:Choice>
            <mc:Fallback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E25DB5AD-AF80-4C23-EAFD-00AC56CA972C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833523" y="4266078"/>
                    <a:ext cx="109080" cy="177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9A9BAE4A-061A-A8EB-4B08-FC1130BC3F0F}"/>
                      </a:ext>
                    </a:extLst>
                  </p14:cNvPr>
                  <p14:cNvContentPartPr/>
                  <p14:nvPr/>
                </p14:nvContentPartPr>
                <p14:xfrm>
                  <a:off x="3941523" y="4244478"/>
                  <a:ext cx="156600" cy="82080"/>
                </p14:xfrm>
              </p:contentPart>
            </mc:Choice>
            <mc:Fallback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9A9BAE4A-061A-A8EB-4B08-FC1130BC3F0F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923883" y="4226838"/>
                    <a:ext cx="192240" cy="11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F8562CA2-5993-E00D-39E4-54DDBEB83270}"/>
                      </a:ext>
                    </a:extLst>
                  </p14:cNvPr>
                  <p14:cNvContentPartPr/>
                  <p14:nvPr/>
                </p14:nvContentPartPr>
                <p14:xfrm>
                  <a:off x="4076163" y="4140798"/>
                  <a:ext cx="205200" cy="118800"/>
                </p14:xfrm>
              </p:contentPart>
            </mc:Choice>
            <mc:Fallback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F8562CA2-5993-E00D-39E4-54DDBEB83270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4058523" y="4122798"/>
                    <a:ext cx="240840" cy="1544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CA61CFA-F08B-F29C-FC32-A228AC114961}"/>
              </a:ext>
            </a:extLst>
          </p:cNvPr>
          <p:cNvGrpSpPr/>
          <p:nvPr/>
        </p:nvGrpSpPr>
        <p:grpSpPr>
          <a:xfrm>
            <a:off x="465080" y="2488821"/>
            <a:ext cx="1451516" cy="1972328"/>
            <a:chOff x="997983" y="2487665"/>
            <a:chExt cx="1451516" cy="197232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D453C9C-0AF8-6C9F-AEE8-CD9D407FC723}"/>
                </a:ext>
              </a:extLst>
            </p:cNvPr>
            <p:cNvGrpSpPr/>
            <p:nvPr/>
          </p:nvGrpSpPr>
          <p:grpSpPr>
            <a:xfrm rot="20836160">
              <a:off x="997983" y="2487665"/>
              <a:ext cx="1451516" cy="1882669"/>
              <a:chOff x="2829697" y="753762"/>
              <a:chExt cx="2088292" cy="2570207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00FFDFB-4A14-9BEB-998F-FBE65F7C4FFF}"/>
                  </a:ext>
                </a:extLst>
              </p:cNvPr>
              <p:cNvSpPr/>
              <p:nvPr/>
            </p:nvSpPr>
            <p:spPr>
              <a:xfrm>
                <a:off x="3694698" y="2151799"/>
                <a:ext cx="312885" cy="1172170"/>
              </a:xfrm>
              <a:prstGeom prst="rect">
                <a:avLst/>
              </a:prstGeom>
              <a:solidFill>
                <a:srgbClr val="DAB860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B4595DC-B4E2-974B-41E1-55DFFA741764}"/>
                  </a:ext>
                </a:extLst>
              </p:cNvPr>
              <p:cNvSpPr/>
              <p:nvPr/>
            </p:nvSpPr>
            <p:spPr>
              <a:xfrm>
                <a:off x="2829697" y="753762"/>
                <a:ext cx="2088292" cy="1470455"/>
              </a:xfrm>
              <a:prstGeom prst="rect">
                <a:avLst/>
              </a:prstGeom>
              <a:solidFill>
                <a:srgbClr val="DAB860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81D73EA-E2AC-19E0-053C-4E428DAF6CD1}"/>
                  </a:ext>
                </a:extLst>
              </p:cNvPr>
              <p:cNvGrpSpPr/>
              <p:nvPr/>
            </p:nvGrpSpPr>
            <p:grpSpPr>
              <a:xfrm>
                <a:off x="3183363" y="1009158"/>
                <a:ext cx="1407240" cy="460080"/>
                <a:chOff x="3183363" y="1009158"/>
                <a:chExt cx="1407240" cy="46008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14">
                  <p14:nvContentPartPr>
                    <p14:cNvPr id="18" name="Ink 17">
                      <a:extLst>
                        <a:ext uri="{FF2B5EF4-FFF2-40B4-BE49-F238E27FC236}">
                          <a16:creationId xmlns:a16="http://schemas.microsoft.com/office/drawing/2014/main" id="{26EAEC8B-3293-7F8C-15CB-018652879C3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183363" y="1231638"/>
                    <a:ext cx="1166040" cy="69840"/>
                  </p14:xfrm>
                </p:contentPart>
              </mc:Choice>
              <mc:Fallback>
                <p:pic>
                  <p:nvPicPr>
                    <p:cNvPr id="18" name="Ink 17">
                      <a:extLst>
                        <a:ext uri="{FF2B5EF4-FFF2-40B4-BE49-F238E27FC236}">
                          <a16:creationId xmlns:a16="http://schemas.microsoft.com/office/drawing/2014/main" id="{26EAEC8B-3293-7F8C-15CB-018652879C34}"/>
                        </a:ext>
                      </a:extLst>
                    </p:cNvPr>
                    <p:cNvPicPr/>
                    <p:nvPr/>
                  </p:nvPicPr>
                  <p:blipFill>
                    <a:blip r:embed="rId15"/>
                    <a:stretch>
                      <a:fillRect/>
                    </a:stretch>
                  </p:blipFill>
                  <p:spPr>
                    <a:xfrm>
                      <a:off x="3139332" y="1189832"/>
                      <a:ext cx="1254620" cy="15394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6">
                  <p14:nvContentPartPr>
                    <p14:cNvPr id="19" name="Ink 18">
                      <a:extLst>
                        <a:ext uri="{FF2B5EF4-FFF2-40B4-BE49-F238E27FC236}">
                          <a16:creationId xmlns:a16="http://schemas.microsoft.com/office/drawing/2014/main" id="{73D46D82-5879-E603-5DD8-E62F26B016F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088403" y="1009158"/>
                    <a:ext cx="502200" cy="460080"/>
                  </p14:xfrm>
                </p:contentPart>
              </mc:Choice>
              <mc:Fallback>
                <p:pic>
                  <p:nvPicPr>
                    <p:cNvPr id="19" name="Ink 18">
                      <a:extLst>
                        <a:ext uri="{FF2B5EF4-FFF2-40B4-BE49-F238E27FC236}">
                          <a16:creationId xmlns:a16="http://schemas.microsoft.com/office/drawing/2014/main" id="{73D46D82-5879-E603-5DD8-E62F26B016F3}"/>
                        </a:ext>
                      </a:extLst>
                    </p:cNvPr>
                    <p:cNvPicPr/>
                    <p:nvPr/>
                  </p:nvPicPr>
                  <p:blipFill>
                    <a:blip r:embed="rId17"/>
                    <a:stretch>
                      <a:fillRect/>
                    </a:stretch>
                  </p:blipFill>
                  <p:spPr>
                    <a:xfrm>
                      <a:off x="4044396" y="966886"/>
                      <a:ext cx="590214" cy="544133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3AFEAEEE-84A7-3C03-8100-F147F7A5890B}"/>
                  </a:ext>
                </a:extLst>
              </p:cNvPr>
              <p:cNvGrpSpPr/>
              <p:nvPr/>
            </p:nvGrpSpPr>
            <p:grpSpPr>
              <a:xfrm rot="10800000">
                <a:off x="3183363" y="1523958"/>
                <a:ext cx="1407240" cy="460080"/>
                <a:chOff x="3183363" y="1009158"/>
                <a:chExt cx="1407240" cy="46008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18">
                  <p14:nvContentPartPr>
                    <p14:cNvPr id="29" name="Ink 28">
                      <a:extLst>
                        <a:ext uri="{FF2B5EF4-FFF2-40B4-BE49-F238E27FC236}">
                          <a16:creationId xmlns:a16="http://schemas.microsoft.com/office/drawing/2014/main" id="{6752034F-D444-4A07-7082-77F4368F32A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183363" y="1231638"/>
                    <a:ext cx="1166040" cy="69840"/>
                  </p14:xfrm>
                </p:contentPart>
              </mc:Choice>
              <mc:Fallback>
                <p:pic>
                  <p:nvPicPr>
                    <p:cNvPr id="29" name="Ink 28">
                      <a:extLst>
                        <a:ext uri="{FF2B5EF4-FFF2-40B4-BE49-F238E27FC236}">
                          <a16:creationId xmlns:a16="http://schemas.microsoft.com/office/drawing/2014/main" id="{6752034F-D444-4A07-7082-77F4368F32A8}"/>
                        </a:ext>
                      </a:extLst>
                    </p:cNvPr>
                    <p:cNvPicPr/>
                    <p:nvPr/>
                  </p:nvPicPr>
                  <p:blipFill>
                    <a:blip r:embed="rId15"/>
                    <a:stretch>
                      <a:fillRect/>
                    </a:stretch>
                  </p:blipFill>
                  <p:spPr>
                    <a:xfrm>
                      <a:off x="3139332" y="1189832"/>
                      <a:ext cx="1254620" cy="15394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9">
                  <p14:nvContentPartPr>
                    <p14:cNvPr id="30" name="Ink 29">
                      <a:extLst>
                        <a:ext uri="{FF2B5EF4-FFF2-40B4-BE49-F238E27FC236}">
                          <a16:creationId xmlns:a16="http://schemas.microsoft.com/office/drawing/2014/main" id="{F6089B90-17FF-6B4B-200E-76ACE1D5FDB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088403" y="1009158"/>
                    <a:ext cx="502200" cy="460080"/>
                  </p14:xfrm>
                </p:contentPart>
              </mc:Choice>
              <mc:Fallback>
                <p:pic>
                  <p:nvPicPr>
                    <p:cNvPr id="30" name="Ink 29">
                      <a:extLst>
                        <a:ext uri="{FF2B5EF4-FFF2-40B4-BE49-F238E27FC236}">
                          <a16:creationId xmlns:a16="http://schemas.microsoft.com/office/drawing/2014/main" id="{F6089B90-17FF-6B4B-200E-76ACE1D5FDB5}"/>
                        </a:ext>
                      </a:extLst>
                    </p:cNvPr>
                    <p:cNvPicPr/>
                    <p:nvPr/>
                  </p:nvPicPr>
                  <p:blipFill>
                    <a:blip r:embed="rId17"/>
                    <a:stretch>
                      <a:fillRect/>
                    </a:stretch>
                  </p:blipFill>
                  <p:spPr>
                    <a:xfrm>
                      <a:off x="4044396" y="966886"/>
                      <a:ext cx="590214" cy="544133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A186E8DF-7CC3-230A-3F97-8D8C3396A362}"/>
                </a:ext>
              </a:extLst>
            </p:cNvPr>
            <p:cNvSpPr/>
            <p:nvPr/>
          </p:nvSpPr>
          <p:spPr>
            <a:xfrm rot="20988551">
              <a:off x="1331095" y="3905948"/>
              <a:ext cx="1099751" cy="554045"/>
            </a:xfrm>
            <a:custGeom>
              <a:avLst/>
              <a:gdLst>
                <a:gd name="connsiteX0" fmla="*/ 0 w 1099751"/>
                <a:gd name="connsiteY0" fmla="*/ 210065 h 654908"/>
                <a:gd name="connsiteX1" fmla="*/ 37070 w 1099751"/>
                <a:gd name="connsiteY1" fmla="*/ 148281 h 654908"/>
                <a:gd name="connsiteX2" fmla="*/ 74141 w 1099751"/>
                <a:gd name="connsiteY2" fmla="*/ 111211 h 654908"/>
                <a:gd name="connsiteX3" fmla="*/ 234778 w 1099751"/>
                <a:gd name="connsiteY3" fmla="*/ 24714 h 654908"/>
                <a:gd name="connsiteX4" fmla="*/ 358346 w 1099751"/>
                <a:gd name="connsiteY4" fmla="*/ 49427 h 654908"/>
                <a:gd name="connsiteX5" fmla="*/ 420130 w 1099751"/>
                <a:gd name="connsiteY5" fmla="*/ 12357 h 654908"/>
                <a:gd name="connsiteX6" fmla="*/ 481913 w 1099751"/>
                <a:gd name="connsiteY6" fmla="*/ 12357 h 654908"/>
                <a:gd name="connsiteX7" fmla="*/ 543697 w 1099751"/>
                <a:gd name="connsiteY7" fmla="*/ 98854 h 654908"/>
                <a:gd name="connsiteX8" fmla="*/ 605481 w 1099751"/>
                <a:gd name="connsiteY8" fmla="*/ 61784 h 654908"/>
                <a:gd name="connsiteX9" fmla="*/ 704335 w 1099751"/>
                <a:gd name="connsiteY9" fmla="*/ 24714 h 654908"/>
                <a:gd name="connsiteX10" fmla="*/ 827903 w 1099751"/>
                <a:gd name="connsiteY10" fmla="*/ 0 h 654908"/>
                <a:gd name="connsiteX11" fmla="*/ 939113 w 1099751"/>
                <a:gd name="connsiteY11" fmla="*/ 49427 h 654908"/>
                <a:gd name="connsiteX12" fmla="*/ 1075038 w 1099751"/>
                <a:gd name="connsiteY12" fmla="*/ 86497 h 654908"/>
                <a:gd name="connsiteX13" fmla="*/ 1099751 w 1099751"/>
                <a:gd name="connsiteY13" fmla="*/ 197708 h 654908"/>
                <a:gd name="connsiteX14" fmla="*/ 1099751 w 1099751"/>
                <a:gd name="connsiteY14" fmla="*/ 197708 h 654908"/>
                <a:gd name="connsiteX15" fmla="*/ 1062681 w 1099751"/>
                <a:gd name="connsiteY15" fmla="*/ 420130 h 654908"/>
                <a:gd name="connsiteX16" fmla="*/ 1013254 w 1099751"/>
                <a:gd name="connsiteY16" fmla="*/ 481914 h 654908"/>
                <a:gd name="connsiteX17" fmla="*/ 976184 w 1099751"/>
                <a:gd name="connsiteY17" fmla="*/ 593124 h 654908"/>
                <a:gd name="connsiteX18" fmla="*/ 840259 w 1099751"/>
                <a:gd name="connsiteY18" fmla="*/ 654908 h 654908"/>
                <a:gd name="connsiteX19" fmla="*/ 691978 w 1099751"/>
                <a:gd name="connsiteY19" fmla="*/ 654908 h 654908"/>
                <a:gd name="connsiteX20" fmla="*/ 580768 w 1099751"/>
                <a:gd name="connsiteY20" fmla="*/ 654908 h 654908"/>
                <a:gd name="connsiteX21" fmla="*/ 407773 w 1099751"/>
                <a:gd name="connsiteY21" fmla="*/ 654908 h 654908"/>
                <a:gd name="connsiteX22" fmla="*/ 210065 w 1099751"/>
                <a:gd name="connsiteY22" fmla="*/ 605481 h 654908"/>
                <a:gd name="connsiteX23" fmla="*/ 259492 w 1099751"/>
                <a:gd name="connsiteY23" fmla="*/ 432487 h 654908"/>
                <a:gd name="connsiteX24" fmla="*/ 111211 w 1099751"/>
                <a:gd name="connsiteY24" fmla="*/ 407773 h 654908"/>
                <a:gd name="connsiteX25" fmla="*/ 0 w 1099751"/>
                <a:gd name="connsiteY25" fmla="*/ 210065 h 654908"/>
                <a:gd name="connsiteX0" fmla="*/ 0 w 1099751"/>
                <a:gd name="connsiteY0" fmla="*/ 210065 h 654908"/>
                <a:gd name="connsiteX1" fmla="*/ 37070 w 1099751"/>
                <a:gd name="connsiteY1" fmla="*/ 148281 h 654908"/>
                <a:gd name="connsiteX2" fmla="*/ 74141 w 1099751"/>
                <a:gd name="connsiteY2" fmla="*/ 111211 h 654908"/>
                <a:gd name="connsiteX3" fmla="*/ 234778 w 1099751"/>
                <a:gd name="connsiteY3" fmla="*/ 24714 h 654908"/>
                <a:gd name="connsiteX4" fmla="*/ 358346 w 1099751"/>
                <a:gd name="connsiteY4" fmla="*/ 49427 h 654908"/>
                <a:gd name="connsiteX5" fmla="*/ 420130 w 1099751"/>
                <a:gd name="connsiteY5" fmla="*/ 12357 h 654908"/>
                <a:gd name="connsiteX6" fmla="*/ 481913 w 1099751"/>
                <a:gd name="connsiteY6" fmla="*/ 12357 h 654908"/>
                <a:gd name="connsiteX7" fmla="*/ 543697 w 1099751"/>
                <a:gd name="connsiteY7" fmla="*/ 98854 h 654908"/>
                <a:gd name="connsiteX8" fmla="*/ 605481 w 1099751"/>
                <a:gd name="connsiteY8" fmla="*/ 61784 h 654908"/>
                <a:gd name="connsiteX9" fmla="*/ 704335 w 1099751"/>
                <a:gd name="connsiteY9" fmla="*/ 24714 h 654908"/>
                <a:gd name="connsiteX10" fmla="*/ 827903 w 1099751"/>
                <a:gd name="connsiteY10" fmla="*/ 0 h 654908"/>
                <a:gd name="connsiteX11" fmla="*/ 939113 w 1099751"/>
                <a:gd name="connsiteY11" fmla="*/ 49427 h 654908"/>
                <a:gd name="connsiteX12" fmla="*/ 1075038 w 1099751"/>
                <a:gd name="connsiteY12" fmla="*/ 86497 h 654908"/>
                <a:gd name="connsiteX13" fmla="*/ 1099751 w 1099751"/>
                <a:gd name="connsiteY13" fmla="*/ 197708 h 654908"/>
                <a:gd name="connsiteX14" fmla="*/ 1099751 w 1099751"/>
                <a:gd name="connsiteY14" fmla="*/ 197708 h 654908"/>
                <a:gd name="connsiteX15" fmla="*/ 1062681 w 1099751"/>
                <a:gd name="connsiteY15" fmla="*/ 420130 h 654908"/>
                <a:gd name="connsiteX16" fmla="*/ 1013254 w 1099751"/>
                <a:gd name="connsiteY16" fmla="*/ 481914 h 654908"/>
                <a:gd name="connsiteX17" fmla="*/ 976184 w 1099751"/>
                <a:gd name="connsiteY17" fmla="*/ 593124 h 654908"/>
                <a:gd name="connsiteX18" fmla="*/ 840259 w 1099751"/>
                <a:gd name="connsiteY18" fmla="*/ 654908 h 654908"/>
                <a:gd name="connsiteX19" fmla="*/ 691978 w 1099751"/>
                <a:gd name="connsiteY19" fmla="*/ 654908 h 654908"/>
                <a:gd name="connsiteX20" fmla="*/ 580768 w 1099751"/>
                <a:gd name="connsiteY20" fmla="*/ 654908 h 654908"/>
                <a:gd name="connsiteX21" fmla="*/ 407773 w 1099751"/>
                <a:gd name="connsiteY21" fmla="*/ 654908 h 654908"/>
                <a:gd name="connsiteX22" fmla="*/ 210065 w 1099751"/>
                <a:gd name="connsiteY22" fmla="*/ 605481 h 654908"/>
                <a:gd name="connsiteX23" fmla="*/ 135924 w 1099751"/>
                <a:gd name="connsiteY23" fmla="*/ 543697 h 654908"/>
                <a:gd name="connsiteX24" fmla="*/ 111211 w 1099751"/>
                <a:gd name="connsiteY24" fmla="*/ 407773 h 654908"/>
                <a:gd name="connsiteX25" fmla="*/ 0 w 1099751"/>
                <a:gd name="connsiteY25" fmla="*/ 210065 h 654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099751" h="654908">
                  <a:moveTo>
                    <a:pt x="0" y="210065"/>
                  </a:moveTo>
                  <a:lnTo>
                    <a:pt x="37070" y="148281"/>
                  </a:lnTo>
                  <a:lnTo>
                    <a:pt x="74141" y="111211"/>
                  </a:lnTo>
                  <a:lnTo>
                    <a:pt x="234778" y="24714"/>
                  </a:lnTo>
                  <a:lnTo>
                    <a:pt x="358346" y="49427"/>
                  </a:lnTo>
                  <a:lnTo>
                    <a:pt x="420130" y="12357"/>
                  </a:lnTo>
                  <a:lnTo>
                    <a:pt x="481913" y="12357"/>
                  </a:lnTo>
                  <a:lnTo>
                    <a:pt x="543697" y="98854"/>
                  </a:lnTo>
                  <a:lnTo>
                    <a:pt x="605481" y="61784"/>
                  </a:lnTo>
                  <a:lnTo>
                    <a:pt x="704335" y="24714"/>
                  </a:lnTo>
                  <a:lnTo>
                    <a:pt x="827903" y="0"/>
                  </a:lnTo>
                  <a:lnTo>
                    <a:pt x="939113" y="49427"/>
                  </a:lnTo>
                  <a:lnTo>
                    <a:pt x="1075038" y="86497"/>
                  </a:lnTo>
                  <a:lnTo>
                    <a:pt x="1099751" y="197708"/>
                  </a:lnTo>
                  <a:lnTo>
                    <a:pt x="1099751" y="197708"/>
                  </a:lnTo>
                  <a:lnTo>
                    <a:pt x="1062681" y="420130"/>
                  </a:lnTo>
                  <a:lnTo>
                    <a:pt x="1013254" y="481914"/>
                  </a:lnTo>
                  <a:lnTo>
                    <a:pt x="976184" y="593124"/>
                  </a:lnTo>
                  <a:lnTo>
                    <a:pt x="840259" y="654908"/>
                  </a:lnTo>
                  <a:lnTo>
                    <a:pt x="691978" y="654908"/>
                  </a:lnTo>
                  <a:lnTo>
                    <a:pt x="580768" y="654908"/>
                  </a:lnTo>
                  <a:lnTo>
                    <a:pt x="407773" y="654908"/>
                  </a:lnTo>
                  <a:lnTo>
                    <a:pt x="210065" y="605481"/>
                  </a:lnTo>
                  <a:lnTo>
                    <a:pt x="135924" y="543697"/>
                  </a:lnTo>
                  <a:lnTo>
                    <a:pt x="111211" y="407773"/>
                  </a:lnTo>
                  <a:lnTo>
                    <a:pt x="0" y="210065"/>
                  </a:lnTo>
                  <a:close/>
                </a:path>
              </a:pathLst>
            </a:custGeom>
            <a:solidFill>
              <a:srgbClr val="FFE6A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F7CF98E-7B07-5DEB-CCC1-06AAFE7F7EDC}"/>
              </a:ext>
            </a:extLst>
          </p:cNvPr>
          <p:cNvGrpSpPr/>
          <p:nvPr/>
        </p:nvGrpSpPr>
        <p:grpSpPr>
          <a:xfrm rot="21167606">
            <a:off x="5216712" y="2435148"/>
            <a:ext cx="1431033" cy="1681059"/>
            <a:chOff x="5380483" y="2422326"/>
            <a:chExt cx="1431033" cy="1681059"/>
          </a:xfrm>
        </p:grpSpPr>
        <p:sp>
          <p:nvSpPr>
            <p:cNvPr id="50" name="Punched Tape 49">
              <a:extLst>
                <a:ext uri="{FF2B5EF4-FFF2-40B4-BE49-F238E27FC236}">
                  <a16:creationId xmlns:a16="http://schemas.microsoft.com/office/drawing/2014/main" id="{6D8D887F-387E-B55B-E488-6CD9BDA5B579}"/>
                </a:ext>
              </a:extLst>
            </p:cNvPr>
            <p:cNvSpPr/>
            <p:nvPr/>
          </p:nvSpPr>
          <p:spPr>
            <a:xfrm rot="5400000">
              <a:off x="5255470" y="2547339"/>
              <a:ext cx="1681059" cy="1431033"/>
            </a:xfrm>
            <a:custGeom>
              <a:avLst/>
              <a:gdLst>
                <a:gd name="connsiteX0" fmla="*/ 0 w 10000"/>
                <a:gd name="connsiteY0" fmla="*/ 1000 h 10000"/>
                <a:gd name="connsiteX1" fmla="*/ 2500 w 10000"/>
                <a:gd name="connsiteY1" fmla="*/ 2000 h 10000"/>
                <a:gd name="connsiteX2" fmla="*/ 5000 w 10000"/>
                <a:gd name="connsiteY2" fmla="*/ 1000 h 10000"/>
                <a:gd name="connsiteX3" fmla="*/ 7500 w 10000"/>
                <a:gd name="connsiteY3" fmla="*/ 0 h 10000"/>
                <a:gd name="connsiteX4" fmla="*/ 10000 w 10000"/>
                <a:gd name="connsiteY4" fmla="*/ 1000 h 10000"/>
                <a:gd name="connsiteX5" fmla="*/ 10000 w 10000"/>
                <a:gd name="connsiteY5" fmla="*/ 9000 h 10000"/>
                <a:gd name="connsiteX6" fmla="*/ 7500 w 10000"/>
                <a:gd name="connsiteY6" fmla="*/ 8000 h 10000"/>
                <a:gd name="connsiteX7" fmla="*/ 5000 w 10000"/>
                <a:gd name="connsiteY7" fmla="*/ 9000 h 10000"/>
                <a:gd name="connsiteX8" fmla="*/ 2500 w 10000"/>
                <a:gd name="connsiteY8" fmla="*/ 10000 h 10000"/>
                <a:gd name="connsiteX9" fmla="*/ 0 w 10000"/>
                <a:gd name="connsiteY9" fmla="*/ 9000 h 10000"/>
                <a:gd name="connsiteX10" fmla="*/ 0 w 10000"/>
                <a:gd name="connsiteY10" fmla="*/ 1000 h 10000"/>
                <a:gd name="connsiteX0" fmla="*/ 0 w 10000"/>
                <a:gd name="connsiteY0" fmla="*/ 1000 h 10434"/>
                <a:gd name="connsiteX1" fmla="*/ 2500 w 10000"/>
                <a:gd name="connsiteY1" fmla="*/ 2000 h 10434"/>
                <a:gd name="connsiteX2" fmla="*/ 5000 w 10000"/>
                <a:gd name="connsiteY2" fmla="*/ 1000 h 10434"/>
                <a:gd name="connsiteX3" fmla="*/ 7500 w 10000"/>
                <a:gd name="connsiteY3" fmla="*/ 0 h 10434"/>
                <a:gd name="connsiteX4" fmla="*/ 10000 w 10000"/>
                <a:gd name="connsiteY4" fmla="*/ 1000 h 10434"/>
                <a:gd name="connsiteX5" fmla="*/ 10000 w 10000"/>
                <a:gd name="connsiteY5" fmla="*/ 9000 h 10434"/>
                <a:gd name="connsiteX6" fmla="*/ 7500 w 10000"/>
                <a:gd name="connsiteY6" fmla="*/ 8000 h 10434"/>
                <a:gd name="connsiteX7" fmla="*/ 5059 w 10000"/>
                <a:gd name="connsiteY7" fmla="*/ 10239 h 10434"/>
                <a:gd name="connsiteX8" fmla="*/ 2500 w 10000"/>
                <a:gd name="connsiteY8" fmla="*/ 10000 h 10434"/>
                <a:gd name="connsiteX9" fmla="*/ 0 w 10000"/>
                <a:gd name="connsiteY9" fmla="*/ 9000 h 10434"/>
                <a:gd name="connsiteX10" fmla="*/ 0 w 10000"/>
                <a:gd name="connsiteY10" fmla="*/ 1000 h 10434"/>
                <a:gd name="connsiteX0" fmla="*/ 0 w 10000"/>
                <a:gd name="connsiteY0" fmla="*/ 1000 h 10255"/>
                <a:gd name="connsiteX1" fmla="*/ 2500 w 10000"/>
                <a:gd name="connsiteY1" fmla="*/ 2000 h 10255"/>
                <a:gd name="connsiteX2" fmla="*/ 5000 w 10000"/>
                <a:gd name="connsiteY2" fmla="*/ 1000 h 10255"/>
                <a:gd name="connsiteX3" fmla="*/ 7500 w 10000"/>
                <a:gd name="connsiteY3" fmla="*/ 0 h 10255"/>
                <a:gd name="connsiteX4" fmla="*/ 10000 w 10000"/>
                <a:gd name="connsiteY4" fmla="*/ 1000 h 10255"/>
                <a:gd name="connsiteX5" fmla="*/ 10000 w 10000"/>
                <a:gd name="connsiteY5" fmla="*/ 9000 h 10255"/>
                <a:gd name="connsiteX6" fmla="*/ 7617 w 10000"/>
                <a:gd name="connsiteY6" fmla="*/ 9435 h 10255"/>
                <a:gd name="connsiteX7" fmla="*/ 5059 w 10000"/>
                <a:gd name="connsiteY7" fmla="*/ 10239 h 10255"/>
                <a:gd name="connsiteX8" fmla="*/ 2500 w 10000"/>
                <a:gd name="connsiteY8" fmla="*/ 10000 h 10255"/>
                <a:gd name="connsiteX9" fmla="*/ 0 w 10000"/>
                <a:gd name="connsiteY9" fmla="*/ 9000 h 10255"/>
                <a:gd name="connsiteX10" fmla="*/ 0 w 10000"/>
                <a:gd name="connsiteY10" fmla="*/ 1000 h 10255"/>
                <a:gd name="connsiteX0" fmla="*/ 0 w 10000"/>
                <a:gd name="connsiteY0" fmla="*/ 1000 h 10000"/>
                <a:gd name="connsiteX1" fmla="*/ 2500 w 10000"/>
                <a:gd name="connsiteY1" fmla="*/ 2000 h 10000"/>
                <a:gd name="connsiteX2" fmla="*/ 5000 w 10000"/>
                <a:gd name="connsiteY2" fmla="*/ 1000 h 10000"/>
                <a:gd name="connsiteX3" fmla="*/ 7500 w 10000"/>
                <a:gd name="connsiteY3" fmla="*/ 0 h 10000"/>
                <a:gd name="connsiteX4" fmla="*/ 10000 w 10000"/>
                <a:gd name="connsiteY4" fmla="*/ 1000 h 10000"/>
                <a:gd name="connsiteX5" fmla="*/ 10000 w 10000"/>
                <a:gd name="connsiteY5" fmla="*/ 9000 h 10000"/>
                <a:gd name="connsiteX6" fmla="*/ 7617 w 10000"/>
                <a:gd name="connsiteY6" fmla="*/ 9435 h 10000"/>
                <a:gd name="connsiteX7" fmla="*/ 5118 w 10000"/>
                <a:gd name="connsiteY7" fmla="*/ 9848 h 10000"/>
                <a:gd name="connsiteX8" fmla="*/ 2500 w 10000"/>
                <a:gd name="connsiteY8" fmla="*/ 10000 h 10000"/>
                <a:gd name="connsiteX9" fmla="*/ 0 w 10000"/>
                <a:gd name="connsiteY9" fmla="*/ 9000 h 10000"/>
                <a:gd name="connsiteX10" fmla="*/ 0 w 10000"/>
                <a:gd name="connsiteY10" fmla="*/ 1000 h 10000"/>
                <a:gd name="connsiteX0" fmla="*/ 0 w 10059"/>
                <a:gd name="connsiteY0" fmla="*/ 1000 h 10174"/>
                <a:gd name="connsiteX1" fmla="*/ 2500 w 10059"/>
                <a:gd name="connsiteY1" fmla="*/ 2000 h 10174"/>
                <a:gd name="connsiteX2" fmla="*/ 5000 w 10059"/>
                <a:gd name="connsiteY2" fmla="*/ 1000 h 10174"/>
                <a:gd name="connsiteX3" fmla="*/ 7500 w 10059"/>
                <a:gd name="connsiteY3" fmla="*/ 0 h 10174"/>
                <a:gd name="connsiteX4" fmla="*/ 10000 w 10059"/>
                <a:gd name="connsiteY4" fmla="*/ 1000 h 10174"/>
                <a:gd name="connsiteX5" fmla="*/ 10059 w 10059"/>
                <a:gd name="connsiteY5" fmla="*/ 10174 h 10174"/>
                <a:gd name="connsiteX6" fmla="*/ 7617 w 10059"/>
                <a:gd name="connsiteY6" fmla="*/ 9435 h 10174"/>
                <a:gd name="connsiteX7" fmla="*/ 5118 w 10059"/>
                <a:gd name="connsiteY7" fmla="*/ 9848 h 10174"/>
                <a:gd name="connsiteX8" fmla="*/ 2500 w 10059"/>
                <a:gd name="connsiteY8" fmla="*/ 10000 h 10174"/>
                <a:gd name="connsiteX9" fmla="*/ 0 w 10059"/>
                <a:gd name="connsiteY9" fmla="*/ 9000 h 10174"/>
                <a:gd name="connsiteX10" fmla="*/ 0 w 10059"/>
                <a:gd name="connsiteY10" fmla="*/ 1000 h 10174"/>
                <a:gd name="connsiteX0" fmla="*/ 0 w 10118"/>
                <a:gd name="connsiteY0" fmla="*/ 1000 h 10826"/>
                <a:gd name="connsiteX1" fmla="*/ 2500 w 10118"/>
                <a:gd name="connsiteY1" fmla="*/ 2000 h 10826"/>
                <a:gd name="connsiteX2" fmla="*/ 5000 w 10118"/>
                <a:gd name="connsiteY2" fmla="*/ 1000 h 10826"/>
                <a:gd name="connsiteX3" fmla="*/ 7500 w 10118"/>
                <a:gd name="connsiteY3" fmla="*/ 0 h 10826"/>
                <a:gd name="connsiteX4" fmla="*/ 10000 w 10118"/>
                <a:gd name="connsiteY4" fmla="*/ 1000 h 10826"/>
                <a:gd name="connsiteX5" fmla="*/ 10118 w 10118"/>
                <a:gd name="connsiteY5" fmla="*/ 10826 h 10826"/>
                <a:gd name="connsiteX6" fmla="*/ 7617 w 10118"/>
                <a:gd name="connsiteY6" fmla="*/ 9435 h 10826"/>
                <a:gd name="connsiteX7" fmla="*/ 5118 w 10118"/>
                <a:gd name="connsiteY7" fmla="*/ 9848 h 10826"/>
                <a:gd name="connsiteX8" fmla="*/ 2500 w 10118"/>
                <a:gd name="connsiteY8" fmla="*/ 10000 h 10826"/>
                <a:gd name="connsiteX9" fmla="*/ 0 w 10118"/>
                <a:gd name="connsiteY9" fmla="*/ 9000 h 10826"/>
                <a:gd name="connsiteX10" fmla="*/ 0 w 10118"/>
                <a:gd name="connsiteY10" fmla="*/ 1000 h 10826"/>
                <a:gd name="connsiteX0" fmla="*/ 0 w 10118"/>
                <a:gd name="connsiteY0" fmla="*/ 1005 h 10831"/>
                <a:gd name="connsiteX1" fmla="*/ 2500 w 10118"/>
                <a:gd name="connsiteY1" fmla="*/ 2005 h 10831"/>
                <a:gd name="connsiteX2" fmla="*/ 5059 w 10118"/>
                <a:gd name="connsiteY2" fmla="*/ 1396 h 10831"/>
                <a:gd name="connsiteX3" fmla="*/ 7500 w 10118"/>
                <a:gd name="connsiteY3" fmla="*/ 5 h 10831"/>
                <a:gd name="connsiteX4" fmla="*/ 10000 w 10118"/>
                <a:gd name="connsiteY4" fmla="*/ 1005 h 10831"/>
                <a:gd name="connsiteX5" fmla="*/ 10118 w 10118"/>
                <a:gd name="connsiteY5" fmla="*/ 10831 h 10831"/>
                <a:gd name="connsiteX6" fmla="*/ 7617 w 10118"/>
                <a:gd name="connsiteY6" fmla="*/ 9440 h 10831"/>
                <a:gd name="connsiteX7" fmla="*/ 5118 w 10118"/>
                <a:gd name="connsiteY7" fmla="*/ 9853 h 10831"/>
                <a:gd name="connsiteX8" fmla="*/ 2500 w 10118"/>
                <a:gd name="connsiteY8" fmla="*/ 10005 h 10831"/>
                <a:gd name="connsiteX9" fmla="*/ 0 w 10118"/>
                <a:gd name="connsiteY9" fmla="*/ 9005 h 10831"/>
                <a:gd name="connsiteX10" fmla="*/ 0 w 10118"/>
                <a:gd name="connsiteY10" fmla="*/ 1005 h 10831"/>
                <a:gd name="connsiteX0" fmla="*/ 0 w 10118"/>
                <a:gd name="connsiteY0" fmla="*/ 341 h 10167"/>
                <a:gd name="connsiteX1" fmla="*/ 2500 w 10118"/>
                <a:gd name="connsiteY1" fmla="*/ 1341 h 10167"/>
                <a:gd name="connsiteX2" fmla="*/ 5059 w 10118"/>
                <a:gd name="connsiteY2" fmla="*/ 732 h 10167"/>
                <a:gd name="connsiteX3" fmla="*/ 7559 w 10118"/>
                <a:gd name="connsiteY3" fmla="*/ 124 h 10167"/>
                <a:gd name="connsiteX4" fmla="*/ 10000 w 10118"/>
                <a:gd name="connsiteY4" fmla="*/ 341 h 10167"/>
                <a:gd name="connsiteX5" fmla="*/ 10118 w 10118"/>
                <a:gd name="connsiteY5" fmla="*/ 10167 h 10167"/>
                <a:gd name="connsiteX6" fmla="*/ 7617 w 10118"/>
                <a:gd name="connsiteY6" fmla="*/ 8776 h 10167"/>
                <a:gd name="connsiteX7" fmla="*/ 5118 w 10118"/>
                <a:gd name="connsiteY7" fmla="*/ 9189 h 10167"/>
                <a:gd name="connsiteX8" fmla="*/ 2500 w 10118"/>
                <a:gd name="connsiteY8" fmla="*/ 9341 h 10167"/>
                <a:gd name="connsiteX9" fmla="*/ 0 w 10118"/>
                <a:gd name="connsiteY9" fmla="*/ 8341 h 10167"/>
                <a:gd name="connsiteX10" fmla="*/ 0 w 10118"/>
                <a:gd name="connsiteY10" fmla="*/ 341 h 10167"/>
                <a:gd name="connsiteX0" fmla="*/ 0 w 10118"/>
                <a:gd name="connsiteY0" fmla="*/ 218 h 10044"/>
                <a:gd name="connsiteX1" fmla="*/ 2500 w 10118"/>
                <a:gd name="connsiteY1" fmla="*/ 1218 h 10044"/>
                <a:gd name="connsiteX2" fmla="*/ 5059 w 10118"/>
                <a:gd name="connsiteY2" fmla="*/ 609 h 10044"/>
                <a:gd name="connsiteX3" fmla="*/ 7559 w 10118"/>
                <a:gd name="connsiteY3" fmla="*/ 1 h 10044"/>
                <a:gd name="connsiteX4" fmla="*/ 10059 w 10118"/>
                <a:gd name="connsiteY4" fmla="*/ 740 h 10044"/>
                <a:gd name="connsiteX5" fmla="*/ 10118 w 10118"/>
                <a:gd name="connsiteY5" fmla="*/ 10044 h 10044"/>
                <a:gd name="connsiteX6" fmla="*/ 7617 w 10118"/>
                <a:gd name="connsiteY6" fmla="*/ 8653 h 10044"/>
                <a:gd name="connsiteX7" fmla="*/ 5118 w 10118"/>
                <a:gd name="connsiteY7" fmla="*/ 9066 h 10044"/>
                <a:gd name="connsiteX8" fmla="*/ 2500 w 10118"/>
                <a:gd name="connsiteY8" fmla="*/ 9218 h 10044"/>
                <a:gd name="connsiteX9" fmla="*/ 0 w 10118"/>
                <a:gd name="connsiteY9" fmla="*/ 8218 h 10044"/>
                <a:gd name="connsiteX10" fmla="*/ 0 w 10118"/>
                <a:gd name="connsiteY10" fmla="*/ 218 h 1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118" h="10044">
                  <a:moveTo>
                    <a:pt x="0" y="218"/>
                  </a:moveTo>
                  <a:cubicBezTo>
                    <a:pt x="0" y="770"/>
                    <a:pt x="1657" y="1153"/>
                    <a:pt x="2500" y="1218"/>
                  </a:cubicBezTo>
                  <a:cubicBezTo>
                    <a:pt x="3343" y="1283"/>
                    <a:pt x="4216" y="812"/>
                    <a:pt x="5059" y="609"/>
                  </a:cubicBezTo>
                  <a:cubicBezTo>
                    <a:pt x="5902" y="406"/>
                    <a:pt x="6726" y="-21"/>
                    <a:pt x="7559" y="1"/>
                  </a:cubicBezTo>
                  <a:cubicBezTo>
                    <a:pt x="8392" y="23"/>
                    <a:pt x="10059" y="188"/>
                    <a:pt x="10059" y="740"/>
                  </a:cubicBezTo>
                  <a:cubicBezTo>
                    <a:pt x="10079" y="3798"/>
                    <a:pt x="10098" y="6986"/>
                    <a:pt x="10118" y="10044"/>
                  </a:cubicBezTo>
                  <a:cubicBezTo>
                    <a:pt x="10118" y="9492"/>
                    <a:pt x="8450" y="8816"/>
                    <a:pt x="7617" y="8653"/>
                  </a:cubicBezTo>
                  <a:cubicBezTo>
                    <a:pt x="6784" y="8490"/>
                    <a:pt x="5971" y="8972"/>
                    <a:pt x="5118" y="9066"/>
                  </a:cubicBezTo>
                  <a:cubicBezTo>
                    <a:pt x="4265" y="9160"/>
                    <a:pt x="3881" y="9218"/>
                    <a:pt x="2500" y="9218"/>
                  </a:cubicBezTo>
                  <a:cubicBezTo>
                    <a:pt x="1119" y="9218"/>
                    <a:pt x="0" y="8770"/>
                    <a:pt x="0" y="8218"/>
                  </a:cubicBezTo>
                  <a:lnTo>
                    <a:pt x="0" y="218"/>
                  </a:lnTo>
                  <a:close/>
                </a:path>
              </a:pathLst>
            </a:custGeom>
            <a:solidFill>
              <a:srgbClr val="DAB860"/>
            </a:solidFill>
            <a:ln w="38100">
              <a:solidFill>
                <a:srgbClr val="4472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5-Point Star 50">
              <a:extLst>
                <a:ext uri="{FF2B5EF4-FFF2-40B4-BE49-F238E27FC236}">
                  <a16:creationId xmlns:a16="http://schemas.microsoft.com/office/drawing/2014/main" id="{4535F380-9357-1197-A316-7B27E4F67DE6}"/>
                </a:ext>
              </a:extLst>
            </p:cNvPr>
            <p:cNvSpPr/>
            <p:nvPr/>
          </p:nvSpPr>
          <p:spPr>
            <a:xfrm>
              <a:off x="5770605" y="2893654"/>
              <a:ext cx="741406" cy="741406"/>
            </a:xfrm>
            <a:prstGeom prst="star5">
              <a:avLst>
                <a:gd name="adj" fmla="val 26782"/>
                <a:gd name="hf" fmla="val 105146"/>
                <a:gd name="vf" fmla="val 110557"/>
              </a:avLst>
            </a:prstGeom>
            <a:solidFill>
              <a:srgbClr val="FFE6A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6037376-5436-8B67-85EC-79C79B60CC16}"/>
              </a:ext>
            </a:extLst>
          </p:cNvPr>
          <p:cNvGrpSpPr/>
          <p:nvPr/>
        </p:nvGrpSpPr>
        <p:grpSpPr>
          <a:xfrm rot="20828745">
            <a:off x="7681099" y="2619442"/>
            <a:ext cx="1452503" cy="1077104"/>
            <a:chOff x="7512751" y="2551389"/>
            <a:chExt cx="1452503" cy="1077104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E9A09F2-6759-3DC0-A107-3946B6CB4657}"/>
                </a:ext>
              </a:extLst>
            </p:cNvPr>
            <p:cNvSpPr/>
            <p:nvPr/>
          </p:nvSpPr>
          <p:spPr>
            <a:xfrm>
              <a:off x="7513738" y="2551389"/>
              <a:ext cx="1451516" cy="1077104"/>
            </a:xfrm>
            <a:prstGeom prst="rect">
              <a:avLst/>
            </a:prstGeom>
            <a:solidFill>
              <a:srgbClr val="DAB86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riangle 53">
              <a:extLst>
                <a:ext uri="{FF2B5EF4-FFF2-40B4-BE49-F238E27FC236}">
                  <a16:creationId xmlns:a16="http://schemas.microsoft.com/office/drawing/2014/main" id="{1FB7598E-238F-DA33-D5C3-898F12B2E507}"/>
                </a:ext>
              </a:extLst>
            </p:cNvPr>
            <p:cNvSpPr/>
            <p:nvPr/>
          </p:nvSpPr>
          <p:spPr>
            <a:xfrm rot="10800000">
              <a:off x="7512751" y="2571295"/>
              <a:ext cx="1449482" cy="649599"/>
            </a:xfrm>
            <a:prstGeom prst="triangle">
              <a:avLst/>
            </a:prstGeom>
            <a:solidFill>
              <a:srgbClr val="FFE6AA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5-Point Star 54">
              <a:extLst>
                <a:ext uri="{FF2B5EF4-FFF2-40B4-BE49-F238E27FC236}">
                  <a16:creationId xmlns:a16="http://schemas.microsoft.com/office/drawing/2014/main" id="{6CB8E23C-154F-D1CA-3A2F-EC3B83DA602C}"/>
                </a:ext>
              </a:extLst>
            </p:cNvPr>
            <p:cNvSpPr/>
            <p:nvPr/>
          </p:nvSpPr>
          <p:spPr>
            <a:xfrm>
              <a:off x="7866789" y="2700475"/>
              <a:ext cx="741406" cy="741406"/>
            </a:xfrm>
            <a:prstGeom prst="star5">
              <a:avLst>
                <a:gd name="adj" fmla="val 26782"/>
                <a:gd name="hf" fmla="val 105146"/>
                <a:gd name="vf" fmla="val 110557"/>
              </a:avLst>
            </a:prstGeom>
            <a:solidFill>
              <a:srgbClr val="FFF25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Heart 59">
            <a:extLst>
              <a:ext uri="{FF2B5EF4-FFF2-40B4-BE49-F238E27FC236}">
                <a16:creationId xmlns:a16="http://schemas.microsoft.com/office/drawing/2014/main" id="{20FD28F4-83C0-C389-CCE2-AEEBB22576CF}"/>
              </a:ext>
            </a:extLst>
          </p:cNvPr>
          <p:cNvSpPr/>
          <p:nvPr/>
        </p:nvSpPr>
        <p:spPr>
          <a:xfrm rot="20781005">
            <a:off x="10311149" y="2407109"/>
            <a:ext cx="1124465" cy="1124465"/>
          </a:xfrm>
          <a:prstGeom prst="heart">
            <a:avLst/>
          </a:prstGeom>
          <a:solidFill>
            <a:srgbClr val="DAB860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1" name="Table 61">
            <a:extLst>
              <a:ext uri="{FF2B5EF4-FFF2-40B4-BE49-F238E27FC236}">
                <a16:creationId xmlns:a16="http://schemas.microsoft.com/office/drawing/2014/main" id="{54A1CAAA-7892-E637-588D-AA073E4EE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658482"/>
              </p:ext>
            </p:extLst>
          </p:nvPr>
        </p:nvGraphicFramePr>
        <p:xfrm>
          <a:off x="-15790" y="4818912"/>
          <a:ext cx="12207790" cy="2039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1558">
                  <a:extLst>
                    <a:ext uri="{9D8B030D-6E8A-4147-A177-3AD203B41FA5}">
                      <a16:colId xmlns:a16="http://schemas.microsoft.com/office/drawing/2014/main" val="539536930"/>
                    </a:ext>
                  </a:extLst>
                </a:gridCol>
                <a:gridCol w="2441558">
                  <a:extLst>
                    <a:ext uri="{9D8B030D-6E8A-4147-A177-3AD203B41FA5}">
                      <a16:colId xmlns:a16="http://schemas.microsoft.com/office/drawing/2014/main" val="2694803389"/>
                    </a:ext>
                  </a:extLst>
                </a:gridCol>
                <a:gridCol w="2441558">
                  <a:extLst>
                    <a:ext uri="{9D8B030D-6E8A-4147-A177-3AD203B41FA5}">
                      <a16:colId xmlns:a16="http://schemas.microsoft.com/office/drawing/2014/main" val="2896674018"/>
                    </a:ext>
                  </a:extLst>
                </a:gridCol>
                <a:gridCol w="2441558">
                  <a:extLst>
                    <a:ext uri="{9D8B030D-6E8A-4147-A177-3AD203B41FA5}">
                      <a16:colId xmlns:a16="http://schemas.microsoft.com/office/drawing/2014/main" val="2076713280"/>
                    </a:ext>
                  </a:extLst>
                </a:gridCol>
                <a:gridCol w="2441558">
                  <a:extLst>
                    <a:ext uri="{9D8B030D-6E8A-4147-A177-3AD203B41FA5}">
                      <a16:colId xmlns:a16="http://schemas.microsoft.com/office/drawing/2014/main" val="2710433008"/>
                    </a:ext>
                  </a:extLst>
                </a:gridCol>
              </a:tblGrid>
              <a:tr h="2039088">
                <a:tc>
                  <a:txBody>
                    <a:bodyPr/>
                    <a:lstStyle/>
                    <a:p>
                      <a:r>
                        <a:rPr lang="en-US" sz="4400" dirty="0"/>
                        <a:t>Trades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Auctions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Wishlist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err="1"/>
                        <a:t>Neomail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err="1"/>
                        <a:t>Neofriend</a:t>
                      </a:r>
                      <a:endParaRPr lang="en-US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090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7183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Fang</dc:creator>
  <cp:lastModifiedBy>Richard Fang</cp:lastModifiedBy>
  <cp:revision>2</cp:revision>
  <dcterms:created xsi:type="dcterms:W3CDTF">2023-08-05T07:33:31Z</dcterms:created>
  <dcterms:modified xsi:type="dcterms:W3CDTF">2023-08-05T07:58:10Z</dcterms:modified>
</cp:coreProperties>
</file>