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92CC-DA37-4C48-98B0-D35146AF942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8353-D7CA-AC45-92D9-68DAF943D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92CC-DA37-4C48-98B0-D35146AF942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8353-D7CA-AC45-92D9-68DAF943D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92CC-DA37-4C48-98B0-D35146AF942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8353-D7CA-AC45-92D9-68DAF943D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92CC-DA37-4C48-98B0-D35146AF942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8353-D7CA-AC45-92D9-68DAF943D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92CC-DA37-4C48-98B0-D35146AF942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8353-D7CA-AC45-92D9-68DAF943D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92CC-DA37-4C48-98B0-D35146AF942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8353-D7CA-AC45-92D9-68DAF943D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92CC-DA37-4C48-98B0-D35146AF942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8353-D7CA-AC45-92D9-68DAF943D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92CC-DA37-4C48-98B0-D35146AF942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8353-D7CA-AC45-92D9-68DAF943D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92CC-DA37-4C48-98B0-D35146AF942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8353-D7CA-AC45-92D9-68DAF943D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92CC-DA37-4C48-98B0-D35146AF942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8353-D7CA-AC45-92D9-68DAF943D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92CC-DA37-4C48-98B0-D35146AF942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8353-D7CA-AC45-92D9-68DAF943D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D92CC-DA37-4C48-98B0-D35146AF942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8353-D7CA-AC45-92D9-68DAF943DC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1" Type="http://schemas.openxmlformats.org/officeDocument/2006/relationships/audio" Target="file://localhost/Users/jjolton/Documents/CCN/presentation/gyu_ryu.wav" TargetMode="External"/><Relationship Id="rId2" Type="http://schemas.openxmlformats.org/officeDocument/2006/relationships/audio" Target="file://localhost/Users/jjolton/Documents/CCN/dessus_dessous.wa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Non-native Phoneme Generalization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Jared Jolton</a:t>
            </a:r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Distinguishing phonemes in non-native languages is hard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gyu_ryu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949313" y="2432979"/>
            <a:ext cx="282575" cy="282575"/>
          </a:xfrm>
          <a:prstGeom prst="rect">
            <a:avLst/>
          </a:prstGeom>
        </p:spPr>
      </p:pic>
      <p:pic>
        <p:nvPicPr>
          <p:cNvPr id="7" name="dessus_dessous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4"/>
          <a:stretch>
            <a:fillRect/>
          </a:stretch>
        </p:blipFill>
        <p:spPr>
          <a:xfrm>
            <a:off x="2749767" y="2432979"/>
            <a:ext cx="282575" cy="282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27784" y="2715554"/>
            <a:ext cx="114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French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4509" y="2715554"/>
            <a:ext cx="137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Japanese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989" y="3731892"/>
            <a:ext cx="785795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Helvetica"/>
                <a:cs typeface="Helvetica"/>
              </a:rPr>
              <a:t>“the difficulties adults may have in learning new speech contrasts in adulthood might reflect an undesirable characteristic of </a:t>
            </a:r>
            <a:r>
              <a:rPr lang="en-US" sz="2000" dirty="0" err="1" smtClean="0">
                <a:latin typeface="Helvetica"/>
                <a:cs typeface="Helvetica"/>
              </a:rPr>
              <a:t>Hebbian</a:t>
            </a:r>
            <a:r>
              <a:rPr lang="en-US" sz="2000" dirty="0" smtClean="0">
                <a:latin typeface="Helvetica"/>
                <a:cs typeface="Helvetica"/>
              </a:rPr>
              <a:t> synaptic modification.” (McClelland, </a:t>
            </a:r>
            <a:r>
              <a:rPr lang="en-US" sz="2000" dirty="0" err="1" smtClean="0">
                <a:latin typeface="Helvetica"/>
                <a:cs typeface="Helvetica"/>
              </a:rPr>
              <a:t>Fiez</a:t>
            </a:r>
            <a:r>
              <a:rPr lang="en-US" sz="2000" dirty="0" smtClean="0">
                <a:latin typeface="Helvetica"/>
                <a:cs typeface="Helvetica"/>
              </a:rPr>
              <a:t>, &amp; </a:t>
            </a:r>
            <a:r>
              <a:rPr lang="en-US" sz="2000" dirty="0" err="1" smtClean="0">
                <a:latin typeface="Helvetica"/>
                <a:cs typeface="Helvetica"/>
              </a:rPr>
              <a:t>McCandliss</a:t>
            </a:r>
            <a:r>
              <a:rPr lang="en-US" sz="2000" dirty="0" smtClean="0">
                <a:latin typeface="Helvetica"/>
                <a:cs typeface="Helvetica"/>
              </a:rPr>
              <a:t>, 2002)</a:t>
            </a:r>
            <a:endParaRPr lang="en-US" sz="2000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633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Hebbian</a:t>
            </a:r>
            <a:r>
              <a:rPr lang="en-US" dirty="0" smtClean="0">
                <a:latin typeface="Helvetica"/>
                <a:cs typeface="Helvetica"/>
              </a:rPr>
              <a:t> Synaptic Modification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989" y="1417638"/>
            <a:ext cx="7857958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 The synaptic connections that allow us to differentiate between the sounds of our own languages get strengthened, but the  </a:t>
            </a:r>
            <a:endParaRPr lang="en-US" sz="2000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Network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77</Words>
  <Application>Microsoft Macintosh PowerPoint</Application>
  <PresentationFormat>On-screen Show (4:3)</PresentationFormat>
  <Paragraphs>9</Paragraphs>
  <Slides>4</Slides>
  <Notes>0</Notes>
  <HiddenSlides>0</HiddenSlides>
  <MMClips>2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Non-native Phoneme Generalization</vt:lpstr>
      <vt:lpstr>Distinguishing phonemes in non-native languages is hard</vt:lpstr>
      <vt:lpstr>Hebbian Synaptic Modification</vt:lpstr>
      <vt:lpstr>Network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Non-native Phoneme Generalization</dc:title>
  <dc:creator>Jared</dc:creator>
  <cp:lastModifiedBy>Jared</cp:lastModifiedBy>
  <cp:revision>2</cp:revision>
  <dcterms:created xsi:type="dcterms:W3CDTF">2015-12-02T01:32:46Z</dcterms:created>
  <dcterms:modified xsi:type="dcterms:W3CDTF">2015-12-02T04:53:08Z</dcterms:modified>
</cp:coreProperties>
</file>