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15995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654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us" userId="aac5a2bc-0ee6-497b-9284-8f4ff923b2fa" providerId="ADAL" clId="{19F0A240-5EFE-4593-9EBC-BBD2C769EE9F}"/>
    <pc:docChg chg="undo custSel addSld modSld modMainMaster">
      <pc:chgData name="Marcus" userId="aac5a2bc-0ee6-497b-9284-8f4ff923b2fa" providerId="ADAL" clId="{19F0A240-5EFE-4593-9EBC-BBD2C769EE9F}" dt="2020-07-17T10:06:55.298" v="29"/>
      <pc:docMkLst>
        <pc:docMk/>
      </pc:docMkLst>
      <pc:sldChg chg="modSp">
        <pc:chgData name="Marcus" userId="aac5a2bc-0ee6-497b-9284-8f4ff923b2fa" providerId="ADAL" clId="{19F0A240-5EFE-4593-9EBC-BBD2C769EE9F}" dt="2020-07-17T10:06:55.298" v="29"/>
        <pc:sldMkLst>
          <pc:docMk/>
          <pc:sldMk cId="2097983182" sldId="256"/>
        </pc:sldMkLst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2097983182" sldId="256"/>
            <ac:spMk id="4" creationId="{D7E06FEF-1A9E-4104-89BC-CC685D119AF7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2097983182" sldId="256"/>
            <ac:spMk id="5" creationId="{08F13178-C905-49E5-AE6D-7E8722E1DDAE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2097983182" sldId="256"/>
            <ac:spMk id="6" creationId="{1B54A9C7-6E83-46AF-8DD2-CD25DF27648F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2097983182" sldId="256"/>
            <ac:spMk id="7" creationId="{1F46F4ED-1B19-46E7-9D1C-648EB1F808AC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2097983182" sldId="256"/>
            <ac:spMk id="8" creationId="{85402F13-483A-4F5D-BFAB-B33F26713CC5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2097983182" sldId="256"/>
            <ac:spMk id="9" creationId="{1AD42CD9-EA33-427F-B0E5-A9A8DC9DD9FF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2097983182" sldId="256"/>
            <ac:spMk id="10" creationId="{068EA877-1238-49EA-9DA1-0F766C02B25D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2097983182" sldId="256"/>
            <ac:spMk id="14" creationId="{A2A9B4BB-6BA6-456A-B115-14D431ECB1B3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2097983182" sldId="256"/>
            <ac:spMk id="15" creationId="{BBB73A4F-9B49-41AB-9176-2E02F5D5D3E6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2097983182" sldId="256"/>
            <ac:spMk id="16" creationId="{521C575E-6E9F-44C8-94DD-74E4A12F8B31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2097983182" sldId="256"/>
            <ac:spMk id="17" creationId="{B344B62B-BCD0-400C-A038-326C6F8B8A6C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2097983182" sldId="256"/>
            <ac:spMk id="18" creationId="{FE940E1D-B833-4A8B-90F1-DB174192ADCC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2097983182" sldId="256"/>
            <ac:spMk id="19" creationId="{7533148C-32BF-4EC2-89F3-4D1D0A67B850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2097983182" sldId="256"/>
            <ac:spMk id="20" creationId="{2D689143-9FB8-46DC-955A-ED05118CA695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2097983182" sldId="256"/>
            <ac:spMk id="21" creationId="{D4DF4A07-4AA5-4C31-A09B-64251B626C8A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2097983182" sldId="256"/>
            <ac:spMk id="22" creationId="{60DBA54A-5D26-4430-9412-AE2C5F822A61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2097983182" sldId="256"/>
            <ac:spMk id="23" creationId="{308CA75A-010D-4E8F-941B-3769CB5A1905}"/>
          </ac:spMkLst>
        </pc:spChg>
        <pc:cxnChg chg="mod">
          <ac:chgData name="Marcus" userId="aac5a2bc-0ee6-497b-9284-8f4ff923b2fa" providerId="ADAL" clId="{19F0A240-5EFE-4593-9EBC-BBD2C769EE9F}" dt="2020-07-17T10:06:55.298" v="29"/>
          <ac:cxnSpMkLst>
            <pc:docMk/>
            <pc:sldMk cId="2097983182" sldId="256"/>
            <ac:cxnSpMk id="12" creationId="{D82ED078-3A9D-4D32-84E4-485605BDBBCC}"/>
          </ac:cxnSpMkLst>
        </pc:cxnChg>
        <pc:cxnChg chg="mod">
          <ac:chgData name="Marcus" userId="aac5a2bc-0ee6-497b-9284-8f4ff923b2fa" providerId="ADAL" clId="{19F0A240-5EFE-4593-9EBC-BBD2C769EE9F}" dt="2020-07-17T10:06:55.298" v="29"/>
          <ac:cxnSpMkLst>
            <pc:docMk/>
            <pc:sldMk cId="2097983182" sldId="256"/>
            <ac:cxnSpMk id="13" creationId="{30C23836-542C-4351-8DFA-36B6B1849B64}"/>
          </ac:cxnSpMkLst>
        </pc:cxnChg>
      </pc:sldChg>
      <pc:sldChg chg="modSp add mod">
        <pc:chgData name="Marcus" userId="aac5a2bc-0ee6-497b-9284-8f4ff923b2fa" providerId="ADAL" clId="{19F0A240-5EFE-4593-9EBC-BBD2C769EE9F}" dt="2020-07-17T10:06:55.298" v="29"/>
        <pc:sldMkLst>
          <pc:docMk/>
          <pc:sldMk cId="3185795782" sldId="257"/>
        </pc:sldMkLst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3185795782" sldId="257"/>
            <ac:spMk id="4" creationId="{D7E06FEF-1A9E-4104-89BC-CC685D119AF7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3185795782" sldId="257"/>
            <ac:spMk id="5" creationId="{08F13178-C905-49E5-AE6D-7E8722E1DDAE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3185795782" sldId="257"/>
            <ac:spMk id="6" creationId="{1B54A9C7-6E83-46AF-8DD2-CD25DF27648F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3185795782" sldId="257"/>
            <ac:spMk id="7" creationId="{1F46F4ED-1B19-46E7-9D1C-648EB1F808AC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3185795782" sldId="257"/>
            <ac:spMk id="8" creationId="{85402F13-483A-4F5D-BFAB-B33F26713CC5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3185795782" sldId="257"/>
            <ac:spMk id="9" creationId="{1AD42CD9-EA33-427F-B0E5-A9A8DC9DD9FF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3185795782" sldId="257"/>
            <ac:spMk id="10" creationId="{068EA877-1238-49EA-9DA1-0F766C02B25D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3185795782" sldId="257"/>
            <ac:spMk id="14" creationId="{A2A9B4BB-6BA6-456A-B115-14D431ECB1B3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3185795782" sldId="257"/>
            <ac:spMk id="15" creationId="{BBB73A4F-9B49-41AB-9176-2E02F5D5D3E6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3185795782" sldId="257"/>
            <ac:spMk id="16" creationId="{521C575E-6E9F-44C8-94DD-74E4A12F8B31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3185795782" sldId="257"/>
            <ac:spMk id="17" creationId="{B344B62B-BCD0-400C-A038-326C6F8B8A6C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3185795782" sldId="257"/>
            <ac:spMk id="18" creationId="{FE940E1D-B833-4A8B-90F1-DB174192ADCC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3185795782" sldId="257"/>
            <ac:spMk id="19" creationId="{7533148C-32BF-4EC2-89F3-4D1D0A67B850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3185795782" sldId="257"/>
            <ac:spMk id="20" creationId="{2D689143-9FB8-46DC-955A-ED05118CA695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3185795782" sldId="257"/>
            <ac:spMk id="21" creationId="{D4DF4A07-4AA5-4C31-A09B-64251B626C8A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3185795782" sldId="257"/>
            <ac:spMk id="22" creationId="{60DBA54A-5D26-4430-9412-AE2C5F822A61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k cId="3185795782" sldId="257"/>
            <ac:spMk id="23" creationId="{308CA75A-010D-4E8F-941B-3769CB5A1905}"/>
          </ac:spMkLst>
        </pc:spChg>
        <pc:cxnChg chg="mod">
          <ac:chgData name="Marcus" userId="aac5a2bc-0ee6-497b-9284-8f4ff923b2fa" providerId="ADAL" clId="{19F0A240-5EFE-4593-9EBC-BBD2C769EE9F}" dt="2020-07-17T10:06:55.298" v="29"/>
          <ac:cxnSpMkLst>
            <pc:docMk/>
            <pc:sldMk cId="3185795782" sldId="257"/>
            <ac:cxnSpMk id="12" creationId="{D82ED078-3A9D-4D32-84E4-485605BDBBCC}"/>
          </ac:cxnSpMkLst>
        </pc:cxnChg>
        <pc:cxnChg chg="mod">
          <ac:chgData name="Marcus" userId="aac5a2bc-0ee6-497b-9284-8f4ff923b2fa" providerId="ADAL" clId="{19F0A240-5EFE-4593-9EBC-BBD2C769EE9F}" dt="2020-07-17T10:06:55.298" v="29"/>
          <ac:cxnSpMkLst>
            <pc:docMk/>
            <pc:sldMk cId="3185795782" sldId="257"/>
            <ac:cxnSpMk id="13" creationId="{30C23836-542C-4351-8DFA-36B6B1849B64}"/>
          </ac:cxnSpMkLst>
        </pc:cxnChg>
      </pc:sldChg>
      <pc:sldMasterChg chg="modSp modSldLayout">
        <pc:chgData name="Marcus" userId="aac5a2bc-0ee6-497b-9284-8f4ff923b2fa" providerId="ADAL" clId="{19F0A240-5EFE-4593-9EBC-BBD2C769EE9F}" dt="2020-07-17T10:06:55.298" v="29"/>
        <pc:sldMasterMkLst>
          <pc:docMk/>
          <pc:sldMasterMk cId="519807826" sldId="2147483660"/>
        </pc:sldMasterMkLst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asterMk cId="519807826" sldId="2147483660"/>
            <ac:spMk id="2" creationId="{00000000-0000-0000-0000-000000000000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asterMk cId="519807826" sldId="2147483660"/>
            <ac:spMk id="3" creationId="{00000000-0000-0000-0000-000000000000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asterMk cId="519807826" sldId="2147483660"/>
            <ac:spMk id="4" creationId="{00000000-0000-0000-0000-000000000000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asterMk cId="519807826" sldId="2147483660"/>
            <ac:spMk id="5" creationId="{00000000-0000-0000-0000-000000000000}"/>
          </ac:spMkLst>
        </pc:spChg>
        <pc:spChg chg="mod">
          <ac:chgData name="Marcus" userId="aac5a2bc-0ee6-497b-9284-8f4ff923b2fa" providerId="ADAL" clId="{19F0A240-5EFE-4593-9EBC-BBD2C769EE9F}" dt="2020-07-17T10:06:55.298" v="29"/>
          <ac:spMkLst>
            <pc:docMk/>
            <pc:sldMasterMk cId="519807826" sldId="2147483660"/>
            <ac:spMk id="6" creationId="{00000000-0000-0000-0000-000000000000}"/>
          </ac:spMkLst>
        </pc:spChg>
        <pc:sldLayoutChg chg="modSp">
          <pc:chgData name="Marcus" userId="aac5a2bc-0ee6-497b-9284-8f4ff923b2fa" providerId="ADAL" clId="{19F0A240-5EFE-4593-9EBC-BBD2C769EE9F}" dt="2020-07-17T10:06:55.298" v="29"/>
          <pc:sldLayoutMkLst>
            <pc:docMk/>
            <pc:sldMasterMk cId="519807826" sldId="2147483660"/>
            <pc:sldLayoutMk cId="2421813420" sldId="2147483661"/>
          </pc:sldLayoutMkLst>
          <pc:spChg chg="mod">
            <ac:chgData name="Marcus" userId="aac5a2bc-0ee6-497b-9284-8f4ff923b2fa" providerId="ADAL" clId="{19F0A240-5EFE-4593-9EBC-BBD2C769EE9F}" dt="2020-07-17T10:06:55.298" v="29"/>
            <ac:spMkLst>
              <pc:docMk/>
              <pc:sldMasterMk cId="519807826" sldId="2147483660"/>
              <pc:sldLayoutMk cId="2421813420" sldId="2147483661"/>
              <ac:spMk id="2" creationId="{00000000-0000-0000-0000-000000000000}"/>
            </ac:spMkLst>
          </pc:spChg>
          <pc:spChg chg="mod">
            <ac:chgData name="Marcus" userId="aac5a2bc-0ee6-497b-9284-8f4ff923b2fa" providerId="ADAL" clId="{19F0A240-5EFE-4593-9EBC-BBD2C769EE9F}" dt="2020-07-17T10:06:55.298" v="29"/>
            <ac:spMkLst>
              <pc:docMk/>
              <pc:sldMasterMk cId="519807826" sldId="2147483660"/>
              <pc:sldLayoutMk cId="2421813420" sldId="2147483661"/>
              <ac:spMk id="3" creationId="{00000000-0000-0000-0000-000000000000}"/>
            </ac:spMkLst>
          </pc:spChg>
        </pc:sldLayoutChg>
        <pc:sldLayoutChg chg="modSp">
          <pc:chgData name="Marcus" userId="aac5a2bc-0ee6-497b-9284-8f4ff923b2fa" providerId="ADAL" clId="{19F0A240-5EFE-4593-9EBC-BBD2C769EE9F}" dt="2020-07-17T10:06:55.298" v="29"/>
          <pc:sldLayoutMkLst>
            <pc:docMk/>
            <pc:sldMasterMk cId="519807826" sldId="2147483660"/>
            <pc:sldLayoutMk cId="532619296" sldId="2147483663"/>
          </pc:sldLayoutMkLst>
          <pc:spChg chg="mod">
            <ac:chgData name="Marcus" userId="aac5a2bc-0ee6-497b-9284-8f4ff923b2fa" providerId="ADAL" clId="{19F0A240-5EFE-4593-9EBC-BBD2C769EE9F}" dt="2020-07-17T10:06:55.298" v="29"/>
            <ac:spMkLst>
              <pc:docMk/>
              <pc:sldMasterMk cId="519807826" sldId="2147483660"/>
              <pc:sldLayoutMk cId="532619296" sldId="2147483663"/>
              <ac:spMk id="2" creationId="{00000000-0000-0000-0000-000000000000}"/>
            </ac:spMkLst>
          </pc:spChg>
          <pc:spChg chg="mod">
            <ac:chgData name="Marcus" userId="aac5a2bc-0ee6-497b-9284-8f4ff923b2fa" providerId="ADAL" clId="{19F0A240-5EFE-4593-9EBC-BBD2C769EE9F}" dt="2020-07-17T10:06:55.298" v="29"/>
            <ac:spMkLst>
              <pc:docMk/>
              <pc:sldMasterMk cId="519807826" sldId="2147483660"/>
              <pc:sldLayoutMk cId="532619296" sldId="2147483663"/>
              <ac:spMk id="3" creationId="{00000000-0000-0000-0000-000000000000}"/>
            </ac:spMkLst>
          </pc:spChg>
        </pc:sldLayoutChg>
        <pc:sldLayoutChg chg="modSp">
          <pc:chgData name="Marcus" userId="aac5a2bc-0ee6-497b-9284-8f4ff923b2fa" providerId="ADAL" clId="{19F0A240-5EFE-4593-9EBC-BBD2C769EE9F}" dt="2020-07-17T10:06:55.298" v="29"/>
          <pc:sldLayoutMkLst>
            <pc:docMk/>
            <pc:sldMasterMk cId="519807826" sldId="2147483660"/>
            <pc:sldLayoutMk cId="4153787746" sldId="2147483664"/>
          </pc:sldLayoutMkLst>
          <pc:spChg chg="mod">
            <ac:chgData name="Marcus" userId="aac5a2bc-0ee6-497b-9284-8f4ff923b2fa" providerId="ADAL" clId="{19F0A240-5EFE-4593-9EBC-BBD2C769EE9F}" dt="2020-07-17T10:06:55.298" v="29"/>
            <ac:spMkLst>
              <pc:docMk/>
              <pc:sldMasterMk cId="519807826" sldId="2147483660"/>
              <pc:sldLayoutMk cId="4153787746" sldId="2147483664"/>
              <ac:spMk id="3" creationId="{00000000-0000-0000-0000-000000000000}"/>
            </ac:spMkLst>
          </pc:spChg>
          <pc:spChg chg="mod">
            <ac:chgData name="Marcus" userId="aac5a2bc-0ee6-497b-9284-8f4ff923b2fa" providerId="ADAL" clId="{19F0A240-5EFE-4593-9EBC-BBD2C769EE9F}" dt="2020-07-17T10:06:55.298" v="29"/>
            <ac:spMkLst>
              <pc:docMk/>
              <pc:sldMasterMk cId="519807826" sldId="2147483660"/>
              <pc:sldLayoutMk cId="4153787746" sldId="2147483664"/>
              <ac:spMk id="4" creationId="{00000000-0000-0000-0000-000000000000}"/>
            </ac:spMkLst>
          </pc:spChg>
        </pc:sldLayoutChg>
        <pc:sldLayoutChg chg="modSp">
          <pc:chgData name="Marcus" userId="aac5a2bc-0ee6-497b-9284-8f4ff923b2fa" providerId="ADAL" clId="{19F0A240-5EFE-4593-9EBC-BBD2C769EE9F}" dt="2020-07-17T10:06:55.298" v="29"/>
          <pc:sldLayoutMkLst>
            <pc:docMk/>
            <pc:sldMasterMk cId="519807826" sldId="2147483660"/>
            <pc:sldLayoutMk cId="1831779032" sldId="2147483665"/>
          </pc:sldLayoutMkLst>
          <pc:spChg chg="mod">
            <ac:chgData name="Marcus" userId="aac5a2bc-0ee6-497b-9284-8f4ff923b2fa" providerId="ADAL" clId="{19F0A240-5EFE-4593-9EBC-BBD2C769EE9F}" dt="2020-07-17T10:06:55.298" v="29"/>
            <ac:spMkLst>
              <pc:docMk/>
              <pc:sldMasterMk cId="519807826" sldId="2147483660"/>
              <pc:sldLayoutMk cId="1831779032" sldId="2147483665"/>
              <ac:spMk id="2" creationId="{00000000-0000-0000-0000-000000000000}"/>
            </ac:spMkLst>
          </pc:spChg>
          <pc:spChg chg="mod">
            <ac:chgData name="Marcus" userId="aac5a2bc-0ee6-497b-9284-8f4ff923b2fa" providerId="ADAL" clId="{19F0A240-5EFE-4593-9EBC-BBD2C769EE9F}" dt="2020-07-17T10:06:55.298" v="29"/>
            <ac:spMkLst>
              <pc:docMk/>
              <pc:sldMasterMk cId="519807826" sldId="2147483660"/>
              <pc:sldLayoutMk cId="1831779032" sldId="2147483665"/>
              <ac:spMk id="3" creationId="{00000000-0000-0000-0000-000000000000}"/>
            </ac:spMkLst>
          </pc:spChg>
          <pc:spChg chg="mod">
            <ac:chgData name="Marcus" userId="aac5a2bc-0ee6-497b-9284-8f4ff923b2fa" providerId="ADAL" clId="{19F0A240-5EFE-4593-9EBC-BBD2C769EE9F}" dt="2020-07-17T10:06:55.298" v="29"/>
            <ac:spMkLst>
              <pc:docMk/>
              <pc:sldMasterMk cId="519807826" sldId="2147483660"/>
              <pc:sldLayoutMk cId="1831779032" sldId="2147483665"/>
              <ac:spMk id="4" creationId="{00000000-0000-0000-0000-000000000000}"/>
            </ac:spMkLst>
          </pc:spChg>
          <pc:spChg chg="mod">
            <ac:chgData name="Marcus" userId="aac5a2bc-0ee6-497b-9284-8f4ff923b2fa" providerId="ADAL" clId="{19F0A240-5EFE-4593-9EBC-BBD2C769EE9F}" dt="2020-07-17T10:06:55.298" v="29"/>
            <ac:spMkLst>
              <pc:docMk/>
              <pc:sldMasterMk cId="519807826" sldId="2147483660"/>
              <pc:sldLayoutMk cId="1831779032" sldId="2147483665"/>
              <ac:spMk id="5" creationId="{00000000-0000-0000-0000-000000000000}"/>
            </ac:spMkLst>
          </pc:spChg>
          <pc:spChg chg="mod">
            <ac:chgData name="Marcus" userId="aac5a2bc-0ee6-497b-9284-8f4ff923b2fa" providerId="ADAL" clId="{19F0A240-5EFE-4593-9EBC-BBD2C769EE9F}" dt="2020-07-17T10:06:55.298" v="29"/>
            <ac:spMkLst>
              <pc:docMk/>
              <pc:sldMasterMk cId="519807826" sldId="2147483660"/>
              <pc:sldLayoutMk cId="1831779032" sldId="2147483665"/>
              <ac:spMk id="6" creationId="{00000000-0000-0000-0000-000000000000}"/>
            </ac:spMkLst>
          </pc:spChg>
        </pc:sldLayoutChg>
        <pc:sldLayoutChg chg="modSp">
          <pc:chgData name="Marcus" userId="aac5a2bc-0ee6-497b-9284-8f4ff923b2fa" providerId="ADAL" clId="{19F0A240-5EFE-4593-9EBC-BBD2C769EE9F}" dt="2020-07-17T10:06:55.298" v="29"/>
          <pc:sldLayoutMkLst>
            <pc:docMk/>
            <pc:sldMasterMk cId="519807826" sldId="2147483660"/>
            <pc:sldLayoutMk cId="3027029548" sldId="2147483668"/>
          </pc:sldLayoutMkLst>
          <pc:spChg chg="mod">
            <ac:chgData name="Marcus" userId="aac5a2bc-0ee6-497b-9284-8f4ff923b2fa" providerId="ADAL" clId="{19F0A240-5EFE-4593-9EBC-BBD2C769EE9F}" dt="2020-07-17T10:06:55.298" v="29"/>
            <ac:spMkLst>
              <pc:docMk/>
              <pc:sldMasterMk cId="519807826" sldId="2147483660"/>
              <pc:sldLayoutMk cId="3027029548" sldId="2147483668"/>
              <ac:spMk id="2" creationId="{00000000-0000-0000-0000-000000000000}"/>
            </ac:spMkLst>
          </pc:spChg>
          <pc:spChg chg="mod">
            <ac:chgData name="Marcus" userId="aac5a2bc-0ee6-497b-9284-8f4ff923b2fa" providerId="ADAL" clId="{19F0A240-5EFE-4593-9EBC-BBD2C769EE9F}" dt="2020-07-17T10:06:55.298" v="29"/>
            <ac:spMkLst>
              <pc:docMk/>
              <pc:sldMasterMk cId="519807826" sldId="2147483660"/>
              <pc:sldLayoutMk cId="3027029548" sldId="2147483668"/>
              <ac:spMk id="3" creationId="{00000000-0000-0000-0000-000000000000}"/>
            </ac:spMkLst>
          </pc:spChg>
          <pc:spChg chg="mod">
            <ac:chgData name="Marcus" userId="aac5a2bc-0ee6-497b-9284-8f4ff923b2fa" providerId="ADAL" clId="{19F0A240-5EFE-4593-9EBC-BBD2C769EE9F}" dt="2020-07-17T10:06:55.298" v="29"/>
            <ac:spMkLst>
              <pc:docMk/>
              <pc:sldMasterMk cId="519807826" sldId="2147483660"/>
              <pc:sldLayoutMk cId="3027029548" sldId="2147483668"/>
              <ac:spMk id="4" creationId="{00000000-0000-0000-0000-000000000000}"/>
            </ac:spMkLst>
          </pc:spChg>
        </pc:sldLayoutChg>
        <pc:sldLayoutChg chg="modSp">
          <pc:chgData name="Marcus" userId="aac5a2bc-0ee6-497b-9284-8f4ff923b2fa" providerId="ADAL" clId="{19F0A240-5EFE-4593-9EBC-BBD2C769EE9F}" dt="2020-07-17T10:06:55.298" v="29"/>
          <pc:sldLayoutMkLst>
            <pc:docMk/>
            <pc:sldMasterMk cId="519807826" sldId="2147483660"/>
            <pc:sldLayoutMk cId="3744029153" sldId="2147483669"/>
          </pc:sldLayoutMkLst>
          <pc:spChg chg="mod">
            <ac:chgData name="Marcus" userId="aac5a2bc-0ee6-497b-9284-8f4ff923b2fa" providerId="ADAL" clId="{19F0A240-5EFE-4593-9EBC-BBD2C769EE9F}" dt="2020-07-17T10:06:55.298" v="29"/>
            <ac:spMkLst>
              <pc:docMk/>
              <pc:sldMasterMk cId="519807826" sldId="2147483660"/>
              <pc:sldLayoutMk cId="3744029153" sldId="2147483669"/>
              <ac:spMk id="2" creationId="{00000000-0000-0000-0000-000000000000}"/>
            </ac:spMkLst>
          </pc:spChg>
          <pc:spChg chg="mod">
            <ac:chgData name="Marcus" userId="aac5a2bc-0ee6-497b-9284-8f4ff923b2fa" providerId="ADAL" clId="{19F0A240-5EFE-4593-9EBC-BBD2C769EE9F}" dt="2020-07-17T10:06:55.298" v="29"/>
            <ac:spMkLst>
              <pc:docMk/>
              <pc:sldMasterMk cId="519807826" sldId="2147483660"/>
              <pc:sldLayoutMk cId="3744029153" sldId="2147483669"/>
              <ac:spMk id="3" creationId="{00000000-0000-0000-0000-000000000000}"/>
            </ac:spMkLst>
          </pc:spChg>
          <pc:spChg chg="mod">
            <ac:chgData name="Marcus" userId="aac5a2bc-0ee6-497b-9284-8f4ff923b2fa" providerId="ADAL" clId="{19F0A240-5EFE-4593-9EBC-BBD2C769EE9F}" dt="2020-07-17T10:06:55.298" v="29"/>
            <ac:spMkLst>
              <pc:docMk/>
              <pc:sldMasterMk cId="519807826" sldId="2147483660"/>
              <pc:sldLayoutMk cId="3744029153" sldId="2147483669"/>
              <ac:spMk id="4" creationId="{00000000-0000-0000-0000-000000000000}"/>
            </ac:spMkLst>
          </pc:spChg>
        </pc:sldLayoutChg>
        <pc:sldLayoutChg chg="modSp">
          <pc:chgData name="Marcus" userId="aac5a2bc-0ee6-497b-9284-8f4ff923b2fa" providerId="ADAL" clId="{19F0A240-5EFE-4593-9EBC-BBD2C769EE9F}" dt="2020-07-17T10:06:55.298" v="29"/>
          <pc:sldLayoutMkLst>
            <pc:docMk/>
            <pc:sldMasterMk cId="519807826" sldId="2147483660"/>
            <pc:sldLayoutMk cId="2527289312" sldId="2147483671"/>
          </pc:sldLayoutMkLst>
          <pc:spChg chg="mod">
            <ac:chgData name="Marcus" userId="aac5a2bc-0ee6-497b-9284-8f4ff923b2fa" providerId="ADAL" clId="{19F0A240-5EFE-4593-9EBC-BBD2C769EE9F}" dt="2020-07-17T10:06:55.298" v="29"/>
            <ac:spMkLst>
              <pc:docMk/>
              <pc:sldMasterMk cId="519807826" sldId="2147483660"/>
              <pc:sldLayoutMk cId="2527289312" sldId="2147483671"/>
              <ac:spMk id="2" creationId="{00000000-0000-0000-0000-000000000000}"/>
            </ac:spMkLst>
          </pc:spChg>
          <pc:spChg chg="mod">
            <ac:chgData name="Marcus" userId="aac5a2bc-0ee6-497b-9284-8f4ff923b2fa" providerId="ADAL" clId="{19F0A240-5EFE-4593-9EBC-BBD2C769EE9F}" dt="2020-07-17T10:06:55.298" v="29"/>
            <ac:spMkLst>
              <pc:docMk/>
              <pc:sldMasterMk cId="519807826" sldId="2147483660"/>
              <pc:sldLayoutMk cId="2527289312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178224"/>
            <a:ext cx="16199644" cy="2506427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3781308"/>
            <a:ext cx="16199644" cy="1738168"/>
          </a:xfrm>
        </p:spPr>
        <p:txBody>
          <a:bodyPr/>
          <a:lstStyle>
            <a:lvl1pPr marL="0" indent="0" algn="ctr">
              <a:buNone/>
              <a:defRPr sz="2521"/>
            </a:lvl1pPr>
            <a:lvl2pPr marL="479967" indent="0" algn="ctr">
              <a:buNone/>
              <a:defRPr sz="2099"/>
            </a:lvl2pPr>
            <a:lvl3pPr marL="959932" indent="0" algn="ctr">
              <a:buNone/>
              <a:defRPr sz="1890"/>
            </a:lvl3pPr>
            <a:lvl4pPr marL="1439899" indent="0" algn="ctr">
              <a:buNone/>
              <a:defRPr sz="1680"/>
            </a:lvl4pPr>
            <a:lvl5pPr marL="1919865" indent="0" algn="ctr">
              <a:buNone/>
              <a:defRPr sz="1680"/>
            </a:lvl5pPr>
            <a:lvl6pPr marL="2399832" indent="0" algn="ctr">
              <a:buNone/>
              <a:defRPr sz="1680"/>
            </a:lvl6pPr>
            <a:lvl7pPr marL="2879797" indent="0" algn="ctr">
              <a:buNone/>
              <a:defRPr sz="1680"/>
            </a:lvl7pPr>
            <a:lvl8pPr marL="3359764" indent="0" algn="ctr">
              <a:buNone/>
              <a:defRPr sz="1680"/>
            </a:lvl8pPr>
            <a:lvl9pPr marL="3839729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911D-2B1F-4D9A-B3E6-1BDE5F82FDE2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509A-3380-4B59-9632-E46D5A711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81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911D-2B1F-4D9A-B3E6-1BDE5F82FDE2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509A-3380-4B59-9632-E46D5A711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34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383298"/>
            <a:ext cx="4657398" cy="61010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9" y="383298"/>
            <a:ext cx="13702199" cy="61010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911D-2B1F-4D9A-B3E6-1BDE5F82FDE2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509A-3380-4B59-9632-E46D5A711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28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911D-2B1F-4D9A-B3E6-1BDE5F82FDE2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509A-3380-4B59-9632-E46D5A711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6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1794831"/>
            <a:ext cx="18629590" cy="299471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4817877"/>
            <a:ext cx="18629590" cy="1574849"/>
          </a:xfrm>
        </p:spPr>
        <p:txBody>
          <a:bodyPr/>
          <a:lstStyle>
            <a:lvl1pPr marL="0" indent="0">
              <a:buNone/>
              <a:defRPr sz="2521">
                <a:solidFill>
                  <a:schemeClr val="tx1">
                    <a:tint val="75000"/>
                  </a:schemeClr>
                </a:solidFill>
              </a:defRPr>
            </a:lvl1pPr>
            <a:lvl2pPr marL="479967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2pPr>
            <a:lvl3pPr marL="95993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899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32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79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6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29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911D-2B1F-4D9A-B3E6-1BDE5F82FDE2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509A-3380-4B59-9632-E46D5A711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61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1916485"/>
            <a:ext cx="917979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1916485"/>
            <a:ext cx="917979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911D-2B1F-4D9A-B3E6-1BDE5F82FDE2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509A-3380-4B59-9632-E46D5A711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78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383299"/>
            <a:ext cx="18629590" cy="13915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1764834"/>
            <a:ext cx="9137611" cy="864917"/>
          </a:xfrm>
        </p:spPr>
        <p:txBody>
          <a:bodyPr anchor="b"/>
          <a:lstStyle>
            <a:lvl1pPr marL="0" indent="0">
              <a:buNone/>
              <a:defRPr sz="2521" b="1"/>
            </a:lvl1pPr>
            <a:lvl2pPr marL="479967" indent="0">
              <a:buNone/>
              <a:defRPr sz="2099" b="1"/>
            </a:lvl2pPr>
            <a:lvl3pPr marL="959932" indent="0">
              <a:buNone/>
              <a:defRPr sz="1890" b="1"/>
            </a:lvl3pPr>
            <a:lvl4pPr marL="1439899" indent="0">
              <a:buNone/>
              <a:defRPr sz="1680" b="1"/>
            </a:lvl4pPr>
            <a:lvl5pPr marL="1919865" indent="0">
              <a:buNone/>
              <a:defRPr sz="1680" b="1"/>
            </a:lvl5pPr>
            <a:lvl6pPr marL="2399832" indent="0">
              <a:buNone/>
              <a:defRPr sz="1680" b="1"/>
            </a:lvl6pPr>
            <a:lvl7pPr marL="2879797" indent="0">
              <a:buNone/>
              <a:defRPr sz="1680" b="1"/>
            </a:lvl7pPr>
            <a:lvl8pPr marL="3359764" indent="0">
              <a:buNone/>
              <a:defRPr sz="1680" b="1"/>
            </a:lvl8pPr>
            <a:lvl9pPr marL="3839729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2629751"/>
            <a:ext cx="9137611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2" y="1764834"/>
            <a:ext cx="9182611" cy="864917"/>
          </a:xfrm>
        </p:spPr>
        <p:txBody>
          <a:bodyPr anchor="b"/>
          <a:lstStyle>
            <a:lvl1pPr marL="0" indent="0">
              <a:buNone/>
              <a:defRPr sz="2521" b="1"/>
            </a:lvl1pPr>
            <a:lvl2pPr marL="479967" indent="0">
              <a:buNone/>
              <a:defRPr sz="2099" b="1"/>
            </a:lvl2pPr>
            <a:lvl3pPr marL="959932" indent="0">
              <a:buNone/>
              <a:defRPr sz="1890" b="1"/>
            </a:lvl3pPr>
            <a:lvl4pPr marL="1439899" indent="0">
              <a:buNone/>
              <a:defRPr sz="1680" b="1"/>
            </a:lvl4pPr>
            <a:lvl5pPr marL="1919865" indent="0">
              <a:buNone/>
              <a:defRPr sz="1680" b="1"/>
            </a:lvl5pPr>
            <a:lvl6pPr marL="2399832" indent="0">
              <a:buNone/>
              <a:defRPr sz="1680" b="1"/>
            </a:lvl6pPr>
            <a:lvl7pPr marL="2879797" indent="0">
              <a:buNone/>
              <a:defRPr sz="1680" b="1"/>
            </a:lvl7pPr>
            <a:lvl8pPr marL="3359764" indent="0">
              <a:buNone/>
              <a:defRPr sz="1680" b="1"/>
            </a:lvl8pPr>
            <a:lvl9pPr marL="3839729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2" y="2629751"/>
            <a:ext cx="9182611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911D-2B1F-4D9A-B3E6-1BDE5F82FDE2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509A-3380-4B59-9632-E46D5A711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77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911D-2B1F-4D9A-B3E6-1BDE5F82FDE2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509A-3380-4B59-9632-E46D5A711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61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911D-2B1F-4D9A-B3E6-1BDE5F82FDE2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509A-3380-4B59-9632-E46D5A711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48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79954"/>
            <a:ext cx="6966408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036569"/>
            <a:ext cx="1093476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1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159796"/>
            <a:ext cx="6966408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7" indent="0">
              <a:buNone/>
              <a:defRPr sz="1470"/>
            </a:lvl2pPr>
            <a:lvl3pPr marL="959932" indent="0">
              <a:buNone/>
              <a:defRPr sz="1260"/>
            </a:lvl3pPr>
            <a:lvl4pPr marL="1439899" indent="0">
              <a:buNone/>
              <a:defRPr sz="1050"/>
            </a:lvl4pPr>
            <a:lvl5pPr marL="1919865" indent="0">
              <a:buNone/>
              <a:defRPr sz="1050"/>
            </a:lvl5pPr>
            <a:lvl6pPr marL="2399832" indent="0">
              <a:buNone/>
              <a:defRPr sz="1050"/>
            </a:lvl6pPr>
            <a:lvl7pPr marL="2879797" indent="0">
              <a:buNone/>
              <a:defRPr sz="1050"/>
            </a:lvl7pPr>
            <a:lvl8pPr marL="3359764" indent="0">
              <a:buNone/>
              <a:defRPr sz="1050"/>
            </a:lvl8pPr>
            <a:lvl9pPr marL="3839729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911D-2B1F-4D9A-B3E6-1BDE5F82FDE2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509A-3380-4B59-9632-E46D5A711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02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79954"/>
            <a:ext cx="6966408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036569"/>
            <a:ext cx="1093476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7" indent="0">
              <a:buNone/>
              <a:defRPr sz="2939"/>
            </a:lvl2pPr>
            <a:lvl3pPr marL="959932" indent="0">
              <a:buNone/>
              <a:defRPr sz="2521"/>
            </a:lvl3pPr>
            <a:lvl4pPr marL="1439899" indent="0">
              <a:buNone/>
              <a:defRPr sz="2099"/>
            </a:lvl4pPr>
            <a:lvl5pPr marL="1919865" indent="0">
              <a:buNone/>
              <a:defRPr sz="2099"/>
            </a:lvl5pPr>
            <a:lvl6pPr marL="2399832" indent="0">
              <a:buNone/>
              <a:defRPr sz="2099"/>
            </a:lvl6pPr>
            <a:lvl7pPr marL="2879797" indent="0">
              <a:buNone/>
              <a:defRPr sz="2099"/>
            </a:lvl7pPr>
            <a:lvl8pPr marL="3359764" indent="0">
              <a:buNone/>
              <a:defRPr sz="2099"/>
            </a:lvl8pPr>
            <a:lvl9pPr marL="3839729" indent="0">
              <a:buNone/>
              <a:defRPr sz="20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159796"/>
            <a:ext cx="6966408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7" indent="0">
              <a:buNone/>
              <a:defRPr sz="1470"/>
            </a:lvl2pPr>
            <a:lvl3pPr marL="959932" indent="0">
              <a:buNone/>
              <a:defRPr sz="1260"/>
            </a:lvl3pPr>
            <a:lvl4pPr marL="1439899" indent="0">
              <a:buNone/>
              <a:defRPr sz="1050"/>
            </a:lvl4pPr>
            <a:lvl5pPr marL="1919865" indent="0">
              <a:buNone/>
              <a:defRPr sz="1050"/>
            </a:lvl5pPr>
            <a:lvl6pPr marL="2399832" indent="0">
              <a:buNone/>
              <a:defRPr sz="1050"/>
            </a:lvl6pPr>
            <a:lvl7pPr marL="2879797" indent="0">
              <a:buNone/>
              <a:defRPr sz="1050"/>
            </a:lvl7pPr>
            <a:lvl8pPr marL="3359764" indent="0">
              <a:buNone/>
              <a:defRPr sz="1050"/>
            </a:lvl8pPr>
            <a:lvl9pPr marL="3839729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D911D-2B1F-4D9A-B3E6-1BDE5F82FDE2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8509A-3380-4B59-9632-E46D5A711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02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383299"/>
            <a:ext cx="18629590" cy="1391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1916485"/>
            <a:ext cx="18629590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9" y="6672697"/>
            <a:ext cx="485989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D911D-2B1F-4D9A-B3E6-1BDE5F82FDE2}" type="datetimeFigureOut">
              <a:rPr lang="en-GB" smtClean="0"/>
              <a:t>17/07/2020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6672697"/>
            <a:ext cx="728984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7" y="6672697"/>
            <a:ext cx="485989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8509A-3380-4B59-9632-E46D5A711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80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2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3" indent="-239983" algn="l" defTabSz="959932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49" indent="-239983" algn="l" defTabSz="959932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1" kern="1200">
          <a:solidFill>
            <a:schemeClr val="tx1"/>
          </a:solidFill>
          <a:latin typeface="+mn-lt"/>
          <a:ea typeface="+mn-ea"/>
          <a:cs typeface="+mn-cs"/>
        </a:defRPr>
      </a:lvl2pPr>
      <a:lvl3pPr marL="1199915" indent="-239983" algn="l" defTabSz="959932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099" kern="1200">
          <a:solidFill>
            <a:schemeClr val="tx1"/>
          </a:solidFill>
          <a:latin typeface="+mn-lt"/>
          <a:ea typeface="+mn-ea"/>
          <a:cs typeface="+mn-cs"/>
        </a:defRPr>
      </a:lvl3pPr>
      <a:lvl4pPr marL="1679881" indent="-239983" algn="l" defTabSz="959932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48" indent="-239983" algn="l" defTabSz="959932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13" indent="-239983" algn="l" defTabSz="959932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81" indent="-239983" algn="l" defTabSz="959932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47" indent="-239983" algn="l" defTabSz="959932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13" indent="-239983" algn="l" defTabSz="959932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2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7" algn="l" defTabSz="959932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2" algn="l" defTabSz="959932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899" algn="l" defTabSz="959932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65" algn="l" defTabSz="959932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32" algn="l" defTabSz="959932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797" algn="l" defTabSz="959932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64" algn="l" defTabSz="959932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29" algn="l" defTabSz="959932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521C575E-6E9F-44C8-94DD-74E4A12F8B31}"/>
              </a:ext>
            </a:extLst>
          </p:cNvPr>
          <p:cNvSpPr/>
          <p:nvPr/>
        </p:nvSpPr>
        <p:spPr>
          <a:xfrm>
            <a:off x="9619356" y="3762951"/>
            <a:ext cx="2360814" cy="2377440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4A9C7-6E83-46AF-8DD2-CD25DF27648F}"/>
              </a:ext>
            </a:extLst>
          </p:cNvPr>
          <p:cNvSpPr/>
          <p:nvPr/>
        </p:nvSpPr>
        <p:spPr>
          <a:xfrm rot="2700000">
            <a:off x="10403765" y="4555671"/>
            <a:ext cx="792000" cy="7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1AD42CD9-EA33-427F-B0E5-A9A8DC9DD9FF}"/>
              </a:ext>
            </a:extLst>
          </p:cNvPr>
          <p:cNvSpPr/>
          <p:nvPr/>
        </p:nvSpPr>
        <p:spPr>
          <a:xfrm flipH="1">
            <a:off x="1679170" y="2394066"/>
            <a:ext cx="5453150" cy="4638503"/>
          </a:xfrm>
          <a:prstGeom prst="arc">
            <a:avLst>
              <a:gd name="adj1" fmla="val 15777114"/>
              <a:gd name="adj2" fmla="val 246599"/>
            </a:avLst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068EA877-1238-49EA-9DA1-0F766C02B25D}"/>
              </a:ext>
            </a:extLst>
          </p:cNvPr>
          <p:cNvSpPr/>
          <p:nvPr/>
        </p:nvSpPr>
        <p:spPr>
          <a:xfrm>
            <a:off x="14467208" y="2344551"/>
            <a:ext cx="5453150" cy="4638503"/>
          </a:xfrm>
          <a:prstGeom prst="arc">
            <a:avLst>
              <a:gd name="adj1" fmla="val 15777114"/>
              <a:gd name="adj2" fmla="val 246599"/>
            </a:avLst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2ED078-3A9D-4D32-84E4-485605BDBBCC}"/>
              </a:ext>
            </a:extLst>
          </p:cNvPr>
          <p:cNvCxnSpPr>
            <a:cxnSpLocks/>
          </p:cNvCxnSpPr>
          <p:nvPr/>
        </p:nvCxnSpPr>
        <p:spPr>
          <a:xfrm rot="2700000">
            <a:off x="11306501" y="2936296"/>
            <a:ext cx="0" cy="3017275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C23836-542C-4351-8DFA-36B6B1849B64}"/>
              </a:ext>
            </a:extLst>
          </p:cNvPr>
          <p:cNvCxnSpPr>
            <a:cxnSpLocks/>
          </p:cNvCxnSpPr>
          <p:nvPr/>
        </p:nvCxnSpPr>
        <p:spPr>
          <a:xfrm rot="-2700000">
            <a:off x="10293024" y="2936296"/>
            <a:ext cx="0" cy="3017275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344B62B-BCD0-400C-A038-326C6F8B8A6C}"/>
              </a:ext>
            </a:extLst>
          </p:cNvPr>
          <p:cNvSpPr/>
          <p:nvPr/>
        </p:nvSpPr>
        <p:spPr>
          <a:xfrm>
            <a:off x="5370022" y="2377440"/>
            <a:ext cx="3890355" cy="1030778"/>
          </a:xfrm>
          <a:custGeom>
            <a:avLst/>
            <a:gdLst>
              <a:gd name="connsiteX0" fmla="*/ 3890356 w 3890356"/>
              <a:gd name="connsiteY0" fmla="*/ 1030778 h 1030778"/>
              <a:gd name="connsiteX1" fmla="*/ 3591098 w 3890356"/>
              <a:gd name="connsiteY1" fmla="*/ 698269 h 1030778"/>
              <a:gd name="connsiteX2" fmla="*/ 3474720 w 3890356"/>
              <a:gd name="connsiteY2" fmla="*/ 598516 h 1030778"/>
              <a:gd name="connsiteX3" fmla="*/ 3258589 w 3890356"/>
              <a:gd name="connsiteY3" fmla="*/ 465513 h 1030778"/>
              <a:gd name="connsiteX4" fmla="*/ 2876203 w 3890356"/>
              <a:gd name="connsiteY4" fmla="*/ 315884 h 1030778"/>
              <a:gd name="connsiteX5" fmla="*/ 2410691 w 3890356"/>
              <a:gd name="connsiteY5" fmla="*/ 199505 h 1030778"/>
              <a:gd name="connsiteX6" fmla="*/ 1280160 w 3890356"/>
              <a:gd name="connsiteY6" fmla="*/ 33251 h 1030778"/>
              <a:gd name="connsiteX7" fmla="*/ 0 w 3890356"/>
              <a:gd name="connsiteY7" fmla="*/ 0 h 1030778"/>
              <a:gd name="connsiteX8" fmla="*/ 0 w 3890356"/>
              <a:gd name="connsiteY8" fmla="*/ 0 h 103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90356" h="1030778">
                <a:moveTo>
                  <a:pt x="3890356" y="1030778"/>
                </a:moveTo>
                <a:cubicBezTo>
                  <a:pt x="3775363" y="900545"/>
                  <a:pt x="3660371" y="770313"/>
                  <a:pt x="3591098" y="698269"/>
                </a:cubicBezTo>
                <a:cubicBezTo>
                  <a:pt x="3521825" y="626225"/>
                  <a:pt x="3530138" y="637309"/>
                  <a:pt x="3474720" y="598516"/>
                </a:cubicBezTo>
                <a:cubicBezTo>
                  <a:pt x="3419302" y="559723"/>
                  <a:pt x="3358342" y="512618"/>
                  <a:pt x="3258589" y="465513"/>
                </a:cubicBezTo>
                <a:cubicBezTo>
                  <a:pt x="3158836" y="418408"/>
                  <a:pt x="3017519" y="360219"/>
                  <a:pt x="2876203" y="315884"/>
                </a:cubicBezTo>
                <a:cubicBezTo>
                  <a:pt x="2734887" y="271549"/>
                  <a:pt x="2676698" y="246610"/>
                  <a:pt x="2410691" y="199505"/>
                </a:cubicBezTo>
                <a:cubicBezTo>
                  <a:pt x="2144684" y="152400"/>
                  <a:pt x="1681942" y="66502"/>
                  <a:pt x="1280160" y="33251"/>
                </a:cubicBezTo>
                <a:cubicBezTo>
                  <a:pt x="878378" y="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E940E1D-B833-4A8B-90F1-DB174192ADCC}"/>
              </a:ext>
            </a:extLst>
          </p:cNvPr>
          <p:cNvSpPr/>
          <p:nvPr/>
        </p:nvSpPr>
        <p:spPr>
          <a:xfrm flipH="1">
            <a:off x="12339148" y="2358390"/>
            <a:ext cx="3890355" cy="1030778"/>
          </a:xfrm>
          <a:custGeom>
            <a:avLst/>
            <a:gdLst>
              <a:gd name="connsiteX0" fmla="*/ 3890356 w 3890356"/>
              <a:gd name="connsiteY0" fmla="*/ 1030778 h 1030778"/>
              <a:gd name="connsiteX1" fmla="*/ 3591098 w 3890356"/>
              <a:gd name="connsiteY1" fmla="*/ 698269 h 1030778"/>
              <a:gd name="connsiteX2" fmla="*/ 3474720 w 3890356"/>
              <a:gd name="connsiteY2" fmla="*/ 598516 h 1030778"/>
              <a:gd name="connsiteX3" fmla="*/ 3258589 w 3890356"/>
              <a:gd name="connsiteY3" fmla="*/ 465513 h 1030778"/>
              <a:gd name="connsiteX4" fmla="*/ 2876203 w 3890356"/>
              <a:gd name="connsiteY4" fmla="*/ 315884 h 1030778"/>
              <a:gd name="connsiteX5" fmla="*/ 2410691 w 3890356"/>
              <a:gd name="connsiteY5" fmla="*/ 199505 h 1030778"/>
              <a:gd name="connsiteX6" fmla="*/ 1280160 w 3890356"/>
              <a:gd name="connsiteY6" fmla="*/ 33251 h 1030778"/>
              <a:gd name="connsiteX7" fmla="*/ 0 w 3890356"/>
              <a:gd name="connsiteY7" fmla="*/ 0 h 1030778"/>
              <a:gd name="connsiteX8" fmla="*/ 0 w 3890356"/>
              <a:gd name="connsiteY8" fmla="*/ 0 h 103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90356" h="1030778">
                <a:moveTo>
                  <a:pt x="3890356" y="1030778"/>
                </a:moveTo>
                <a:cubicBezTo>
                  <a:pt x="3775363" y="900545"/>
                  <a:pt x="3660371" y="770313"/>
                  <a:pt x="3591098" y="698269"/>
                </a:cubicBezTo>
                <a:cubicBezTo>
                  <a:pt x="3521825" y="626225"/>
                  <a:pt x="3530138" y="637309"/>
                  <a:pt x="3474720" y="598516"/>
                </a:cubicBezTo>
                <a:cubicBezTo>
                  <a:pt x="3419302" y="559723"/>
                  <a:pt x="3358342" y="512618"/>
                  <a:pt x="3258589" y="465513"/>
                </a:cubicBezTo>
                <a:cubicBezTo>
                  <a:pt x="3158836" y="418408"/>
                  <a:pt x="3017519" y="360219"/>
                  <a:pt x="2876203" y="315884"/>
                </a:cubicBezTo>
                <a:cubicBezTo>
                  <a:pt x="2734887" y="271549"/>
                  <a:pt x="2676698" y="246610"/>
                  <a:pt x="2410691" y="199505"/>
                </a:cubicBezTo>
                <a:cubicBezTo>
                  <a:pt x="2144684" y="152400"/>
                  <a:pt x="1681942" y="66502"/>
                  <a:pt x="1280160" y="33251"/>
                </a:cubicBezTo>
                <a:cubicBezTo>
                  <a:pt x="878378" y="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F13178-C905-49E5-AE6D-7E8722E1DDAE}"/>
              </a:ext>
            </a:extLst>
          </p:cNvPr>
          <p:cNvSpPr/>
          <p:nvPr/>
        </p:nvSpPr>
        <p:spPr>
          <a:xfrm>
            <a:off x="16005241" y="1818856"/>
            <a:ext cx="1187999" cy="1187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Source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402F13-483A-4F5D-BFAB-B33F26713CC5}"/>
              </a:ext>
            </a:extLst>
          </p:cNvPr>
          <p:cNvSpPr/>
          <p:nvPr/>
        </p:nvSpPr>
        <p:spPr>
          <a:xfrm>
            <a:off x="18978856" y="4663803"/>
            <a:ext cx="1812175" cy="847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E06FEF-1A9E-4104-89BC-CC685D119AF7}"/>
              </a:ext>
            </a:extLst>
          </p:cNvPr>
          <p:cNvSpPr/>
          <p:nvPr/>
        </p:nvSpPr>
        <p:spPr>
          <a:xfrm>
            <a:off x="4406287" y="1818856"/>
            <a:ext cx="1187999" cy="1187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Source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46F4ED-1B19-46E7-9D1C-648EB1F808AC}"/>
              </a:ext>
            </a:extLst>
          </p:cNvPr>
          <p:cNvSpPr/>
          <p:nvPr/>
        </p:nvSpPr>
        <p:spPr>
          <a:xfrm>
            <a:off x="808498" y="4663803"/>
            <a:ext cx="1812175" cy="847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Alice</a:t>
            </a:r>
          </a:p>
        </p:txBody>
      </p:sp>
      <p:sp>
        <p:nvSpPr>
          <p:cNvPr id="14" name="Flowchart: Delay 13">
            <a:extLst>
              <a:ext uri="{FF2B5EF4-FFF2-40B4-BE49-F238E27FC236}">
                <a16:creationId xmlns:a16="http://schemas.microsoft.com/office/drawing/2014/main" id="{A2A9B4BB-6BA6-456A-B115-14D431ECB1B3}"/>
              </a:ext>
            </a:extLst>
          </p:cNvPr>
          <p:cNvSpPr/>
          <p:nvPr/>
        </p:nvSpPr>
        <p:spPr>
          <a:xfrm rot="2700000">
            <a:off x="11087593" y="5111820"/>
            <a:ext cx="325488" cy="560029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owchart: Delay 14">
            <a:extLst>
              <a:ext uri="{FF2B5EF4-FFF2-40B4-BE49-F238E27FC236}">
                <a16:creationId xmlns:a16="http://schemas.microsoft.com/office/drawing/2014/main" id="{BBB73A4F-9B49-41AB-9176-2E02F5D5D3E6}"/>
              </a:ext>
            </a:extLst>
          </p:cNvPr>
          <p:cNvSpPr/>
          <p:nvPr/>
        </p:nvSpPr>
        <p:spPr>
          <a:xfrm rot="8100000">
            <a:off x="10181710" y="5108643"/>
            <a:ext cx="325488" cy="560029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33148C-32BF-4EC2-89F3-4D1D0A67B850}"/>
              </a:ext>
            </a:extLst>
          </p:cNvPr>
          <p:cNvSpPr txBox="1"/>
          <p:nvPr/>
        </p:nvSpPr>
        <p:spPr>
          <a:xfrm>
            <a:off x="10234258" y="3116622"/>
            <a:ext cx="1120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Quantum Repeater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689143-9FB8-46DC-955A-ED05118CA695}"/>
              </a:ext>
            </a:extLst>
          </p:cNvPr>
          <p:cNvSpPr txBox="1"/>
          <p:nvPr/>
        </p:nvSpPr>
        <p:spPr>
          <a:xfrm>
            <a:off x="12610613" y="2192775"/>
            <a:ext cx="98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Link R2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DF4A07-4AA5-4C31-A09B-64251B626C8A}"/>
              </a:ext>
            </a:extLst>
          </p:cNvPr>
          <p:cNvSpPr txBox="1"/>
          <p:nvPr/>
        </p:nvSpPr>
        <p:spPr>
          <a:xfrm>
            <a:off x="8041883" y="2135770"/>
            <a:ext cx="98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Link R1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BA54A-5D26-4430-9412-AE2C5F822A61}"/>
              </a:ext>
            </a:extLst>
          </p:cNvPr>
          <p:cNvSpPr txBox="1"/>
          <p:nvPr/>
        </p:nvSpPr>
        <p:spPr>
          <a:xfrm>
            <a:off x="19175233" y="2288171"/>
            <a:ext cx="98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Link B2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8CA75A-010D-4E8F-941B-3769CB5A1905}"/>
              </a:ext>
            </a:extLst>
          </p:cNvPr>
          <p:cNvSpPr txBox="1"/>
          <p:nvPr/>
        </p:nvSpPr>
        <p:spPr>
          <a:xfrm>
            <a:off x="2082471" y="2503244"/>
            <a:ext cx="98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Link A1</a:t>
            </a:r>
          </a:p>
        </p:txBody>
      </p:sp>
    </p:spTree>
    <p:extLst>
      <p:ext uri="{BB962C8B-B14F-4D97-AF65-F5344CB8AC3E}">
        <p14:creationId xmlns:p14="http://schemas.microsoft.com/office/powerpoint/2010/main" val="209798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521C575E-6E9F-44C8-94DD-74E4A12F8B31}"/>
              </a:ext>
            </a:extLst>
          </p:cNvPr>
          <p:cNvSpPr/>
          <p:nvPr/>
        </p:nvSpPr>
        <p:spPr>
          <a:xfrm>
            <a:off x="9028805" y="2410401"/>
            <a:ext cx="2360814" cy="2377440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4A9C7-6E83-46AF-8DD2-CD25DF27648F}"/>
              </a:ext>
            </a:extLst>
          </p:cNvPr>
          <p:cNvSpPr/>
          <p:nvPr/>
        </p:nvSpPr>
        <p:spPr>
          <a:xfrm rot="2700000">
            <a:off x="9813214" y="3203121"/>
            <a:ext cx="792000" cy="7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1AD42CD9-EA33-427F-B0E5-A9A8DC9DD9FF}"/>
              </a:ext>
            </a:extLst>
          </p:cNvPr>
          <p:cNvSpPr/>
          <p:nvPr/>
        </p:nvSpPr>
        <p:spPr>
          <a:xfrm flipH="1">
            <a:off x="1088619" y="1041515"/>
            <a:ext cx="5453150" cy="4638503"/>
          </a:xfrm>
          <a:prstGeom prst="arc">
            <a:avLst>
              <a:gd name="adj1" fmla="val 15777114"/>
              <a:gd name="adj2" fmla="val 246599"/>
            </a:avLst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068EA877-1238-49EA-9DA1-0F766C02B25D}"/>
              </a:ext>
            </a:extLst>
          </p:cNvPr>
          <p:cNvSpPr/>
          <p:nvPr/>
        </p:nvSpPr>
        <p:spPr>
          <a:xfrm>
            <a:off x="13876657" y="992001"/>
            <a:ext cx="5453150" cy="4638503"/>
          </a:xfrm>
          <a:prstGeom prst="arc">
            <a:avLst>
              <a:gd name="adj1" fmla="val 15777114"/>
              <a:gd name="adj2" fmla="val 246599"/>
            </a:avLst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2ED078-3A9D-4D32-84E4-485605BDBBCC}"/>
              </a:ext>
            </a:extLst>
          </p:cNvPr>
          <p:cNvCxnSpPr>
            <a:cxnSpLocks/>
          </p:cNvCxnSpPr>
          <p:nvPr/>
        </p:nvCxnSpPr>
        <p:spPr>
          <a:xfrm rot="2700000">
            <a:off x="10715951" y="1583746"/>
            <a:ext cx="0" cy="3017275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C23836-542C-4351-8DFA-36B6B1849B64}"/>
              </a:ext>
            </a:extLst>
          </p:cNvPr>
          <p:cNvCxnSpPr>
            <a:cxnSpLocks/>
          </p:cNvCxnSpPr>
          <p:nvPr/>
        </p:nvCxnSpPr>
        <p:spPr>
          <a:xfrm rot="-2700000">
            <a:off x="9702475" y="1583746"/>
            <a:ext cx="0" cy="3017275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344B62B-BCD0-400C-A038-326C6F8B8A6C}"/>
              </a:ext>
            </a:extLst>
          </p:cNvPr>
          <p:cNvSpPr/>
          <p:nvPr/>
        </p:nvSpPr>
        <p:spPr>
          <a:xfrm>
            <a:off x="4779472" y="1024890"/>
            <a:ext cx="3890355" cy="1030778"/>
          </a:xfrm>
          <a:custGeom>
            <a:avLst/>
            <a:gdLst>
              <a:gd name="connsiteX0" fmla="*/ 3890356 w 3890356"/>
              <a:gd name="connsiteY0" fmla="*/ 1030778 h 1030778"/>
              <a:gd name="connsiteX1" fmla="*/ 3591098 w 3890356"/>
              <a:gd name="connsiteY1" fmla="*/ 698269 h 1030778"/>
              <a:gd name="connsiteX2" fmla="*/ 3474720 w 3890356"/>
              <a:gd name="connsiteY2" fmla="*/ 598516 h 1030778"/>
              <a:gd name="connsiteX3" fmla="*/ 3258589 w 3890356"/>
              <a:gd name="connsiteY3" fmla="*/ 465513 h 1030778"/>
              <a:gd name="connsiteX4" fmla="*/ 2876203 w 3890356"/>
              <a:gd name="connsiteY4" fmla="*/ 315884 h 1030778"/>
              <a:gd name="connsiteX5" fmla="*/ 2410691 w 3890356"/>
              <a:gd name="connsiteY5" fmla="*/ 199505 h 1030778"/>
              <a:gd name="connsiteX6" fmla="*/ 1280160 w 3890356"/>
              <a:gd name="connsiteY6" fmla="*/ 33251 h 1030778"/>
              <a:gd name="connsiteX7" fmla="*/ 0 w 3890356"/>
              <a:gd name="connsiteY7" fmla="*/ 0 h 1030778"/>
              <a:gd name="connsiteX8" fmla="*/ 0 w 3890356"/>
              <a:gd name="connsiteY8" fmla="*/ 0 h 103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90356" h="1030778">
                <a:moveTo>
                  <a:pt x="3890356" y="1030778"/>
                </a:moveTo>
                <a:cubicBezTo>
                  <a:pt x="3775363" y="900545"/>
                  <a:pt x="3660371" y="770313"/>
                  <a:pt x="3591098" y="698269"/>
                </a:cubicBezTo>
                <a:cubicBezTo>
                  <a:pt x="3521825" y="626225"/>
                  <a:pt x="3530138" y="637309"/>
                  <a:pt x="3474720" y="598516"/>
                </a:cubicBezTo>
                <a:cubicBezTo>
                  <a:pt x="3419302" y="559723"/>
                  <a:pt x="3358342" y="512618"/>
                  <a:pt x="3258589" y="465513"/>
                </a:cubicBezTo>
                <a:cubicBezTo>
                  <a:pt x="3158836" y="418408"/>
                  <a:pt x="3017519" y="360219"/>
                  <a:pt x="2876203" y="315884"/>
                </a:cubicBezTo>
                <a:cubicBezTo>
                  <a:pt x="2734887" y="271549"/>
                  <a:pt x="2676698" y="246610"/>
                  <a:pt x="2410691" y="199505"/>
                </a:cubicBezTo>
                <a:cubicBezTo>
                  <a:pt x="2144684" y="152400"/>
                  <a:pt x="1681942" y="66502"/>
                  <a:pt x="1280160" y="33251"/>
                </a:cubicBezTo>
                <a:cubicBezTo>
                  <a:pt x="878378" y="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E940E1D-B833-4A8B-90F1-DB174192ADCC}"/>
              </a:ext>
            </a:extLst>
          </p:cNvPr>
          <p:cNvSpPr/>
          <p:nvPr/>
        </p:nvSpPr>
        <p:spPr>
          <a:xfrm flipH="1">
            <a:off x="11748597" y="1005840"/>
            <a:ext cx="3890355" cy="1030778"/>
          </a:xfrm>
          <a:custGeom>
            <a:avLst/>
            <a:gdLst>
              <a:gd name="connsiteX0" fmla="*/ 3890356 w 3890356"/>
              <a:gd name="connsiteY0" fmla="*/ 1030778 h 1030778"/>
              <a:gd name="connsiteX1" fmla="*/ 3591098 w 3890356"/>
              <a:gd name="connsiteY1" fmla="*/ 698269 h 1030778"/>
              <a:gd name="connsiteX2" fmla="*/ 3474720 w 3890356"/>
              <a:gd name="connsiteY2" fmla="*/ 598516 h 1030778"/>
              <a:gd name="connsiteX3" fmla="*/ 3258589 w 3890356"/>
              <a:gd name="connsiteY3" fmla="*/ 465513 h 1030778"/>
              <a:gd name="connsiteX4" fmla="*/ 2876203 w 3890356"/>
              <a:gd name="connsiteY4" fmla="*/ 315884 h 1030778"/>
              <a:gd name="connsiteX5" fmla="*/ 2410691 w 3890356"/>
              <a:gd name="connsiteY5" fmla="*/ 199505 h 1030778"/>
              <a:gd name="connsiteX6" fmla="*/ 1280160 w 3890356"/>
              <a:gd name="connsiteY6" fmla="*/ 33251 h 1030778"/>
              <a:gd name="connsiteX7" fmla="*/ 0 w 3890356"/>
              <a:gd name="connsiteY7" fmla="*/ 0 h 1030778"/>
              <a:gd name="connsiteX8" fmla="*/ 0 w 3890356"/>
              <a:gd name="connsiteY8" fmla="*/ 0 h 1030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90356" h="1030778">
                <a:moveTo>
                  <a:pt x="3890356" y="1030778"/>
                </a:moveTo>
                <a:cubicBezTo>
                  <a:pt x="3775363" y="900545"/>
                  <a:pt x="3660371" y="770313"/>
                  <a:pt x="3591098" y="698269"/>
                </a:cubicBezTo>
                <a:cubicBezTo>
                  <a:pt x="3521825" y="626225"/>
                  <a:pt x="3530138" y="637309"/>
                  <a:pt x="3474720" y="598516"/>
                </a:cubicBezTo>
                <a:cubicBezTo>
                  <a:pt x="3419302" y="559723"/>
                  <a:pt x="3358342" y="512618"/>
                  <a:pt x="3258589" y="465513"/>
                </a:cubicBezTo>
                <a:cubicBezTo>
                  <a:pt x="3158836" y="418408"/>
                  <a:pt x="3017519" y="360219"/>
                  <a:pt x="2876203" y="315884"/>
                </a:cubicBezTo>
                <a:cubicBezTo>
                  <a:pt x="2734887" y="271549"/>
                  <a:pt x="2676698" y="246610"/>
                  <a:pt x="2410691" y="199505"/>
                </a:cubicBezTo>
                <a:cubicBezTo>
                  <a:pt x="2144684" y="152400"/>
                  <a:pt x="1681942" y="66502"/>
                  <a:pt x="1280160" y="33251"/>
                </a:cubicBezTo>
                <a:cubicBezTo>
                  <a:pt x="878378" y="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F13178-C905-49E5-AE6D-7E8722E1DDAE}"/>
              </a:ext>
            </a:extLst>
          </p:cNvPr>
          <p:cNvSpPr/>
          <p:nvPr/>
        </p:nvSpPr>
        <p:spPr>
          <a:xfrm>
            <a:off x="15414690" y="466306"/>
            <a:ext cx="1187999" cy="1187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Source 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402F13-483A-4F5D-BFAB-B33F26713CC5}"/>
              </a:ext>
            </a:extLst>
          </p:cNvPr>
          <p:cNvSpPr/>
          <p:nvPr/>
        </p:nvSpPr>
        <p:spPr>
          <a:xfrm>
            <a:off x="18388307" y="3311254"/>
            <a:ext cx="1812175" cy="847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E06FEF-1A9E-4104-89BC-CC685D119AF7}"/>
              </a:ext>
            </a:extLst>
          </p:cNvPr>
          <p:cNvSpPr/>
          <p:nvPr/>
        </p:nvSpPr>
        <p:spPr>
          <a:xfrm>
            <a:off x="3815737" y="466306"/>
            <a:ext cx="1187999" cy="11879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Source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46F4ED-1B19-46E7-9D1C-648EB1F808AC}"/>
              </a:ext>
            </a:extLst>
          </p:cNvPr>
          <p:cNvSpPr/>
          <p:nvPr/>
        </p:nvSpPr>
        <p:spPr>
          <a:xfrm>
            <a:off x="217948" y="3311254"/>
            <a:ext cx="1812175" cy="847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Alice</a:t>
            </a:r>
          </a:p>
        </p:txBody>
      </p:sp>
      <p:sp>
        <p:nvSpPr>
          <p:cNvPr id="14" name="Flowchart: Delay 13">
            <a:extLst>
              <a:ext uri="{FF2B5EF4-FFF2-40B4-BE49-F238E27FC236}">
                <a16:creationId xmlns:a16="http://schemas.microsoft.com/office/drawing/2014/main" id="{A2A9B4BB-6BA6-456A-B115-14D431ECB1B3}"/>
              </a:ext>
            </a:extLst>
          </p:cNvPr>
          <p:cNvSpPr/>
          <p:nvPr/>
        </p:nvSpPr>
        <p:spPr>
          <a:xfrm rot="2700000">
            <a:off x="10497044" y="3759270"/>
            <a:ext cx="325488" cy="560029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owchart: Delay 14">
            <a:extLst>
              <a:ext uri="{FF2B5EF4-FFF2-40B4-BE49-F238E27FC236}">
                <a16:creationId xmlns:a16="http://schemas.microsoft.com/office/drawing/2014/main" id="{BBB73A4F-9B49-41AB-9176-2E02F5D5D3E6}"/>
              </a:ext>
            </a:extLst>
          </p:cNvPr>
          <p:cNvSpPr/>
          <p:nvPr/>
        </p:nvSpPr>
        <p:spPr>
          <a:xfrm rot="8100000">
            <a:off x="9591161" y="3756092"/>
            <a:ext cx="325488" cy="560029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33148C-32BF-4EC2-89F3-4D1D0A67B850}"/>
              </a:ext>
            </a:extLst>
          </p:cNvPr>
          <p:cNvSpPr txBox="1"/>
          <p:nvPr/>
        </p:nvSpPr>
        <p:spPr>
          <a:xfrm>
            <a:off x="9643708" y="1764072"/>
            <a:ext cx="1120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Quantum Repeater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689143-9FB8-46DC-955A-ED05118CA695}"/>
              </a:ext>
            </a:extLst>
          </p:cNvPr>
          <p:cNvSpPr txBox="1"/>
          <p:nvPr/>
        </p:nvSpPr>
        <p:spPr>
          <a:xfrm>
            <a:off x="12020064" y="840225"/>
            <a:ext cx="98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Link R2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DF4A07-4AA5-4C31-A09B-64251B626C8A}"/>
              </a:ext>
            </a:extLst>
          </p:cNvPr>
          <p:cNvSpPr txBox="1"/>
          <p:nvPr/>
        </p:nvSpPr>
        <p:spPr>
          <a:xfrm>
            <a:off x="7451332" y="783220"/>
            <a:ext cx="98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Link R1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DBA54A-5D26-4430-9412-AE2C5F822A61}"/>
              </a:ext>
            </a:extLst>
          </p:cNvPr>
          <p:cNvSpPr txBox="1"/>
          <p:nvPr/>
        </p:nvSpPr>
        <p:spPr>
          <a:xfrm>
            <a:off x="18584681" y="935620"/>
            <a:ext cx="98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Link B2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8CA75A-010D-4E8F-941B-3769CB5A1905}"/>
              </a:ext>
            </a:extLst>
          </p:cNvPr>
          <p:cNvSpPr txBox="1"/>
          <p:nvPr/>
        </p:nvSpPr>
        <p:spPr>
          <a:xfrm>
            <a:off x="1491920" y="1150694"/>
            <a:ext cx="98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Link A1</a:t>
            </a:r>
          </a:p>
        </p:txBody>
      </p:sp>
    </p:spTree>
    <p:extLst>
      <p:ext uri="{BB962C8B-B14F-4D97-AF65-F5344CB8AC3E}">
        <p14:creationId xmlns:p14="http://schemas.microsoft.com/office/powerpoint/2010/main" val="3185795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32</Words>
  <Application>Microsoft Office PowerPoint</Application>
  <PresentationFormat>Custom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clark</dc:creator>
  <cp:lastModifiedBy>marcus clark</cp:lastModifiedBy>
  <cp:revision>3</cp:revision>
  <dcterms:created xsi:type="dcterms:W3CDTF">2020-07-17T09:14:57Z</dcterms:created>
  <dcterms:modified xsi:type="dcterms:W3CDTF">2020-07-17T10:07:04Z</dcterms:modified>
</cp:coreProperties>
</file>