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28797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>
        <p:scale>
          <a:sx n="200" d="100"/>
          <a:sy n="200" d="100"/>
        </p:scale>
        <p:origin x="25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353596"/>
            <a:ext cx="244776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134809"/>
            <a:ext cx="215979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15032"/>
            <a:ext cx="62094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15032"/>
            <a:ext cx="1826826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9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538647"/>
            <a:ext cx="2483763" cy="898744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445894"/>
            <a:ext cx="2483763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575157"/>
            <a:ext cx="1223883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575157"/>
            <a:ext cx="1223883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3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15032"/>
            <a:ext cx="2483763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529645"/>
            <a:ext cx="121825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789215"/>
            <a:ext cx="1218258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529645"/>
            <a:ext cx="122425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789215"/>
            <a:ext cx="1224258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44039"/>
            <a:ext cx="92878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11085"/>
            <a:ext cx="145786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648176"/>
            <a:ext cx="92878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44039"/>
            <a:ext cx="92878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11085"/>
            <a:ext cx="145786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648176"/>
            <a:ext cx="92878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15032"/>
            <a:ext cx="2483763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575157"/>
            <a:ext cx="2483763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002546"/>
            <a:ext cx="6479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E7DD-DF17-4047-AA68-A868A546E646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002546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002546"/>
            <a:ext cx="6479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109F-1615-4171-9F97-B53CFABEE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3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5F98DAA-14F9-4A09-AB5A-A108B027AC39}"/>
              </a:ext>
            </a:extLst>
          </p:cNvPr>
          <p:cNvGrpSpPr/>
          <p:nvPr/>
        </p:nvGrpSpPr>
        <p:grpSpPr>
          <a:xfrm>
            <a:off x="294347" y="308286"/>
            <a:ext cx="2291030" cy="1544019"/>
            <a:chOff x="263391" y="410987"/>
            <a:chExt cx="2291030" cy="15440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1304C4-46BD-4A73-949B-15C333287C6D}"/>
                </a:ext>
              </a:extLst>
            </p:cNvPr>
            <p:cNvSpPr/>
            <p:nvPr/>
          </p:nvSpPr>
          <p:spPr>
            <a:xfrm rot="2700000">
              <a:off x="1138905" y="5228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D46D98-DAB4-41F5-93BA-86195DB2DB08}"/>
                </a:ext>
              </a:extLst>
            </p:cNvPr>
            <p:cNvSpPr/>
            <p:nvPr/>
          </p:nvSpPr>
          <p:spPr>
            <a:xfrm rot="2700000">
              <a:off x="1907342" y="1291049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87D2A-9CC4-4B7F-9782-B6619F7BCECB}"/>
                </a:ext>
              </a:extLst>
            </p:cNvPr>
            <p:cNvSpPr/>
            <p:nvPr/>
          </p:nvSpPr>
          <p:spPr>
            <a:xfrm rot="2700000">
              <a:off x="375228" y="1286501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4DD36F-4465-4E2B-AC5C-53A3F1527A45}"/>
                </a:ext>
              </a:extLst>
            </p:cNvPr>
            <p:cNvCxnSpPr>
              <a:cxnSpLocks/>
            </p:cNvCxnSpPr>
            <p:nvPr/>
          </p:nvCxnSpPr>
          <p:spPr>
            <a:xfrm>
              <a:off x="1406524" y="410987"/>
              <a:ext cx="0" cy="763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E02F68-4616-4494-8255-1338CA79943D}"/>
                </a:ext>
              </a:extLst>
            </p:cNvPr>
            <p:cNvCxnSpPr>
              <a:cxnSpLocks/>
            </p:cNvCxnSpPr>
            <p:nvPr/>
          </p:nvCxnSpPr>
          <p:spPr>
            <a:xfrm>
              <a:off x="2174961" y="1179425"/>
              <a:ext cx="0" cy="763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D4798B-FAAF-43AE-ADE1-24B73CD82853}"/>
                </a:ext>
              </a:extLst>
            </p:cNvPr>
            <p:cNvCxnSpPr>
              <a:cxnSpLocks/>
            </p:cNvCxnSpPr>
            <p:nvPr/>
          </p:nvCxnSpPr>
          <p:spPr>
            <a:xfrm>
              <a:off x="645228" y="1174663"/>
              <a:ext cx="0" cy="763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D055DD-A42E-4740-AD28-5C433C789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231" y="1556502"/>
              <a:ext cx="377076" cy="384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9D95C-8E49-4A87-BB8A-9ECBC784AF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46" y="489353"/>
              <a:ext cx="1452375" cy="1465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E1B209-FD82-4E64-AD2A-AE08E84C7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91" y="472686"/>
              <a:ext cx="1467952" cy="1465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15CB03-A08F-4C82-9111-5330F1523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322" y="1574191"/>
              <a:ext cx="368641" cy="361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23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32" ma:contentTypeDescription="Create a new document." ma:contentTypeScope="" ma:versionID="313d2417b01a29231fff4153fc4e0e7d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7e2419c1181c2b1ff5889207d2ffe099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d727c9a1-4cc8-4dae-b26f-3016540a6122" xsi:nil="true"/>
    <Owner xmlns="d727c9a1-4cc8-4dae-b26f-3016540a6122">
      <UserInfo>
        <DisplayName/>
        <AccountId xsi:nil="true"/>
        <AccountType/>
      </UserInfo>
    </Owner>
    <Teachers xmlns="d727c9a1-4cc8-4dae-b26f-3016540a6122">
      <UserInfo>
        <DisplayName/>
        <AccountId xsi:nil="true"/>
        <AccountType/>
      </UserInfo>
    </Teachers>
    <Student_Groups xmlns="d727c9a1-4cc8-4dae-b26f-3016540a6122">
      <UserInfo>
        <DisplayName/>
        <AccountId xsi:nil="true"/>
        <AccountType/>
      </UserInfo>
    </Student_Groups>
    <TeamsChannelId xmlns="d727c9a1-4cc8-4dae-b26f-3016540a6122" xsi:nil="true"/>
    <IsNotebookLocked xmlns="d727c9a1-4cc8-4dae-b26f-3016540a6122" xsi:nil="true"/>
    <NotebookType xmlns="d727c9a1-4cc8-4dae-b26f-3016540a6122" xsi:nil="true"/>
    <CultureName xmlns="d727c9a1-4cc8-4dae-b26f-3016540a6122" xsi:nil="true"/>
    <Invited_Teachers xmlns="d727c9a1-4cc8-4dae-b26f-3016540a6122" xsi:nil="true"/>
    <Self_Registration_Enabled xmlns="d727c9a1-4cc8-4dae-b26f-3016540a6122" xsi:nil="true"/>
    <Has_Teacher_Only_SectionGroup xmlns="d727c9a1-4cc8-4dae-b26f-3016540a6122" xsi:nil="true"/>
    <LMS_Mappings xmlns="d727c9a1-4cc8-4dae-b26f-3016540a6122" xsi:nil="true"/>
    <DefaultSectionNames xmlns="d727c9a1-4cc8-4dae-b26f-3016540a6122" xsi:nil="true"/>
    <Is_Collaboration_Space_Locked xmlns="d727c9a1-4cc8-4dae-b26f-3016540a6122" xsi:nil="true"/>
    <Math_Settings xmlns="d727c9a1-4cc8-4dae-b26f-3016540a6122" xsi:nil="true"/>
    <Templates xmlns="d727c9a1-4cc8-4dae-b26f-3016540a6122" xsi:nil="true"/>
    <Students xmlns="d727c9a1-4cc8-4dae-b26f-3016540a6122">
      <UserInfo>
        <DisplayName/>
        <AccountId xsi:nil="true"/>
        <AccountType/>
      </UserInfo>
    </Students>
    <Distribution_Groups xmlns="d727c9a1-4cc8-4dae-b26f-3016540a6122" xsi:nil="true"/>
    <AppVersion xmlns="d727c9a1-4cc8-4dae-b26f-3016540a6122" xsi:nil="true"/>
    <Invited_Students xmlns="d727c9a1-4cc8-4dae-b26f-3016540a6122" xsi:nil="true"/>
  </documentManagement>
</p:properties>
</file>

<file path=customXml/itemProps1.xml><?xml version="1.0" encoding="utf-8"?>
<ds:datastoreItem xmlns:ds="http://schemas.openxmlformats.org/officeDocument/2006/customXml" ds:itemID="{DF6D1A76-5557-41F7-B6AC-C2618185EE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DFA449-BB58-41AD-9F74-1128597166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FA998F-1F84-4654-8DEF-B83DB38C3DDF}">
  <ds:schemaRefs>
    <ds:schemaRef ds:uri="http://schemas.microsoft.com/office/2006/metadata/properties"/>
    <ds:schemaRef ds:uri="http://schemas.microsoft.com/office/infopath/2007/PartnerControls"/>
    <ds:schemaRef ds:uri="d727c9a1-4cc8-4dae-b26f-3016540a61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clark</dc:creator>
  <cp:lastModifiedBy>marcus clark</cp:lastModifiedBy>
  <cp:revision>2</cp:revision>
  <dcterms:created xsi:type="dcterms:W3CDTF">2020-08-07T12:44:41Z</dcterms:created>
  <dcterms:modified xsi:type="dcterms:W3CDTF">2020-08-07T12:58:29Z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