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1" r:id="rId15"/>
    <p:sldId id="272" r:id="rId16"/>
    <p:sldId id="266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6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9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1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0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5047-DF23-48C9-A2B6-CD6DBBD79485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B36C-49FA-4380-A457-2170360B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 using fetch()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Jason Rice</a:t>
            </a:r>
          </a:p>
          <a:p>
            <a:r>
              <a:rPr lang="en-US" dirty="0" smtClean="0"/>
              <a:t>J.P. Morgan 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44" y="1600200"/>
            <a:ext cx="3044112" cy="4525963"/>
          </a:xfrm>
        </p:spPr>
      </p:pic>
    </p:spTree>
    <p:extLst>
      <p:ext uri="{BB962C8B-B14F-4D97-AF65-F5344CB8AC3E}">
        <p14:creationId xmlns:p14="http://schemas.microsoft.com/office/powerpoint/2010/main" val="391538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44" y="2666858"/>
            <a:ext cx="3044112" cy="2392647"/>
          </a:xfrm>
        </p:spPr>
      </p:pic>
    </p:spTree>
    <p:extLst>
      <p:ext uri="{BB962C8B-B14F-4D97-AF65-F5344CB8AC3E}">
        <p14:creationId xmlns:p14="http://schemas.microsoft.com/office/powerpoint/2010/main" val="211740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objects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32" y="1600200"/>
            <a:ext cx="5152936" cy="4525963"/>
          </a:xfrm>
        </p:spPr>
      </p:pic>
    </p:spTree>
    <p:extLst>
      <p:ext uri="{BB962C8B-B14F-4D97-AF65-F5344CB8AC3E}">
        <p14:creationId xmlns:p14="http://schemas.microsoft.com/office/powerpoint/2010/main" val="168968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11" y="1600200"/>
            <a:ext cx="4884577" cy="4525963"/>
          </a:xfrm>
        </p:spPr>
      </p:pic>
    </p:spTree>
    <p:extLst>
      <p:ext uri="{BB962C8B-B14F-4D97-AF65-F5344CB8AC3E}">
        <p14:creationId xmlns:p14="http://schemas.microsoft.com/office/powerpoint/2010/main" val="275824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2800995"/>
            <a:ext cx="7544854" cy="2124372"/>
          </a:xfrm>
        </p:spPr>
      </p:pic>
    </p:spTree>
    <p:extLst>
      <p:ext uri="{BB962C8B-B14F-4D97-AF65-F5344CB8AC3E}">
        <p14:creationId xmlns:p14="http://schemas.microsoft.com/office/powerpoint/2010/main" val="224809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28" y="3415444"/>
            <a:ext cx="4791744" cy="895475"/>
          </a:xfrm>
        </p:spPr>
      </p:pic>
    </p:spTree>
    <p:extLst>
      <p:ext uri="{BB962C8B-B14F-4D97-AF65-F5344CB8AC3E}">
        <p14:creationId xmlns:p14="http://schemas.microsoft.com/office/powerpoint/2010/main" val="337762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9" y="3329707"/>
            <a:ext cx="7525801" cy="1066949"/>
          </a:xfrm>
        </p:spPr>
      </p:pic>
    </p:spTree>
    <p:extLst>
      <p:ext uri="{BB962C8B-B14F-4D97-AF65-F5344CB8AC3E}">
        <p14:creationId xmlns:p14="http://schemas.microsoft.com/office/powerpoint/2010/main" val="253506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compatibility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641" y="1600200"/>
            <a:ext cx="4514718" cy="4525963"/>
          </a:xfrm>
        </p:spPr>
      </p:pic>
    </p:spTree>
    <p:extLst>
      <p:ext uri="{BB962C8B-B14F-4D97-AF65-F5344CB8AC3E}">
        <p14:creationId xmlns:p14="http://schemas.microsoft.com/office/powerpoint/2010/main" val="216577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Supplying request options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6" y="1600200"/>
            <a:ext cx="6199627" cy="4525963"/>
          </a:xfrm>
        </p:spPr>
      </p:pic>
    </p:spTree>
    <p:extLst>
      <p:ext uri="{BB962C8B-B14F-4D97-AF65-F5344CB8AC3E}">
        <p14:creationId xmlns:p14="http://schemas.microsoft.com/office/powerpoint/2010/main" val="229952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a request with credentials included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34" y="1600200"/>
            <a:ext cx="6982532" cy="4525963"/>
          </a:xfrm>
        </p:spPr>
      </p:pic>
    </p:spTree>
    <p:extLst>
      <p:ext uri="{BB962C8B-B14F-4D97-AF65-F5344CB8AC3E}">
        <p14:creationId xmlns:p14="http://schemas.microsoft.com/office/powerpoint/2010/main" val="34357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JSON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6080"/>
            <a:ext cx="8229600" cy="3334203"/>
          </a:xfrm>
        </p:spPr>
      </p:pic>
    </p:spTree>
    <p:extLst>
      <p:ext uri="{BB962C8B-B14F-4D97-AF65-F5344CB8AC3E}">
        <p14:creationId xmlns:p14="http://schemas.microsoft.com/office/powerpoint/2010/main" val="216335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a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4246"/>
            <a:ext cx="8229600" cy="3737871"/>
          </a:xfrm>
        </p:spPr>
      </p:pic>
    </p:spTree>
    <p:extLst>
      <p:ext uri="{BB962C8B-B14F-4D97-AF65-F5344CB8AC3E}">
        <p14:creationId xmlns:p14="http://schemas.microsoft.com/office/powerpoint/2010/main" val="358067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multiple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7743"/>
            <a:ext cx="8229600" cy="4110877"/>
          </a:xfrm>
        </p:spPr>
      </p:pic>
    </p:spTree>
    <p:extLst>
      <p:ext uri="{BB962C8B-B14F-4D97-AF65-F5344CB8AC3E}">
        <p14:creationId xmlns:p14="http://schemas.microsoft.com/office/powerpoint/2010/main" val="146647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 text file line by 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05" y="1600200"/>
            <a:ext cx="4392190" cy="4525963"/>
          </a:xfrm>
        </p:spPr>
      </p:pic>
    </p:spTree>
    <p:extLst>
      <p:ext uri="{BB962C8B-B14F-4D97-AF65-F5344CB8AC3E}">
        <p14:creationId xmlns:p14="http://schemas.microsoft.com/office/powerpoint/2010/main" val="312595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that the fetch was successful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62" y="2048415"/>
            <a:ext cx="7516275" cy="3629532"/>
          </a:xfrm>
        </p:spPr>
      </p:pic>
    </p:spTree>
    <p:extLst>
      <p:ext uri="{BB962C8B-B14F-4D97-AF65-F5344CB8AC3E}">
        <p14:creationId xmlns:p14="http://schemas.microsoft.com/office/powerpoint/2010/main" val="93607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Supplying your own request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73" y="1600200"/>
            <a:ext cx="5797054" cy="4525963"/>
          </a:xfrm>
        </p:spPr>
      </p:pic>
    </p:spTree>
    <p:extLst>
      <p:ext uri="{BB962C8B-B14F-4D97-AF65-F5344CB8AC3E}">
        <p14:creationId xmlns:p14="http://schemas.microsoft.com/office/powerpoint/2010/main" val="31563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58</Words>
  <Application>Microsoft Office PowerPoint</Application>
  <PresentationFormat>On-screen Show (4:3)</PresentationFormat>
  <Paragraphs>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AJAX using fetch()</vt:lpstr>
      <vt:lpstr>Supplying request options</vt:lpstr>
      <vt:lpstr>Sending a request with credentials included</vt:lpstr>
      <vt:lpstr>Uploading JSON data</vt:lpstr>
      <vt:lpstr>Uploading a file</vt:lpstr>
      <vt:lpstr>Uploading multiple files</vt:lpstr>
      <vt:lpstr>Processing a text file line by line</vt:lpstr>
      <vt:lpstr>Checking that the fetch was successful</vt:lpstr>
      <vt:lpstr>Supplying your own request object</vt:lpstr>
      <vt:lpstr>Headers</vt:lpstr>
      <vt:lpstr>Guard</vt:lpstr>
      <vt:lpstr>Response objects</vt:lpstr>
      <vt:lpstr>Body</vt:lpstr>
      <vt:lpstr>Feature detection</vt:lpstr>
      <vt:lpstr>Polyfill</vt:lpstr>
      <vt:lpstr>Specifications</vt:lpstr>
      <vt:lpstr>Browser compatibility</vt:lpstr>
    </vt:vector>
  </TitlesOfParts>
  <Company>JPMorgan Chase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Jason</dc:creator>
  <cp:lastModifiedBy>Rice, Jason</cp:lastModifiedBy>
  <cp:revision>14</cp:revision>
  <dcterms:created xsi:type="dcterms:W3CDTF">2019-08-22T16:08:30Z</dcterms:created>
  <dcterms:modified xsi:type="dcterms:W3CDTF">2019-08-22T20:03:59Z</dcterms:modified>
</cp:coreProperties>
</file>