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13716000" cx="24384000"/>
  <p:notesSz cx="6858000" cy="9144000"/>
  <p:embeddedFontLst>
    <p:embeddedFont>
      <p:font typeface="Short Stack"/>
      <p:regular r:id="rId20"/>
    </p:embeddedFont>
    <p:embeddedFont>
      <p:font typeface="Helvetica Neue"/>
      <p:regular r:id="rId21"/>
      <p:bold r:id="rId22"/>
      <p:italic r:id="rId23"/>
      <p:boldItalic r:id="rId24"/>
    </p:embeddedFont>
    <p:embeddedFont>
      <p:font typeface="Helvetica Neue Ligh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9" roundtripDataSignature="AMtx7mgNk4q/OgvJXbhune0XR2gZoeDE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1C989D0-DB9E-4E58-AF29-19758E559AB3}">
  <a:tblStyle styleId="{F1C989D0-DB9E-4E58-AF29-19758E559AB3}" styleName="Table_0"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D1F0CC"/>
          </a:solidFill>
        </a:fill>
      </a:tcStyle>
    </a:wholeTbl>
    <a:band1H>
      <a:tcTxStyle/>
    </a:band1H>
    <a:band2H>
      <a:tcTxStyle b="off" i="off"/>
      <a:tcStyle>
        <a:fill>
          <a:solidFill>
            <a:srgbClr val="EAF8E7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3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3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hortStack-regular.fntdata"/><Relationship Id="rId22" Type="http://schemas.openxmlformats.org/officeDocument/2006/relationships/font" Target="fonts/HelveticaNeue-bold.fntdata"/><Relationship Id="rId21" Type="http://schemas.openxmlformats.org/officeDocument/2006/relationships/font" Target="fonts/HelveticaNeue-regular.fntdata"/><Relationship Id="rId24" Type="http://schemas.openxmlformats.org/officeDocument/2006/relationships/font" Target="fonts/HelveticaNeue-boldItalic.fntdata"/><Relationship Id="rId23" Type="http://schemas.openxmlformats.org/officeDocument/2006/relationships/font" Target="fonts/HelveticaNeue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Light-bold.fntdata"/><Relationship Id="rId25" Type="http://schemas.openxmlformats.org/officeDocument/2006/relationships/font" Target="fonts/HelveticaNeueLight-regular.fntdata"/><Relationship Id="rId28" Type="http://schemas.openxmlformats.org/officeDocument/2006/relationships/font" Target="fonts/HelveticaNeueLight-boldItalic.fntdata"/><Relationship Id="rId27" Type="http://schemas.openxmlformats.org/officeDocument/2006/relationships/font" Target="fonts/HelveticaNeue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" name="Google Shape;12;p17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>
  <p:cSld name="Photo - 3 Up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6"/>
          <p:cNvSpPr/>
          <p:nvPr>
            <p:ph idx="2" type="pic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26"/>
          <p:cNvSpPr/>
          <p:nvPr>
            <p:ph idx="3" type="pic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26"/>
          <p:cNvSpPr/>
          <p:nvPr>
            <p:ph idx="4" type="pic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26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7"/>
          <p:cNvSpPr txBox="1"/>
          <p:nvPr>
            <p:ph idx="1" type="body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i="1" sz="3200"/>
            </a:lvl1pPr>
            <a:lvl2pPr indent="-482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lvetica Neue"/>
              <a:buChar char="•"/>
              <a:defRPr i="1" sz="3200"/>
            </a:lvl2pPr>
            <a:lvl3pPr indent="-482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lvetica Neue"/>
              <a:buChar char="•"/>
              <a:defRPr i="1" sz="3200"/>
            </a:lvl3pPr>
            <a:lvl4pPr indent="-482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lvetica Neue"/>
              <a:buChar char="•"/>
              <a:defRPr i="1" sz="3200"/>
            </a:lvl4pPr>
            <a:lvl5pPr indent="-482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lvetica Neue"/>
              <a:buChar char="•"/>
              <a:defRPr i="1" sz="3200"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50" name="Google Shape;50;p27"/>
          <p:cNvSpPr txBox="1"/>
          <p:nvPr>
            <p:ph idx="2" type="body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371475" lvl="0" marL="457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51" name="Google Shape;51;p27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8"/>
          <p:cNvSpPr/>
          <p:nvPr>
            <p:ph idx="2" type="pic"/>
          </p:nvPr>
        </p:nvSpPr>
        <p:spPr>
          <a:xfrm>
            <a:off x="0" y="0"/>
            <a:ext cx="24384001" cy="137160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28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">
  <p:cSld name="Photo - Horizontal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/>
          <p:nvPr>
            <p:ph idx="2" type="pic"/>
          </p:nvPr>
        </p:nvSpPr>
        <p:spPr>
          <a:xfrm>
            <a:off x="3125967" y="673100"/>
            <a:ext cx="18135602" cy="8737600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Google Shape;17;p19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8" name="Google Shape;18;p19"/>
          <p:cNvSpPr txBox="1"/>
          <p:nvPr>
            <p:ph idx="1" type="body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Center">
  <p:cSld name="Title - Cent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0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">
  <p:cSld name="Photo - Vertical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1"/>
          <p:cNvSpPr/>
          <p:nvPr>
            <p:ph idx="2" type="pic"/>
          </p:nvPr>
        </p:nvSpPr>
        <p:spPr>
          <a:xfrm>
            <a:off x="13165980" y="952500"/>
            <a:ext cx="9525002" cy="11468100"/>
          </a:xfrm>
          <a:prstGeom prst="rect">
            <a:avLst/>
          </a:prstGeom>
          <a:noFill/>
          <a:ln>
            <a:noFill/>
          </a:ln>
        </p:spPr>
      </p:sp>
      <p:sp>
        <p:nvSpPr>
          <p:cNvPr id="25" name="Google Shape;25;p21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Helvetica Neue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" type="body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>
  <p:cSld name="Title - Top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2"/>
          <p:cNvSpPr txBox="1"/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0" name="Google Shape;30;p22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3"/>
          <p:cNvSpPr txBox="1"/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3" name="Google Shape;33;p23"/>
          <p:cNvSpPr txBox="1"/>
          <p:nvPr>
            <p:ph idx="1" type="body"/>
          </p:nvPr>
        </p:nvSpPr>
        <p:spPr>
          <a:xfrm>
            <a:off x="1689100" y="3149600"/>
            <a:ext cx="21005799" cy="9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371475" lvl="0" marL="457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34" name="Google Shape;34;p23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>
  <p:cSld name="Title, Bullets &amp; Photo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4"/>
          <p:cNvSpPr/>
          <p:nvPr>
            <p:ph idx="2" type="pic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24"/>
          <p:cNvSpPr txBox="1"/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" type="body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530225" lvl="0" marL="4572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1pPr>
            <a:lvl2pPr indent="-530225" lvl="1" marL="9144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2pPr>
            <a:lvl3pPr indent="-530225" lvl="2" marL="13716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3pPr>
            <a:lvl4pPr indent="-530225" lvl="3" marL="18288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4pPr>
            <a:lvl5pPr indent="-530225" lvl="4" marL="22860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39" name="Google Shape;39;p24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5"/>
          <p:cNvSpPr txBox="1"/>
          <p:nvPr>
            <p:ph idx="1" type="body"/>
          </p:nvPr>
        </p:nvSpPr>
        <p:spPr>
          <a:xfrm>
            <a:off x="1689100" y="1778000"/>
            <a:ext cx="21005799" cy="101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371475" lvl="0" marL="457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1689100" y="3149600"/>
            <a:ext cx="21005799" cy="9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/>
        </p:nvSpPr>
        <p:spPr>
          <a:xfrm>
            <a:off x="8742556" y="12750979"/>
            <a:ext cx="6898888" cy="54592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3100"/>
              <a:buFont typeface="Arial"/>
              <a:buNone/>
            </a:pPr>
            <a:r>
              <a:rPr b="1" i="0" lang="en-US" sz="3100" u="none" cap="none" strike="noStrik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rPr>
              <a:t>This slide left blank for whiteboard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11"/>
          <p:cNvGraphicFramePr/>
          <p:nvPr/>
        </p:nvGraphicFramePr>
        <p:xfrm>
          <a:off x="-1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{F1C989D0-DB9E-4E58-AF29-19758E559AB3}</a:tableStyleId>
              </a:tblPr>
              <a:tblGrid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6" name="Google Shape;106;p11"/>
          <p:cNvSpPr txBox="1"/>
          <p:nvPr/>
        </p:nvSpPr>
        <p:spPr>
          <a:xfrm>
            <a:off x="8742556" y="12750979"/>
            <a:ext cx="6898888" cy="54592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3100"/>
              <a:buFont typeface="Arial"/>
              <a:buNone/>
            </a:pPr>
            <a:r>
              <a:rPr b="1" i="0" lang="en-US" sz="3100" u="none" cap="none" strike="noStrik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rPr>
              <a:t>This slide left blank for whiteboard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Google Shape;111;p12"/>
          <p:cNvGraphicFramePr/>
          <p:nvPr/>
        </p:nvGraphicFramePr>
        <p:xfrm>
          <a:off x="-1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{F1C989D0-DB9E-4E58-AF29-19758E559AB3}</a:tableStyleId>
              </a:tblPr>
              <a:tblGrid>
                <a:gridCol w="12192000"/>
                <a:gridCol w="12192000"/>
              </a:tblGrid>
              <a:tr h="54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2" name="Google Shape;112;p12"/>
          <p:cNvSpPr txBox="1"/>
          <p:nvPr/>
        </p:nvSpPr>
        <p:spPr>
          <a:xfrm>
            <a:off x="8742556" y="12750979"/>
            <a:ext cx="6898888" cy="54592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3100"/>
              <a:buFont typeface="Arial"/>
              <a:buNone/>
            </a:pPr>
            <a:r>
              <a:rPr b="1" i="0" lang="en-US" sz="3100" u="none" cap="none" strike="noStrik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rPr>
              <a:t>This slide left blank for whiteboard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" name="Google Shape;117;p13"/>
          <p:cNvGraphicFramePr/>
          <p:nvPr/>
        </p:nvGraphicFramePr>
        <p:xfrm>
          <a:off x="-1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{F1C989D0-DB9E-4E58-AF29-19758E559AB3}</a:tableStyleId>
              </a:tblPr>
              <a:tblGrid>
                <a:gridCol w="8128000"/>
                <a:gridCol w="8128000"/>
                <a:gridCol w="8128000"/>
              </a:tblGrid>
              <a:tr h="457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8" name="Google Shape;118;p13"/>
          <p:cNvSpPr txBox="1"/>
          <p:nvPr/>
        </p:nvSpPr>
        <p:spPr>
          <a:xfrm>
            <a:off x="8742556" y="12750979"/>
            <a:ext cx="6898888" cy="54592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3100"/>
              <a:buFont typeface="Arial"/>
              <a:buNone/>
            </a:pPr>
            <a:r>
              <a:rPr b="1" i="0" lang="en-US" sz="3100" u="none" cap="none" strike="noStrik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rPr>
              <a:t>This slide left blank for whiteboard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" name="Google Shape;123;p14"/>
          <p:cNvGraphicFramePr/>
          <p:nvPr/>
        </p:nvGraphicFramePr>
        <p:xfrm>
          <a:off x="-1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{F1C989D0-DB9E-4E58-AF29-19758E559AB3}</a:tableStyleId>
              </a:tblPr>
              <a:tblGrid>
                <a:gridCol w="6096000"/>
                <a:gridCol w="6096000"/>
                <a:gridCol w="6096000"/>
                <a:gridCol w="6096000"/>
              </a:tblGrid>
              <a:tr h="3429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4" name="Google Shape;124;p14"/>
          <p:cNvSpPr txBox="1"/>
          <p:nvPr/>
        </p:nvSpPr>
        <p:spPr>
          <a:xfrm>
            <a:off x="8742556" y="12750979"/>
            <a:ext cx="6898888" cy="54592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3100"/>
              <a:buFont typeface="Arial"/>
              <a:buNone/>
            </a:pPr>
            <a:r>
              <a:rPr b="1" i="0" lang="en-US" sz="3100" u="none" cap="none" strike="noStrik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rPr>
              <a:t>This slide left blank for whiteboard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" name="Google Shape;129;p15"/>
          <p:cNvGraphicFramePr/>
          <p:nvPr/>
        </p:nvGraphicFramePr>
        <p:xfrm>
          <a:off x="-1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{F1C989D0-DB9E-4E58-AF29-19758E559AB3}</a:tableStyleId>
              </a:tblPr>
              <a:tblGrid>
                <a:gridCol w="4876800"/>
                <a:gridCol w="4876800"/>
                <a:gridCol w="4876800"/>
                <a:gridCol w="4876800"/>
                <a:gridCol w="4876800"/>
              </a:tblGrid>
              <a:tr h="274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0" name="Google Shape;130;p15"/>
          <p:cNvSpPr txBox="1"/>
          <p:nvPr/>
        </p:nvSpPr>
        <p:spPr>
          <a:xfrm>
            <a:off x="8742556" y="12750979"/>
            <a:ext cx="6898888" cy="54592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3100"/>
              <a:buFont typeface="Arial"/>
              <a:buNone/>
            </a:pPr>
            <a:r>
              <a:rPr b="1" i="0" lang="en-US" sz="3100" u="none" cap="none" strike="noStrik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rPr>
              <a:t>This slide left blank for whiteboard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8742556" y="12750979"/>
            <a:ext cx="6898888" cy="54592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3100"/>
              <a:buFont typeface="Arial"/>
              <a:buNone/>
            </a:pPr>
            <a:r>
              <a:rPr b="1" i="0" lang="en-US" sz="3100" u="none" cap="none" strike="noStrik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rPr>
              <a:t>This slide left blank for whiteboard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"/>
          <p:cNvSpPr txBox="1"/>
          <p:nvPr/>
        </p:nvSpPr>
        <p:spPr>
          <a:xfrm>
            <a:off x="8742556" y="12750979"/>
            <a:ext cx="6898888" cy="54592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3100"/>
              <a:buFont typeface="Arial"/>
              <a:buNone/>
            </a:pPr>
            <a:r>
              <a:rPr b="1" i="0" lang="en-US" sz="3100" u="none" cap="none" strike="noStrik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rPr>
              <a:t>This slide left blank for whiteboard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"/>
          <p:cNvSpPr txBox="1"/>
          <p:nvPr/>
        </p:nvSpPr>
        <p:spPr>
          <a:xfrm>
            <a:off x="8742556" y="12750979"/>
            <a:ext cx="6898888" cy="54592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3100"/>
              <a:buFont typeface="Arial"/>
              <a:buNone/>
            </a:pPr>
            <a:r>
              <a:rPr b="1" i="0" lang="en-US" sz="3100" u="none" cap="none" strike="noStrik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rPr>
              <a:t>This slide left blank for whiteboard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"/>
          <p:cNvSpPr txBox="1"/>
          <p:nvPr/>
        </p:nvSpPr>
        <p:spPr>
          <a:xfrm>
            <a:off x="8742556" y="12750979"/>
            <a:ext cx="6898888" cy="54592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3100"/>
              <a:buFont typeface="Arial"/>
              <a:buNone/>
            </a:pPr>
            <a:r>
              <a:rPr b="1" i="0" lang="en-US" sz="3100" u="none" cap="none" strike="noStrik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rPr>
              <a:t>This slide left blank for whiteboard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"/>
          <p:cNvSpPr txBox="1"/>
          <p:nvPr/>
        </p:nvSpPr>
        <p:spPr>
          <a:xfrm>
            <a:off x="8742556" y="12750979"/>
            <a:ext cx="6898888" cy="54592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3100"/>
              <a:buFont typeface="Arial"/>
              <a:buNone/>
            </a:pPr>
            <a:r>
              <a:rPr b="1" i="0" lang="en-US" sz="3100" u="none" cap="none" strike="noStrik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rPr>
              <a:t>This slide left blank for whiteboard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"/>
          <p:cNvSpPr txBox="1"/>
          <p:nvPr/>
        </p:nvSpPr>
        <p:spPr>
          <a:xfrm>
            <a:off x="8742556" y="12750979"/>
            <a:ext cx="6898888" cy="54592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3100"/>
              <a:buFont typeface="Arial"/>
              <a:buNone/>
            </a:pPr>
            <a:r>
              <a:rPr b="1" i="0" lang="en-US" sz="3100" u="none" cap="none" strike="noStrik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rPr>
              <a:t>This slide left blank for whiteboard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"/>
          <p:cNvSpPr txBox="1"/>
          <p:nvPr/>
        </p:nvSpPr>
        <p:spPr>
          <a:xfrm>
            <a:off x="8742556" y="12750979"/>
            <a:ext cx="6898888" cy="54592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3100"/>
              <a:buFont typeface="Arial"/>
              <a:buNone/>
            </a:pPr>
            <a:r>
              <a:rPr b="1" i="0" lang="en-US" sz="3100" u="none" cap="none" strike="noStrik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rPr>
              <a:t>This slide left blank for whiteboard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10"/>
          <p:cNvGraphicFramePr/>
          <p:nvPr/>
        </p:nvGraphicFramePr>
        <p:xfrm>
          <a:off x="-1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{F1C989D0-DB9E-4E58-AF29-19758E559AB3}</a:tableStyleId>
              </a:tblPr>
              <a:tblGrid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Short Stack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0" name="Google Shape;100;p10"/>
          <p:cNvSpPr txBox="1"/>
          <p:nvPr/>
        </p:nvSpPr>
        <p:spPr>
          <a:xfrm>
            <a:off x="8742556" y="12750979"/>
            <a:ext cx="6898888" cy="54592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3100"/>
              <a:buFont typeface="Arial"/>
              <a:buNone/>
            </a:pPr>
            <a:r>
              <a:rPr b="1" i="0" lang="en-US" sz="3100" u="none" cap="none" strike="noStrik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rPr>
              <a:t>This slide left blank for whiteboard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