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2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4B8F-CBCC-490A-ABC9-A0F8144C6BB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2C5E-4516-4CD7-9438-8C48B4EB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watson-stud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Get access to IBM Watson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IBM Watson Studio is the replacement for </a:t>
            </a:r>
          </a:p>
          <a:p>
            <a:r>
              <a:rPr lang="en-US" u="sng" dirty="0"/>
              <a:t>Data Science Experience</a:t>
            </a:r>
          </a:p>
        </p:txBody>
      </p:sp>
    </p:spTree>
    <p:extLst>
      <p:ext uri="{BB962C8B-B14F-4D97-AF65-F5344CB8AC3E}">
        <p14:creationId xmlns:p14="http://schemas.microsoft.com/office/powerpoint/2010/main" val="37785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Watson Studio</a:t>
            </a:r>
          </a:p>
        </p:txBody>
      </p:sp>
      <p:sp>
        <p:nvSpPr>
          <p:cNvPr id="6" name="12-Point Star 5"/>
          <p:cNvSpPr/>
          <p:nvPr/>
        </p:nvSpPr>
        <p:spPr>
          <a:xfrm>
            <a:off x="1429555" y="3078051"/>
            <a:ext cx="4739425" cy="1674253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680" y="-51127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Watson Studio app Set up page</a:t>
            </a:r>
          </a:p>
          <a:p>
            <a:pPr algn="ctr"/>
            <a:r>
              <a:rPr lang="en-US" dirty="0"/>
              <a:t>Scroll down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98" y="2316394"/>
            <a:ext cx="3618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Keep Dallas for the region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841680" y="2685726"/>
            <a:ext cx="1010702" cy="943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5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Lite Version</a:t>
            </a:r>
          </a:p>
          <a:p>
            <a:pPr algn="ctr"/>
            <a:r>
              <a:rPr lang="en-US" dirty="0"/>
              <a:t>Click Create</a:t>
            </a:r>
          </a:p>
          <a:p>
            <a:pPr algn="ctr"/>
            <a:endParaRPr lang="en-US" dirty="0"/>
          </a:p>
        </p:txBody>
      </p:sp>
      <p:sp>
        <p:nvSpPr>
          <p:cNvPr id="6" name="12-Point Star 5"/>
          <p:cNvSpPr/>
          <p:nvPr/>
        </p:nvSpPr>
        <p:spPr>
          <a:xfrm>
            <a:off x="6899856" y="5431832"/>
            <a:ext cx="2202287" cy="711793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12-Point Star 6"/>
          <p:cNvSpPr/>
          <p:nvPr/>
        </p:nvSpPr>
        <p:spPr>
          <a:xfrm>
            <a:off x="1542197" y="2183642"/>
            <a:ext cx="8059003" cy="2442949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6" name="12-Point Star 5"/>
          <p:cNvSpPr/>
          <p:nvPr/>
        </p:nvSpPr>
        <p:spPr>
          <a:xfrm>
            <a:off x="4115711" y="5081029"/>
            <a:ext cx="2202287" cy="711793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1680" y="-51127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Set up page for the Watson Studio App</a:t>
            </a:r>
          </a:p>
          <a:p>
            <a:pPr algn="ctr"/>
            <a:r>
              <a:rPr lang="en-US" dirty="0"/>
              <a:t>Click “Get Started”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3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installed Watson Studio App</a:t>
            </a:r>
          </a:p>
          <a:p>
            <a:pPr algn="ctr"/>
            <a:r>
              <a:rPr lang="en-US" dirty="0"/>
              <a:t>Scroll down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9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95338"/>
            <a:ext cx="9143999" cy="5429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Data Science for the Project</a:t>
            </a:r>
          </a:p>
        </p:txBody>
      </p:sp>
      <p:sp>
        <p:nvSpPr>
          <p:cNvPr id="6" name="12-Point Star 5"/>
          <p:cNvSpPr/>
          <p:nvPr/>
        </p:nvSpPr>
        <p:spPr>
          <a:xfrm>
            <a:off x="2361063" y="2911441"/>
            <a:ext cx="2796876" cy="1955834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installed Watson Studio App</a:t>
            </a:r>
          </a:p>
          <a:p>
            <a:pPr algn="ctr"/>
            <a:r>
              <a:rPr lang="en-US" dirty="0"/>
              <a:t>Click “Create Project”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12-Point Star 5"/>
          <p:cNvSpPr/>
          <p:nvPr/>
        </p:nvSpPr>
        <p:spPr>
          <a:xfrm>
            <a:off x="-109182" y="1927785"/>
            <a:ext cx="3234519" cy="1674253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413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Page on Watson Studio</a:t>
            </a:r>
          </a:p>
          <a:p>
            <a:pPr algn="ctr"/>
            <a:r>
              <a:rPr lang="en-US" dirty="0"/>
              <a:t>Click on Add to Project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12-Point Star 5"/>
          <p:cNvSpPr/>
          <p:nvPr/>
        </p:nvSpPr>
        <p:spPr>
          <a:xfrm>
            <a:off x="5254389" y="1592831"/>
            <a:ext cx="1719618" cy="723332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on Notebook</a:t>
            </a:r>
          </a:p>
          <a:p>
            <a:pPr algn="ctr"/>
            <a:r>
              <a:rPr lang="en-US" dirty="0"/>
              <a:t>Enter Notebook information (I did not take screen shots)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12-Point Star 5"/>
          <p:cNvSpPr/>
          <p:nvPr/>
        </p:nvSpPr>
        <p:spPr>
          <a:xfrm>
            <a:off x="5608462" y="2495955"/>
            <a:ext cx="1719618" cy="723332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Notebook on IBM Watson Studio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7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2518" y="-51127"/>
            <a:ext cx="361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this </a:t>
            </a:r>
            <a:r>
              <a:rPr lang="en-US" dirty="0">
                <a:hlinkClick r:id="rId3"/>
              </a:rPr>
              <a:t>Hyperlink</a:t>
            </a:r>
            <a:endParaRPr lang="en-US" dirty="0"/>
          </a:p>
          <a:p>
            <a:pPr algn="ctr"/>
            <a:r>
              <a:rPr lang="en-US" dirty="0"/>
              <a:t>Click on “Start on Cloud for Free”</a:t>
            </a:r>
          </a:p>
        </p:txBody>
      </p:sp>
      <p:sp>
        <p:nvSpPr>
          <p:cNvPr id="6" name="12-Point Star 5"/>
          <p:cNvSpPr/>
          <p:nvPr/>
        </p:nvSpPr>
        <p:spPr>
          <a:xfrm>
            <a:off x="0" y="3592792"/>
            <a:ext cx="1983346" cy="837127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9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Get to Notebook from IBM Cloud Log 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 From this page</a:t>
            </a:r>
          </a:p>
        </p:txBody>
      </p:sp>
    </p:spTree>
    <p:extLst>
      <p:ext uri="{BB962C8B-B14F-4D97-AF65-F5344CB8AC3E}">
        <p14:creationId xmlns:p14="http://schemas.microsoft.com/office/powerpoint/2010/main" val="209426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on Services</a:t>
            </a:r>
          </a:p>
        </p:txBody>
      </p:sp>
      <p:sp>
        <p:nvSpPr>
          <p:cNvPr id="6" name="12-Point Star 5"/>
          <p:cNvSpPr/>
          <p:nvPr/>
        </p:nvSpPr>
        <p:spPr>
          <a:xfrm>
            <a:off x="341194" y="2593075"/>
            <a:ext cx="941696" cy="484804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7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12-Point Star 4"/>
          <p:cNvSpPr/>
          <p:nvPr/>
        </p:nvSpPr>
        <p:spPr>
          <a:xfrm>
            <a:off x="464023" y="4429919"/>
            <a:ext cx="1665027" cy="551514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1680" y="-5112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on Watson Studio</a:t>
            </a:r>
          </a:p>
        </p:txBody>
      </p:sp>
    </p:spTree>
    <p:extLst>
      <p:ext uri="{BB962C8B-B14F-4D97-AF65-F5344CB8AC3E}">
        <p14:creationId xmlns:p14="http://schemas.microsoft.com/office/powerpoint/2010/main" val="3651908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6" name="12-Point Star 5"/>
          <p:cNvSpPr/>
          <p:nvPr/>
        </p:nvSpPr>
        <p:spPr>
          <a:xfrm>
            <a:off x="4115711" y="5081029"/>
            <a:ext cx="2202287" cy="711793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1680" y="-51127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Set up page for the Watson Studio App</a:t>
            </a:r>
          </a:p>
          <a:p>
            <a:pPr algn="ctr"/>
            <a:r>
              <a:rPr lang="en-US" dirty="0"/>
              <a:t>Click “Get Started”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2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page when your project is entered</a:t>
            </a:r>
          </a:p>
          <a:p>
            <a:pPr algn="ctr"/>
            <a:r>
              <a:rPr lang="en-US" dirty="0"/>
              <a:t>Click on the Project hyperlink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12-Point Star 5"/>
          <p:cNvSpPr/>
          <p:nvPr/>
        </p:nvSpPr>
        <p:spPr>
          <a:xfrm>
            <a:off x="1" y="4299045"/>
            <a:ext cx="1719618" cy="723332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0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12-Point Star 4"/>
          <p:cNvSpPr/>
          <p:nvPr/>
        </p:nvSpPr>
        <p:spPr>
          <a:xfrm>
            <a:off x="586086" y="1799919"/>
            <a:ext cx="1719618" cy="723332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1680" y="-5112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project page</a:t>
            </a:r>
          </a:p>
          <a:p>
            <a:pPr algn="ctr"/>
            <a:r>
              <a:rPr lang="en-US" dirty="0"/>
              <a:t>Click on Assets to find your notebooks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99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12-Point Star 4"/>
          <p:cNvSpPr/>
          <p:nvPr/>
        </p:nvSpPr>
        <p:spPr>
          <a:xfrm>
            <a:off x="354074" y="4429919"/>
            <a:ext cx="1242714" cy="606105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1680" y="-5112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asset page of Notebooks</a:t>
            </a:r>
          </a:p>
          <a:p>
            <a:pPr algn="ctr"/>
            <a:r>
              <a:rPr lang="en-US" dirty="0"/>
              <a:t>Click on your notebook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6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0740"/>
            <a:ext cx="9144000" cy="5429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2518" y="-51127"/>
            <a:ext cx="361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your Email address</a:t>
            </a:r>
          </a:p>
          <a:p>
            <a:pPr algn="ctr"/>
            <a:r>
              <a:rPr lang="en-US" dirty="0"/>
              <a:t>Click “I accept” Click Next “</a:t>
            </a:r>
          </a:p>
        </p:txBody>
      </p:sp>
      <p:sp>
        <p:nvSpPr>
          <p:cNvPr id="7" name="12-Point Star 6"/>
          <p:cNvSpPr/>
          <p:nvPr/>
        </p:nvSpPr>
        <p:spPr>
          <a:xfrm>
            <a:off x="4043966" y="3010436"/>
            <a:ext cx="4414233" cy="837127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2-Point Star 7"/>
          <p:cNvSpPr/>
          <p:nvPr/>
        </p:nvSpPr>
        <p:spPr>
          <a:xfrm>
            <a:off x="7002886" y="4030653"/>
            <a:ext cx="1352281" cy="695500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" y="1643053"/>
            <a:ext cx="3618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Keep Dallas for the region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2021983" y="2012385"/>
            <a:ext cx="571092" cy="1713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3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2518" y="22006"/>
            <a:ext cx="361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Fill out your Account Info</a:t>
            </a:r>
          </a:p>
          <a:p>
            <a:pPr algn="ctr"/>
            <a:r>
              <a:rPr lang="en-US" dirty="0"/>
              <a:t>Click “Create Account”</a:t>
            </a:r>
          </a:p>
        </p:txBody>
      </p:sp>
      <p:sp>
        <p:nvSpPr>
          <p:cNvPr id="6" name="12-Point Star 5"/>
          <p:cNvSpPr/>
          <p:nvPr/>
        </p:nvSpPr>
        <p:spPr>
          <a:xfrm>
            <a:off x="4398135" y="4726133"/>
            <a:ext cx="1983346" cy="837127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5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0"/>
          <a:stretch/>
        </p:blipFill>
        <p:spPr bwMode="auto">
          <a:xfrm>
            <a:off x="0" y="597193"/>
            <a:ext cx="9144000" cy="58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Your email, open the email from IBM Cloud</a:t>
            </a:r>
          </a:p>
          <a:p>
            <a:pPr algn="ctr"/>
            <a:r>
              <a:rPr lang="en-US" dirty="0"/>
              <a:t>Confirm the account</a:t>
            </a:r>
          </a:p>
        </p:txBody>
      </p:sp>
      <p:sp>
        <p:nvSpPr>
          <p:cNvPr id="6" name="12-Point Star 5"/>
          <p:cNvSpPr/>
          <p:nvPr/>
        </p:nvSpPr>
        <p:spPr>
          <a:xfrm>
            <a:off x="3039414" y="4250028"/>
            <a:ext cx="2202287" cy="711793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5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09"/>
          <a:stretch/>
        </p:blipFill>
        <p:spPr bwMode="auto">
          <a:xfrm>
            <a:off x="-1" y="595204"/>
            <a:ext cx="9144000" cy="535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62518" y="-51127"/>
            <a:ext cx="361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website that Pop ups</a:t>
            </a:r>
          </a:p>
          <a:p>
            <a:pPr algn="ctr"/>
            <a:r>
              <a:rPr lang="en-US" dirty="0"/>
              <a:t>Click Log in</a:t>
            </a:r>
          </a:p>
        </p:txBody>
      </p:sp>
      <p:sp>
        <p:nvSpPr>
          <p:cNvPr id="7" name="12-Point Star 6"/>
          <p:cNvSpPr/>
          <p:nvPr/>
        </p:nvSpPr>
        <p:spPr>
          <a:xfrm>
            <a:off x="3528811" y="4931311"/>
            <a:ext cx="1854558" cy="837127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 From this page</a:t>
            </a:r>
          </a:p>
        </p:txBody>
      </p:sp>
    </p:spTree>
    <p:extLst>
      <p:ext uri="{BB962C8B-B14F-4D97-AF65-F5344CB8AC3E}">
        <p14:creationId xmlns:p14="http://schemas.microsoft.com/office/powerpoint/2010/main" val="301157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IBM Cloud Page</a:t>
            </a:r>
          </a:p>
          <a:p>
            <a:pPr algn="ctr"/>
            <a:r>
              <a:rPr lang="en-US" dirty="0"/>
              <a:t>Click On “Catalog”</a:t>
            </a:r>
          </a:p>
        </p:txBody>
      </p:sp>
      <p:sp>
        <p:nvSpPr>
          <p:cNvPr id="6" name="12-Point Star 5"/>
          <p:cNvSpPr/>
          <p:nvPr/>
        </p:nvSpPr>
        <p:spPr>
          <a:xfrm>
            <a:off x="4121240" y="1096606"/>
            <a:ext cx="1043190" cy="629164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80" y="-5112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Catalog Page</a:t>
            </a:r>
          </a:p>
          <a:p>
            <a:pPr algn="ctr"/>
            <a:r>
              <a:rPr lang="en-US" dirty="0"/>
              <a:t>Enter “Watson Studio” in the Search the Catalog area</a:t>
            </a:r>
          </a:p>
        </p:txBody>
      </p:sp>
      <p:sp>
        <p:nvSpPr>
          <p:cNvPr id="6" name="12-Point Star 5"/>
          <p:cNvSpPr/>
          <p:nvPr/>
        </p:nvSpPr>
        <p:spPr>
          <a:xfrm>
            <a:off x="215721" y="2297649"/>
            <a:ext cx="1854558" cy="837127"/>
          </a:xfrm>
          <a:prstGeom prst="star12">
            <a:avLst/>
          </a:prstGeom>
          <a:noFill/>
          <a:ln w="762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On-screen Show (4:3)</PresentationFormat>
  <Paragraphs>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How to Get access to IBM Watson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Get to Notebook from IBM Cloud Log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access to IBM Watson Studio</dc:title>
  <dc:creator>Lando, Jillian</dc:creator>
  <cp:lastModifiedBy>J Fox</cp:lastModifiedBy>
  <cp:revision>1</cp:revision>
  <dcterms:modified xsi:type="dcterms:W3CDTF">2019-10-09T03:18:53Z</dcterms:modified>
</cp:coreProperties>
</file>