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52A64-F7AC-4755-BCF9-EC4C2740BC1D}" v="131" dt="2020-07-17T15:06:35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ios Kelefouras" userId="S::vasilios.kelefouras@plymouth.ac.uk::dcbed3ab-8ddf-4394-9bbf-a6aa4caa4c66" providerId="AD" clId="Web-{EE752A64-F7AC-4755-BCF9-EC4C2740BC1D}"/>
    <pc:docChg chg="modSld">
      <pc:chgData name="Vasilios Kelefouras" userId="S::vasilios.kelefouras@plymouth.ac.uk::dcbed3ab-8ddf-4394-9bbf-a6aa4caa4c66" providerId="AD" clId="Web-{EE752A64-F7AC-4755-BCF9-EC4C2740BC1D}" dt="2020-07-17T15:06:35.189" v="122"/>
      <pc:docMkLst>
        <pc:docMk/>
      </pc:docMkLst>
      <pc:sldChg chg="addSp delSp modSp">
        <pc:chgData name="Vasilios Kelefouras" userId="S::vasilios.kelefouras@plymouth.ac.uk::dcbed3ab-8ddf-4394-9bbf-a6aa4caa4c66" providerId="AD" clId="Web-{EE752A64-F7AC-4755-BCF9-EC4C2740BC1D}" dt="2020-07-17T15:06:35.189" v="122"/>
        <pc:sldMkLst>
          <pc:docMk/>
          <pc:sldMk cId="109857222" sldId="256"/>
        </pc:sldMkLst>
        <pc:spChg chg="del">
          <ac:chgData name="Vasilios Kelefouras" userId="S::vasilios.kelefouras@plymouth.ac.uk::dcbed3ab-8ddf-4394-9bbf-a6aa4caa4c66" providerId="AD" clId="Web-{EE752A64-F7AC-4755-BCF9-EC4C2740BC1D}" dt="2020-07-17T14:58:51.843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1:59.594" v="38" actId="14100"/>
          <ac:spMkLst>
            <pc:docMk/>
            <pc:sldMk cId="109857222" sldId="256"/>
            <ac:spMk id="4" creationId="{E69861E4-DB23-4A8F-800E-C6436BB57368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0:59.437" v="27" actId="14100"/>
          <ac:spMkLst>
            <pc:docMk/>
            <pc:sldMk cId="109857222" sldId="256"/>
            <ac:spMk id="5" creationId="{9D2A8DE2-B388-409C-92CF-56E7B0C99B57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1:05.500" v="30" actId="20577"/>
          <ac:spMkLst>
            <pc:docMk/>
            <pc:sldMk cId="109857222" sldId="256"/>
            <ac:spMk id="6" creationId="{7CCBB138-03CE-4B40-BEE5-956286214325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1:53.328" v="37" actId="20577"/>
          <ac:spMkLst>
            <pc:docMk/>
            <pc:sldMk cId="109857222" sldId="256"/>
            <ac:spMk id="7" creationId="{AE87AEE5-A6B5-4DEB-B3EB-77A0BD43069F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2:09.578" v="45" actId="20577"/>
          <ac:spMkLst>
            <pc:docMk/>
            <pc:sldMk cId="109857222" sldId="256"/>
            <ac:spMk id="8" creationId="{6076DD59-B237-4CF1-B331-4C60DE05A9A9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2:12.094" v="46" actId="20577"/>
          <ac:spMkLst>
            <pc:docMk/>
            <pc:sldMk cId="109857222" sldId="256"/>
            <ac:spMk id="9" creationId="{9C78749C-E499-4B7B-9496-369A2CBD7F7F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2:13.047" v="47" actId="20577"/>
          <ac:spMkLst>
            <pc:docMk/>
            <pc:sldMk cId="109857222" sldId="256"/>
            <ac:spMk id="10" creationId="{E08EB0CB-3986-42FA-8B11-E60E6789F163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2:29.531" v="57" actId="1076"/>
          <ac:spMkLst>
            <pc:docMk/>
            <pc:sldMk cId="109857222" sldId="256"/>
            <ac:spMk id="11" creationId="{D36644A8-48F9-4C1C-958F-81DC0961F6E9}"/>
          </ac:spMkLst>
        </pc:spChg>
        <pc:spChg chg="add del">
          <ac:chgData name="Vasilios Kelefouras" userId="S::vasilios.kelefouras@plymouth.ac.uk::dcbed3ab-8ddf-4394-9bbf-a6aa4caa4c66" providerId="AD" clId="Web-{EE752A64-F7AC-4755-BCF9-EC4C2740BC1D}" dt="2020-07-17T15:02:34.156" v="63"/>
          <ac:spMkLst>
            <pc:docMk/>
            <pc:sldMk cId="109857222" sldId="256"/>
            <ac:spMk id="12" creationId="{F5DD8A75-960A-48ED-AB70-C2FDDCECBC68}"/>
          </ac:spMkLst>
        </pc:spChg>
        <pc:spChg chg="add del">
          <ac:chgData name="Vasilios Kelefouras" userId="S::vasilios.kelefouras@plymouth.ac.uk::dcbed3ab-8ddf-4394-9bbf-a6aa4caa4c66" providerId="AD" clId="Web-{EE752A64-F7AC-4755-BCF9-EC4C2740BC1D}" dt="2020-07-17T15:02:34.156" v="62"/>
          <ac:spMkLst>
            <pc:docMk/>
            <pc:sldMk cId="109857222" sldId="256"/>
            <ac:spMk id="13" creationId="{B0EDB7F9-216F-48AA-BF7E-FB2DDCF3F6DF}"/>
          </ac:spMkLst>
        </pc:spChg>
        <pc:spChg chg="add del">
          <ac:chgData name="Vasilios Kelefouras" userId="S::vasilios.kelefouras@plymouth.ac.uk::dcbed3ab-8ddf-4394-9bbf-a6aa4caa4c66" providerId="AD" clId="Web-{EE752A64-F7AC-4755-BCF9-EC4C2740BC1D}" dt="2020-07-17T15:02:34.156" v="61"/>
          <ac:spMkLst>
            <pc:docMk/>
            <pc:sldMk cId="109857222" sldId="256"/>
            <ac:spMk id="14" creationId="{FE6CDE2F-D9D2-4086-B8F3-8669315A2B75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2:40.860" v="65" actId="1076"/>
          <ac:spMkLst>
            <pc:docMk/>
            <pc:sldMk cId="109857222" sldId="256"/>
            <ac:spMk id="15" creationId="{D2AFA921-C7A1-4F8E-8A9D-8611FFB539C9}"/>
          </ac:spMkLst>
        </pc:spChg>
        <pc:spChg chg="add del mod">
          <ac:chgData name="Vasilios Kelefouras" userId="S::vasilios.kelefouras@plymouth.ac.uk::dcbed3ab-8ddf-4394-9bbf-a6aa4caa4c66" providerId="AD" clId="Web-{EE752A64-F7AC-4755-BCF9-EC4C2740BC1D}" dt="2020-07-17T15:04:02.376" v="80"/>
          <ac:spMkLst>
            <pc:docMk/>
            <pc:sldMk cId="109857222" sldId="256"/>
            <ac:spMk id="16" creationId="{A718DD28-067D-4CA5-B458-5F45D2990CFA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4:15.204" v="87" actId="1076"/>
          <ac:spMkLst>
            <pc:docMk/>
            <pc:sldMk cId="109857222" sldId="256"/>
            <ac:spMk id="17" creationId="{053C5E45-EB16-417D-9661-E67783EEB103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4:13.079" v="86" actId="1076"/>
          <ac:spMkLst>
            <pc:docMk/>
            <pc:sldMk cId="109857222" sldId="256"/>
            <ac:spMk id="18" creationId="{C0CE4A19-F2B3-4CF0-9FB7-D3D93EFEF631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4:42.032" v="100" actId="14100"/>
          <ac:spMkLst>
            <pc:docMk/>
            <pc:sldMk cId="109857222" sldId="256"/>
            <ac:spMk id="19" creationId="{17A3266B-63DB-406B-B362-D5A781D92AF4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4:48.001" v="103" actId="20577"/>
          <ac:spMkLst>
            <pc:docMk/>
            <pc:sldMk cId="109857222" sldId="256"/>
            <ac:spMk id="20" creationId="{F39F6ABF-95D3-4035-882F-C18C157BACDD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5:01.235" v="109" actId="1076"/>
          <ac:spMkLst>
            <pc:docMk/>
            <pc:sldMk cId="109857222" sldId="256"/>
            <ac:spMk id="21" creationId="{B780A98F-D596-4C72-9609-1EC499A6EFFA}"/>
          </ac:spMkLst>
        </pc:spChg>
        <pc:spChg chg="add mod">
          <ac:chgData name="Vasilios Kelefouras" userId="S::vasilios.kelefouras@plymouth.ac.uk::dcbed3ab-8ddf-4394-9bbf-a6aa4caa4c66" providerId="AD" clId="Web-{EE752A64-F7AC-4755-BCF9-EC4C2740BC1D}" dt="2020-07-17T15:05:58.064" v="120" actId="1076"/>
          <ac:spMkLst>
            <pc:docMk/>
            <pc:sldMk cId="109857222" sldId="256"/>
            <ac:spMk id="22" creationId="{0E0C2856-2026-4B72-B9A5-8B7D5E342124}"/>
          </ac:spMkLst>
        </pc:spChg>
        <pc:grpChg chg="add">
          <ac:chgData name="Vasilios Kelefouras" userId="S::vasilios.kelefouras@plymouth.ac.uk::dcbed3ab-8ddf-4394-9bbf-a6aa4caa4c66" providerId="AD" clId="Web-{EE752A64-F7AC-4755-BCF9-EC4C2740BC1D}" dt="2020-07-17T15:06:35.189" v="122"/>
          <ac:grpSpMkLst>
            <pc:docMk/>
            <pc:sldMk cId="109857222" sldId="256"/>
            <ac:grpSpMk id="25" creationId="{7DD91236-1DA5-45E6-80DF-47C8409B21CF}"/>
          </ac:grpSpMkLst>
        </pc:grpChg>
        <pc:cxnChg chg="add mod">
          <ac:chgData name="Vasilios Kelefouras" userId="S::vasilios.kelefouras@plymouth.ac.uk::dcbed3ab-8ddf-4394-9bbf-a6aa4caa4c66" providerId="AD" clId="Web-{EE752A64-F7AC-4755-BCF9-EC4C2740BC1D}" dt="2020-07-17T15:05:49.251" v="116"/>
          <ac:cxnSpMkLst>
            <pc:docMk/>
            <pc:sldMk cId="109857222" sldId="256"/>
            <ac:cxnSpMk id="23" creationId="{5DD48CA4-332B-44D4-81BF-30B35F6F7BEF}"/>
          </ac:cxnSpMkLst>
        </pc:cxnChg>
        <pc:cxnChg chg="add mod">
          <ac:chgData name="Vasilios Kelefouras" userId="S::vasilios.kelefouras@plymouth.ac.uk::dcbed3ab-8ddf-4394-9bbf-a6aa4caa4c66" providerId="AD" clId="Web-{EE752A64-F7AC-4755-BCF9-EC4C2740BC1D}" dt="2020-07-17T15:06:02.048" v="121" actId="14100"/>
          <ac:cxnSpMkLst>
            <pc:docMk/>
            <pc:sldMk cId="109857222" sldId="256"/>
            <ac:cxnSpMk id="24" creationId="{F715FB8C-210B-4D19-9ED9-0D103FA82251}"/>
          </ac:cxnSpMkLst>
        </pc:cxnChg>
      </pc:sldChg>
    </pc:docChg>
  </pc:docChgLst>
  <pc:docChgLst>
    <pc:chgData clId="Web-{EE752A64-F7AC-4755-BCF9-EC4C2740BC1D}"/>
    <pc:docChg chg="modSld">
      <pc:chgData name="" userId="" providerId="" clId="Web-{EE752A64-F7AC-4755-BCF9-EC4C2740BC1D}" dt="2020-07-17T14:58:47.781" v="0"/>
      <pc:docMkLst>
        <pc:docMk/>
      </pc:docMkLst>
      <pc:sldChg chg="delSp">
        <pc:chgData name="" userId="" providerId="" clId="Web-{EE752A64-F7AC-4755-BCF9-EC4C2740BC1D}" dt="2020-07-17T14:58:47.781" v="0"/>
        <pc:sldMkLst>
          <pc:docMk/>
          <pc:sldMk cId="109857222" sldId="256"/>
        </pc:sldMkLst>
        <pc:spChg chg="del">
          <ac:chgData name="" userId="" providerId="" clId="Web-{EE752A64-F7AC-4755-BCF9-EC4C2740BC1D}" dt="2020-07-17T14:58:47.781" v="0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DD91236-1DA5-45E6-80DF-47C8409B21CF}"/>
              </a:ext>
            </a:extLst>
          </p:cNvPr>
          <p:cNvGrpSpPr/>
          <p:nvPr/>
        </p:nvGrpSpPr>
        <p:grpSpPr>
          <a:xfrm>
            <a:off x="3048000" y="333375"/>
            <a:ext cx="7067550" cy="4410075"/>
            <a:chOff x="3048000" y="333375"/>
            <a:chExt cx="7067550" cy="4410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9861E4-DB23-4A8F-800E-C6436BB57368}"/>
                </a:ext>
              </a:extLst>
            </p:cNvPr>
            <p:cNvSpPr/>
            <p:nvPr/>
          </p:nvSpPr>
          <p:spPr>
            <a:xfrm>
              <a:off x="3048000" y="333375"/>
              <a:ext cx="7067550" cy="26860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2A8DE2-B388-409C-92CF-56E7B0C99B57}"/>
                </a:ext>
              </a:extLst>
            </p:cNvPr>
            <p:cNvSpPr/>
            <p:nvPr/>
          </p:nvSpPr>
          <p:spPr>
            <a:xfrm>
              <a:off x="3276600" y="514350"/>
              <a:ext cx="1362075" cy="1038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Block (0,0)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CBB138-03CE-4B40-BEE5-956286214325}"/>
                </a:ext>
              </a:extLst>
            </p:cNvPr>
            <p:cNvSpPr/>
            <p:nvPr/>
          </p:nvSpPr>
          <p:spPr>
            <a:xfrm>
              <a:off x="5019675" y="514350"/>
              <a:ext cx="1362075" cy="1038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Block (0,1)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87AEE5-A6B5-4DEB-B3EB-77A0BD43069F}"/>
                </a:ext>
              </a:extLst>
            </p:cNvPr>
            <p:cNvSpPr/>
            <p:nvPr/>
          </p:nvSpPr>
          <p:spPr>
            <a:xfrm>
              <a:off x="8496300" y="514350"/>
              <a:ext cx="1362075" cy="1038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Block (0,65534)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76DD59-B237-4CF1-B331-4C60DE05A9A9}"/>
                </a:ext>
              </a:extLst>
            </p:cNvPr>
            <p:cNvSpPr/>
            <p:nvPr/>
          </p:nvSpPr>
          <p:spPr>
            <a:xfrm>
              <a:off x="3286125" y="1838325"/>
              <a:ext cx="1362075" cy="1038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Block (1,0)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78749C-E499-4B7B-9496-369A2CBD7F7F}"/>
                </a:ext>
              </a:extLst>
            </p:cNvPr>
            <p:cNvSpPr/>
            <p:nvPr/>
          </p:nvSpPr>
          <p:spPr>
            <a:xfrm>
              <a:off x="5029200" y="1838325"/>
              <a:ext cx="1362075" cy="1038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Block (1,1)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8EB0CB-3986-42FA-8B11-E60E6789F163}"/>
                </a:ext>
              </a:extLst>
            </p:cNvPr>
            <p:cNvSpPr/>
            <p:nvPr/>
          </p:nvSpPr>
          <p:spPr>
            <a:xfrm>
              <a:off x="8505824" y="1838325"/>
              <a:ext cx="1362075" cy="1038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Block (1,65534)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6644A8-48F9-4C1C-958F-81DC0961F6E9}"/>
                </a:ext>
              </a:extLst>
            </p:cNvPr>
            <p:cNvSpPr txBox="1"/>
            <p:nvPr/>
          </p:nvSpPr>
          <p:spPr>
            <a:xfrm>
              <a:off x="7248525" y="99060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/>
                <a:t>...</a:t>
              </a:r>
              <a:endParaRPr lang="en-US" b="1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AFA921-C7A1-4F8E-8A9D-8611FFB539C9}"/>
                </a:ext>
              </a:extLst>
            </p:cNvPr>
            <p:cNvSpPr txBox="1"/>
            <p:nvPr/>
          </p:nvSpPr>
          <p:spPr>
            <a:xfrm>
              <a:off x="7315200" y="217170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/>
                <a:t>...</a:t>
              </a:r>
              <a:endParaRPr lang="en-US" b="1" dirty="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3C5E45-EB16-417D-9661-E67783EEB103}"/>
                </a:ext>
              </a:extLst>
            </p:cNvPr>
            <p:cNvSpPr txBox="1"/>
            <p:nvPr/>
          </p:nvSpPr>
          <p:spPr>
            <a:xfrm>
              <a:off x="5076825" y="365760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Block (1,1)​</a:t>
              </a:r>
              <a:endParaRPr lang="en-US" dirty="0">
                <a:cs typeface="Calibri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CE4A19-F2B3-4CF0-9FB7-D3D93EFEF631}"/>
                </a:ext>
              </a:extLst>
            </p:cNvPr>
            <p:cNvSpPr/>
            <p:nvPr/>
          </p:nvSpPr>
          <p:spPr>
            <a:xfrm>
              <a:off x="3838575" y="4029075"/>
              <a:ext cx="5219700" cy="71437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A3266B-63DB-406B-B362-D5A781D92AF4}"/>
                </a:ext>
              </a:extLst>
            </p:cNvPr>
            <p:cNvSpPr/>
            <p:nvPr/>
          </p:nvSpPr>
          <p:spPr>
            <a:xfrm>
              <a:off x="3990975" y="4200524"/>
              <a:ext cx="9429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Calibri"/>
                </a:rPr>
                <a:t>Thread0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F6ABF-95D3-4035-882F-C18C157BACDD}"/>
                </a:ext>
              </a:extLst>
            </p:cNvPr>
            <p:cNvSpPr/>
            <p:nvPr/>
          </p:nvSpPr>
          <p:spPr>
            <a:xfrm>
              <a:off x="5076825" y="4200524"/>
              <a:ext cx="9429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Calibri"/>
                </a:rPr>
                <a:t>Thread1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80A98F-D596-4C72-9609-1EC499A6EFFA}"/>
                </a:ext>
              </a:extLst>
            </p:cNvPr>
            <p:cNvSpPr/>
            <p:nvPr/>
          </p:nvSpPr>
          <p:spPr>
            <a:xfrm>
              <a:off x="7658100" y="4200524"/>
              <a:ext cx="12573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Calibri"/>
                </a:rPr>
                <a:t>Thread1023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0C2856-2026-4B72-B9A5-8B7D5E342124}"/>
                </a:ext>
              </a:extLst>
            </p:cNvPr>
            <p:cNvSpPr txBox="1"/>
            <p:nvPr/>
          </p:nvSpPr>
          <p:spPr>
            <a:xfrm>
              <a:off x="6581775" y="415290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/>
                <a:t>...</a:t>
              </a:r>
              <a:endParaRPr lang="en-US" b="1" dirty="0">
                <a:cs typeface="Calibri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D48CA4-332B-44D4-81BF-30B35F6F7BEF}"/>
                </a:ext>
              </a:extLst>
            </p:cNvPr>
            <p:cNvCxnSpPr/>
            <p:nvPr/>
          </p:nvCxnSpPr>
          <p:spPr>
            <a:xfrm>
              <a:off x="6381750" y="2819400"/>
              <a:ext cx="2505075" cy="1152525"/>
            </a:xfrm>
            <a:prstGeom prst="straightConnector1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715FB8C-210B-4D19-9ED9-0D103FA82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5249" y="2828925"/>
              <a:ext cx="1123950" cy="1162050"/>
            </a:xfrm>
            <a:prstGeom prst="straightConnector1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</cp:revision>
  <dcterms:created xsi:type="dcterms:W3CDTF">2020-07-17T14:58:38Z</dcterms:created>
  <dcterms:modified xsi:type="dcterms:W3CDTF">2020-07-17T15:06:35Z</dcterms:modified>
</cp:coreProperties>
</file>