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4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7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11-7196-49B0-9E97-8CB494E47F5F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862A-2025-4DFF-B8D3-3873FFC3A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0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7896" y="1385460"/>
            <a:ext cx="4585855" cy="44888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617896" y="1385460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17895" y="4946078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220078" y="1385460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220078" y="4946077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01568" y="1385460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617895" y="2313715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585241" y="2313703"/>
            <a:ext cx="983673" cy="9282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682074" y="1649532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32x32</a:t>
            </a:r>
            <a:endParaRPr lang="en-GB" sz="20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32971" y="4599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threadIdx.x</a:t>
            </a:r>
            <a:r>
              <a:rPr lang="en-GB" sz="2000" b="1" i="1" dirty="0" smtClean="0"/>
              <a:t> = 31</a:t>
            </a:r>
            <a:endParaRPr lang="en-GB" sz="20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57118" y="756169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blockIdx.x</a:t>
            </a:r>
            <a:r>
              <a:rPr lang="en-GB" sz="2000" b="1" i="1" dirty="0" smtClean="0"/>
              <a:t> = 3</a:t>
            </a:r>
            <a:endParaRPr lang="en-GB" sz="2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57117" y="1058349"/>
            <a:ext cx="162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blockIdx.y</a:t>
            </a:r>
            <a:r>
              <a:rPr lang="en-GB" sz="2000" b="1" i="1" dirty="0" smtClean="0"/>
              <a:t> = 2</a:t>
            </a:r>
            <a:endParaRPr lang="en-GB" sz="2000" b="1" i="1" dirty="0"/>
          </a:p>
        </p:txBody>
      </p:sp>
      <p:cxnSp>
        <p:nvCxnSpPr>
          <p:cNvPr id="18" name="Straight Arrow Connector 17"/>
          <p:cNvCxnSpPr>
            <a:stCxn id="19" idx="6"/>
          </p:cNvCxnSpPr>
          <p:nvPr/>
        </p:nvCxnSpPr>
        <p:spPr>
          <a:xfrm flipH="1" flipV="1">
            <a:off x="6803120" y="624299"/>
            <a:ext cx="2730036" cy="185430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59974" y="2381628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46826" y="407179"/>
            <a:ext cx="176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threadIdx.y</a:t>
            </a:r>
            <a:r>
              <a:rPr lang="en-GB" sz="2000" b="1" i="1" dirty="0" smtClean="0"/>
              <a:t> = 0</a:t>
            </a:r>
            <a:endParaRPr lang="en-GB" sz="2000" b="1" i="1" dirty="0"/>
          </a:p>
        </p:txBody>
      </p:sp>
      <p:sp>
        <p:nvSpPr>
          <p:cNvPr id="44" name="Rectangle 43"/>
          <p:cNvSpPr/>
          <p:nvPr/>
        </p:nvSpPr>
        <p:spPr>
          <a:xfrm>
            <a:off x="618255" y="1382955"/>
            <a:ext cx="4585855" cy="44888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18255" y="1382955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18254" y="4943573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220437" y="1382955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220437" y="4943572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601927" y="1382955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18254" y="2311210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1601927" y="3235273"/>
            <a:ext cx="983673" cy="9282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682433" y="164702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32x32</a:t>
            </a:r>
            <a:endParaRPr lang="en-GB" sz="2000" b="1" i="1" dirty="0"/>
          </a:p>
        </p:txBody>
      </p:sp>
      <p:sp>
        <p:nvSpPr>
          <p:cNvPr id="57" name="Oval 56"/>
          <p:cNvSpPr/>
          <p:nvPr/>
        </p:nvSpPr>
        <p:spPr>
          <a:xfrm>
            <a:off x="1651867" y="3940792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>
            <a:stCxn id="57" idx="7"/>
          </p:cNvCxnSpPr>
          <p:nvPr/>
        </p:nvCxnSpPr>
        <p:spPr>
          <a:xfrm flipV="1">
            <a:off x="1799687" y="458893"/>
            <a:ext cx="3233284" cy="351030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87632" y="914826"/>
            <a:ext cx="2047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Atranspose</a:t>
            </a:r>
            <a:r>
              <a:rPr lang="en-GB" sz="2000" b="1" i="1" dirty="0" smtClean="0"/>
              <a:t>[N][N]</a:t>
            </a:r>
            <a:endParaRPr lang="en-GB" sz="2000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68831" y="96329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A [N][N]</a:t>
            </a:r>
            <a:endParaRPr lang="en-GB" sz="2000" b="1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63246" y="3699400"/>
            <a:ext cx="2479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1 thread processes 1 element from the array</a:t>
            </a:r>
            <a:endParaRPr lang="en-GB" sz="2000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2809716" y="3574703"/>
            <a:ext cx="2479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1 thread processes 1 element from the array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299479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7896" y="374068"/>
            <a:ext cx="4585855" cy="44888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617896" y="374068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17895" y="3934686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220078" y="374068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220078" y="3934685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01568" y="374068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617895" y="1302323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585241" y="1302311"/>
            <a:ext cx="983673" cy="9282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682074" y="63814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32x32</a:t>
            </a:r>
            <a:endParaRPr lang="en-GB" sz="2000" b="1" i="1" dirty="0"/>
          </a:p>
        </p:txBody>
      </p:sp>
      <p:sp>
        <p:nvSpPr>
          <p:cNvPr id="44" name="Rectangle 43"/>
          <p:cNvSpPr/>
          <p:nvPr/>
        </p:nvSpPr>
        <p:spPr>
          <a:xfrm>
            <a:off x="618255" y="371563"/>
            <a:ext cx="4585855" cy="44888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18255" y="371563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18254" y="3932181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220437" y="371563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220437" y="3932180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601927" y="371563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18254" y="1299818"/>
            <a:ext cx="983673" cy="928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1601927" y="2223881"/>
            <a:ext cx="983673" cy="9282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682433" y="63563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32x32</a:t>
            </a:r>
            <a:endParaRPr lang="en-GB" sz="20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1887632" y="-82711"/>
            <a:ext cx="2047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Atranspose</a:t>
            </a:r>
            <a:r>
              <a:rPr lang="en-GB" sz="2000" b="1" i="1" dirty="0" smtClean="0"/>
              <a:t>[N][N]</a:t>
            </a:r>
            <a:endParaRPr lang="en-GB" sz="2000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68831" y="-34239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A [N][N]</a:t>
            </a:r>
            <a:endParaRPr lang="en-GB" sz="2000" b="1" i="1" dirty="0"/>
          </a:p>
        </p:txBody>
      </p:sp>
      <p:sp>
        <p:nvSpPr>
          <p:cNvPr id="37" name="Rectangle 36"/>
          <p:cNvSpPr/>
          <p:nvPr/>
        </p:nvSpPr>
        <p:spPr>
          <a:xfrm>
            <a:off x="2070363" y="5124508"/>
            <a:ext cx="1767349" cy="16503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8285018" y="5124508"/>
            <a:ext cx="1935060" cy="16503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942120" y="5235664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958759" y="5643374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9942120" y="6037229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9944904" y="6393805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 rot="5400000">
            <a:off x="3493719" y="6480396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 rot="5400000">
            <a:off x="3058299" y="6483180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 rot="5400000">
            <a:off x="2664444" y="6494251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 rot="5400000">
            <a:off x="2266303" y="6483180"/>
            <a:ext cx="173182" cy="19395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68184" y="5579570"/>
            <a:ext cx="2479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1 thread processes 4 elements, from each array</a:t>
            </a:r>
            <a:endParaRPr lang="en-GB" sz="2000" b="1" i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232073" y="5837332"/>
            <a:ext cx="2605271" cy="112357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" idx="1"/>
          </p:cNvCxnSpPr>
          <p:nvPr/>
        </p:nvCxnSpPr>
        <p:spPr>
          <a:xfrm flipH="1">
            <a:off x="2973530" y="6087402"/>
            <a:ext cx="1994654" cy="42015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5152" y="4930157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threadIdx.x</a:t>
            </a:r>
            <a:r>
              <a:rPr lang="en-GB" sz="2000" b="1" i="1" dirty="0" smtClean="0"/>
              <a:t> = 31</a:t>
            </a:r>
            <a:endParaRPr lang="en-GB" sz="2000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01164" y="5218071"/>
            <a:ext cx="176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 smtClean="0"/>
              <a:t>threadIdx.y</a:t>
            </a:r>
            <a:r>
              <a:rPr lang="en-GB" sz="2000" b="1" i="1" dirty="0" smtClean="0"/>
              <a:t> = 0</a:t>
            </a:r>
            <a:endParaRPr lang="en-GB" sz="2000" b="1" i="1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285018" y="2230566"/>
            <a:ext cx="300223" cy="289394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552772" y="2236270"/>
            <a:ext cx="683449" cy="289394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628180" y="3193459"/>
            <a:ext cx="438390" cy="1931049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85043" y="3152136"/>
            <a:ext cx="1268311" cy="197237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Vasilios Kelefouras</dc:creator>
  <cp:lastModifiedBy>Vasilios Kelefouras</cp:lastModifiedBy>
  <cp:revision>4</cp:revision>
  <dcterms:created xsi:type="dcterms:W3CDTF">2020-07-22T15:39:55Z</dcterms:created>
  <dcterms:modified xsi:type="dcterms:W3CDTF">2020-07-22T16:09:44Z</dcterms:modified>
</cp:coreProperties>
</file>