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D587EA-C774-49F5-931E-43D99D7C88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6482E-C27F-47D2-8685-96A334AD6C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E64CA8-50B4-43CF-BAB5-33054C2FD9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2FB65F-B408-4B24-A5DB-37F996D5E9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8BCD17-86CD-4732-B8D7-A400F856E3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39FC04-90E6-46F0-AB9B-B369DA32BE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23C59D-5F4D-4420-AC49-3EDCA9345C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58529B-312C-4D21-92E3-451F46BB4F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108271-A02D-4EF9-A399-246E9E05E7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09DB98-52F2-4AC4-B5D4-9AC6358478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EEC6DC-309E-477E-AF85-353091FE9D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A08B69-6F6F-4B9D-8614-ADA789A61D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6DC539-F2BB-4D5B-A2DC-AADF319610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3FAE99-165C-4334-A0C8-BE661D7A1E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54B62-8C84-4DE6-B6D9-A9D104EF12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267AEB-2F1E-46D8-B2FA-BD240E79E8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D2E3DD-2241-4031-8965-9568F1829E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F3F330-DD92-4E45-9469-225DFF6D00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7EAC89-8F77-43C5-8E85-D99C076861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ABF1C3-BBD0-49D3-8207-17E4C70473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449F36-0038-4C05-9EB1-00CD20334B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B261CB-288C-4FBE-BD72-43B38A3425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74CA0-EF07-4ED5-9C53-89701A23BB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4626CF-E360-405D-97DC-A5A8D46592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6C4EBC-CD5B-43C7-B374-0472C0514E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C4910F-9CF0-448D-BF21-29C38F3521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633241-7461-4D7D-8FB7-52423C5ED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065351-0E98-4D3C-B12C-425CBBE699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04DE03-BAD3-4184-9704-23391355DB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F9D6F9-754A-4B80-95C4-B78490B2C9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0573075-AC3C-4D09-97E5-1FD7958F91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A14451F-5CBC-4024-BB6C-DA864216D8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35EB54-6E8A-49B6-B00E-1607ACFC1F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3DFD1-4BD9-4BCD-AE68-F60375FBDB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A5B2C09-D00A-44F7-BAA5-71B208E58D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33C8A5-303D-4CA0-AE2F-106ABA0ABF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A32FE89-A5BA-439D-9592-CBAA743412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3C2C06-D455-4124-83E5-D3A70D0A20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B5F822-20EC-44C6-8C7D-C4F1F5DD91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D6BE02-69C4-4B65-BB75-1AE4E34FA9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4AE05EB-023F-4099-B432-DA85341370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D82CF2-E577-4366-8C14-CAF71E0A89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DE3D81-69A0-4A51-80D3-0A8EFC8581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2C7661-ECAE-4C71-B5A2-8A5E7A3878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6838A0-54F6-49BD-B650-BC9E2CE3FD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CD6EB5D-BC12-4ECC-8340-05CD177843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7084AAF-D395-431E-8CB1-C5AA85C099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615F9E9-9DE8-45B9-A8D0-AB16919759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D90B8BD-06A3-47D1-89B1-91E8517439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133B767-7C23-4542-A545-BEF7843C9E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E0AE0F0-9C25-4CA3-83E9-26798651BC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1BE7B9C-EB56-42F3-9C98-969EDC4965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4443BDB-4097-4A2F-8B21-C81615EBCC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2AD7A71-A08E-4CE5-92BB-33DB03D96F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C4BE1B3-D9F3-4E31-88C2-DE982AD572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A69A9-D323-42C8-A13E-565200E092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5EC5A42-CE8A-4AB7-85FF-AACD463AEF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264D22E-AAE7-400E-B151-665655125B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BE27264-8ED8-49B2-BF28-8DC55E5D1F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1199087-995E-42C0-A61C-53F2752AB1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3C7899A-546E-4983-905A-4214312420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2057537-2CBD-45AA-985A-1C4206CD04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C4A954E-C2AB-447C-B297-650B52A44A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89FF4FC-2177-41D7-8FE3-19125D7199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8991437-82A1-4F11-8684-7365A8E991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A4DBE39-6428-4AAD-B6E6-D44E392F8B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E952FB-A52C-49D5-8E68-A02A6AAE4F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ED422D3-9D8C-4144-9CE5-E2B556A0CB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2E20C40-4CFF-4FF5-95AB-478DC8C99F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5FBE8B6-621E-4C60-BE1D-8631F5EA56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7F4B43-BE5E-44FD-85F3-DCFD41DF15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6F638E-F52A-4716-8A95-6DCF560051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A06966-D5FA-48B3-BA5A-CA1BC8A7B699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72C73B-4D24-486C-B647-D356E563877D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4CE3A3-FC73-44BA-9E0A-8FB81AA695E9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4169520" y="6247440"/>
            <a:ext cx="386352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8741520" y="6247440"/>
            <a:ext cx="283932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0028D2-02A8-4DBF-AAE9-085F547DF4E1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609480" y="6247440"/>
            <a:ext cx="283932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ftr" idx="13"/>
          </p:nvPr>
        </p:nvSpPr>
        <p:spPr>
          <a:xfrm>
            <a:off x="4169520" y="6247440"/>
            <a:ext cx="386352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4"/>
          </p:nvPr>
        </p:nvSpPr>
        <p:spPr>
          <a:xfrm>
            <a:off x="8741520" y="6247440"/>
            <a:ext cx="283932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26842A-CF90-469C-A479-6A70BC98EBC3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5"/>
          </p:nvPr>
        </p:nvSpPr>
        <p:spPr>
          <a:xfrm>
            <a:off x="609480" y="6247440"/>
            <a:ext cx="283932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ftr" idx="16"/>
          </p:nvPr>
        </p:nvSpPr>
        <p:spPr>
          <a:xfrm>
            <a:off x="2082600" y="4237560"/>
            <a:ext cx="1928880" cy="2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17"/>
          </p:nvPr>
        </p:nvSpPr>
        <p:spPr>
          <a:xfrm>
            <a:off x="4368600" y="4237560"/>
            <a:ext cx="1421280" cy="2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8489A3-E01E-44CA-9EC5-F3DB18A0AFE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18"/>
          </p:nvPr>
        </p:nvSpPr>
        <p:spPr>
          <a:xfrm>
            <a:off x="304560" y="4237560"/>
            <a:ext cx="1421280" cy="2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Browser 5"/>
          <p:cNvGrpSpPr/>
          <p:nvPr/>
        </p:nvGrpSpPr>
        <p:grpSpPr>
          <a:xfrm>
            <a:off x="164160" y="206640"/>
            <a:ext cx="9623520" cy="6470280"/>
            <a:chOff x="164160" y="206640"/>
            <a:chExt cx="9623520" cy="6470280"/>
          </a:xfrm>
        </p:grpSpPr>
        <p:sp>
          <p:nvSpPr>
            <p:cNvPr id="247" name="Window Body 7"/>
            <p:cNvSpPr/>
            <p:nvPr/>
          </p:nvSpPr>
          <p:spPr>
            <a:xfrm>
              <a:off x="164160" y="741600"/>
              <a:ext cx="9623520" cy="59353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9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248" name="Title Bar 5"/>
            <p:cNvSpPr/>
            <p:nvPr/>
          </p:nvSpPr>
          <p:spPr>
            <a:xfrm>
              <a:off x="164160" y="206640"/>
              <a:ext cx="9623520" cy="5364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2286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Browser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249" name="Menu Button 5"/>
            <p:cNvSpPr/>
            <p:nvPr/>
          </p:nvSpPr>
          <p:spPr>
            <a:xfrm>
              <a:off x="9550440" y="514440"/>
              <a:ext cx="148680" cy="111960"/>
            </a:xfrm>
            <a:custGeom>
              <a:avLst/>
              <a:gdLst>
                <a:gd name="textAreaLeft" fmla="*/ 0 w 148680"/>
                <a:gd name="textAreaRight" fmla="*/ 149400 w 148680"/>
                <a:gd name="textAreaTop" fmla="*/ 0 h 111960"/>
                <a:gd name="textAreaBottom" fmla="*/ 112680 h 111960"/>
              </a:gdLst>
              <a:ahLst/>
              <a:rect l="textAreaLeft" t="textAreaTop" r="textAreaRight" b="textAreaBottom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250" name="Close Button 5"/>
            <p:cNvSpPr/>
            <p:nvPr/>
          </p:nvSpPr>
          <p:spPr>
            <a:xfrm>
              <a:off x="9577440" y="277920"/>
              <a:ext cx="97560" cy="94680"/>
            </a:xfrm>
            <a:custGeom>
              <a:avLst/>
              <a:gdLst>
                <a:gd name="textAreaLeft" fmla="*/ 0 w 97560"/>
                <a:gd name="textAreaRight" fmla="*/ 98280 w 97560"/>
                <a:gd name="textAreaTop" fmla="*/ 0 h 94680"/>
                <a:gd name="textAreaBottom" fmla="*/ 95400 h 94680"/>
              </a:gdLst>
              <a:ahLst/>
              <a:rect l="textAreaLeft" t="textAreaTop" r="textAreaRight" b="textAreaBottom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251" name="Address Box 5"/>
            <p:cNvSpPr/>
            <p:nvPr/>
          </p:nvSpPr>
          <p:spPr>
            <a:xfrm>
              <a:off x="1067040" y="451800"/>
              <a:ext cx="8394120" cy="2368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2376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www.example.com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252" name="Document Icon 5"/>
            <p:cNvSpPr/>
            <p:nvPr/>
          </p:nvSpPr>
          <p:spPr>
            <a:xfrm>
              <a:off x="1143000" y="504000"/>
              <a:ext cx="92880" cy="132480"/>
            </a:xfrm>
            <a:custGeom>
              <a:avLst/>
              <a:gdLst>
                <a:gd name="textAreaLeft" fmla="*/ 0 w 92880"/>
                <a:gd name="textAreaRight" fmla="*/ 93600 w 92880"/>
                <a:gd name="textAreaTop" fmla="*/ 0 h 132480"/>
                <a:gd name="textAreaBottom" fmla="*/ 133200 h 132480"/>
              </a:gdLst>
              <a:ahLst/>
              <a:rect l="textAreaLeft" t="textAreaTop" r="textAreaRight" b="textAreaBottom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grpSp>
          <p:nvGrpSpPr>
            <p:cNvPr id="253" name="Navigation Buttons 5"/>
            <p:cNvGrpSpPr/>
            <p:nvPr/>
          </p:nvGrpSpPr>
          <p:grpSpPr>
            <a:xfrm>
              <a:off x="289800" y="484200"/>
              <a:ext cx="640800" cy="172440"/>
              <a:chOff x="289800" y="484200"/>
              <a:chExt cx="640800" cy="172440"/>
            </a:xfrm>
          </p:grpSpPr>
          <p:sp>
            <p:nvSpPr>
              <p:cNvPr id="254" name="Back Button 5"/>
              <p:cNvSpPr/>
              <p:nvPr/>
            </p:nvSpPr>
            <p:spPr>
              <a:xfrm>
                <a:off x="289800" y="510480"/>
                <a:ext cx="151560" cy="11988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119880"/>
                  <a:gd name="textAreaBottom" fmla="*/ 120600 h 11988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255" name="Forward Button 5"/>
              <p:cNvSpPr/>
              <p:nvPr/>
            </p:nvSpPr>
            <p:spPr>
              <a:xfrm>
                <a:off x="531360" y="510120"/>
                <a:ext cx="151560" cy="11988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119880"/>
                  <a:gd name="textAreaBottom" fmla="*/ 120600 h 11988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256" name="Reload Button 5"/>
              <p:cNvSpPr/>
              <p:nvPr/>
            </p:nvSpPr>
            <p:spPr>
              <a:xfrm>
                <a:off x="772560" y="484200"/>
                <a:ext cx="158040" cy="172440"/>
              </a:xfrm>
              <a:custGeom>
                <a:avLst/>
                <a:gdLst>
                  <a:gd name="textAreaLeft" fmla="*/ 0 w 158040"/>
                  <a:gd name="textAreaRight" fmla="*/ 158760 w 158040"/>
                  <a:gd name="textAreaTop" fmla="*/ 0 h 172440"/>
                  <a:gd name="textAreaBottom" fmla="*/ 173160 h 172440"/>
                </a:gdLst>
                <a:ahLst/>
                <a:rect l="textAreaLeft" t="textAreaTop" r="textAreaRight" b="textAreaBottom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</p:grpSp>
      </p:grpSp>
      <p:sp>
        <p:nvSpPr>
          <p:cNvPr id="257" name="직사각형 13"/>
          <p:cNvSpPr/>
          <p:nvPr/>
        </p:nvSpPr>
        <p:spPr>
          <a:xfrm>
            <a:off x="164160" y="741600"/>
            <a:ext cx="9623520" cy="4820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258" name="TextBox 18"/>
          <p:cNvSpPr/>
          <p:nvPr/>
        </p:nvSpPr>
        <p:spPr>
          <a:xfrm>
            <a:off x="485640" y="795960"/>
            <a:ext cx="140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SCTOWN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59" name="직사각형 18"/>
          <p:cNvSpPr/>
          <p:nvPr/>
        </p:nvSpPr>
        <p:spPr>
          <a:xfrm>
            <a:off x="520560" y="2327400"/>
            <a:ext cx="2138760" cy="231300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260" name="직사각형 19"/>
          <p:cNvSpPr/>
          <p:nvPr/>
        </p:nvSpPr>
        <p:spPr>
          <a:xfrm>
            <a:off x="2760480" y="2327400"/>
            <a:ext cx="2138760" cy="231300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261" name="직사각형 20"/>
          <p:cNvSpPr/>
          <p:nvPr/>
        </p:nvSpPr>
        <p:spPr>
          <a:xfrm>
            <a:off x="5000040" y="2327400"/>
            <a:ext cx="2138760" cy="2313000"/>
          </a:xfrm>
          <a:prstGeom prst="rect">
            <a:avLst/>
          </a:prstGeom>
          <a:blipFill rotWithShape="0">
            <a:blip r:embed="rId3"/>
            <a:srcRect/>
            <a:stretch/>
          </a:blip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262" name="직사각형 21"/>
          <p:cNvSpPr/>
          <p:nvPr/>
        </p:nvSpPr>
        <p:spPr>
          <a:xfrm>
            <a:off x="7239960" y="2327400"/>
            <a:ext cx="2138760" cy="2313000"/>
          </a:xfrm>
          <a:prstGeom prst="rect">
            <a:avLst/>
          </a:prstGeom>
          <a:blipFill rotWithShape="0">
            <a:blip r:embed="rId4"/>
            <a:srcRect/>
            <a:stretch/>
          </a:blip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263" name="TextBox 19"/>
          <p:cNvSpPr/>
          <p:nvPr/>
        </p:nvSpPr>
        <p:spPr>
          <a:xfrm>
            <a:off x="4114080" y="1607760"/>
            <a:ext cx="157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Programmers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64" name="TextBox 20"/>
          <p:cNvSpPr/>
          <p:nvPr/>
        </p:nvSpPr>
        <p:spPr>
          <a:xfrm>
            <a:off x="4267080" y="5474880"/>
            <a:ext cx="1264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870480" y="2394720"/>
            <a:ext cx="10449360" cy="3047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엠비티아이 설명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96" name=""/>
          <p:cNvSpPr/>
          <p:nvPr/>
        </p:nvSpPr>
        <p:spPr>
          <a:xfrm>
            <a:off x="870480" y="1088280"/>
            <a:ext cx="3700080" cy="651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80" spc="-1" strike="noStrike">
                <a:solidFill>
                  <a:srgbClr val="000000"/>
                </a:solidFill>
                <a:latin typeface="나눔고딕"/>
                <a:ea typeface="DejaVu Sans"/>
              </a:rPr>
              <a:t>My mbti</a:t>
            </a:r>
            <a:endParaRPr b="0" lang="en-US" sz="218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"/>
          <p:cNvSpPr/>
          <p:nvPr/>
        </p:nvSpPr>
        <p:spPr>
          <a:xfrm>
            <a:off x="870480" y="2394720"/>
            <a:ext cx="10449360" cy="3047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내 성격 설명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98" name=""/>
          <p:cNvSpPr/>
          <p:nvPr/>
        </p:nvSpPr>
        <p:spPr>
          <a:xfrm>
            <a:off x="870480" y="1088280"/>
            <a:ext cx="3700080" cy="651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80" spc="-1" strike="noStrike">
                <a:solidFill>
                  <a:srgbClr val="000000"/>
                </a:solidFill>
                <a:latin typeface="나눔고딕"/>
                <a:ea typeface="DejaVu Sans"/>
              </a:rPr>
              <a:t>My personality</a:t>
            </a:r>
            <a:endParaRPr b="0" lang="en-US" sz="218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"/>
          <p:cNvSpPr/>
          <p:nvPr/>
        </p:nvSpPr>
        <p:spPr>
          <a:xfrm>
            <a:off x="870480" y="2394720"/>
            <a:ext cx="10449360" cy="3047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내 스킬 설명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00" name=""/>
          <p:cNvSpPr/>
          <p:nvPr/>
        </p:nvSpPr>
        <p:spPr>
          <a:xfrm>
            <a:off x="870480" y="1088280"/>
            <a:ext cx="3700080" cy="651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80" spc="-1" strike="noStrike">
                <a:solidFill>
                  <a:srgbClr val="000000"/>
                </a:solidFill>
                <a:latin typeface="나눔고딕"/>
                <a:ea typeface="DejaVu Sans"/>
              </a:rPr>
              <a:t>My skill</a:t>
            </a:r>
            <a:endParaRPr b="0" lang="en-US" sz="218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Browser 1"/>
          <p:cNvGrpSpPr/>
          <p:nvPr/>
        </p:nvGrpSpPr>
        <p:grpSpPr>
          <a:xfrm>
            <a:off x="164160" y="206640"/>
            <a:ext cx="9622800" cy="6469560"/>
            <a:chOff x="164160" y="206640"/>
            <a:chExt cx="9622800" cy="6469560"/>
          </a:xfrm>
        </p:grpSpPr>
        <p:sp>
          <p:nvSpPr>
            <p:cNvPr id="266" name="Window Body 1"/>
            <p:cNvSpPr/>
            <p:nvPr/>
          </p:nvSpPr>
          <p:spPr>
            <a:xfrm>
              <a:off x="164160" y="741600"/>
              <a:ext cx="9622800" cy="59346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90000" tIns="45000" bIns="45000" anchor="ctr">
              <a:noAutofit/>
            </a:bodyPr>
            <a:p>
              <a:endParaRPr b="0" lang="en-US" sz="9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267" name="Title Bar 1"/>
            <p:cNvSpPr/>
            <p:nvPr/>
          </p:nvSpPr>
          <p:spPr>
            <a:xfrm>
              <a:off x="164160" y="206640"/>
              <a:ext cx="9622800" cy="5356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2286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Browser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268" name="Menu Button 1"/>
            <p:cNvSpPr/>
            <p:nvPr/>
          </p:nvSpPr>
          <p:spPr>
            <a:xfrm>
              <a:off x="9550440" y="514440"/>
              <a:ext cx="147960" cy="111240"/>
            </a:xfrm>
            <a:custGeom>
              <a:avLst/>
              <a:gdLst>
                <a:gd name="textAreaLeft" fmla="*/ 0 w 147960"/>
                <a:gd name="textAreaRight" fmla="*/ 149400 w 147960"/>
                <a:gd name="textAreaTop" fmla="*/ 0 h 111240"/>
                <a:gd name="textAreaBottom" fmla="*/ 112680 h 111240"/>
              </a:gdLst>
              <a:ahLst/>
              <a:rect l="textAreaLeft" t="textAreaTop" r="textAreaRight" b="textAreaBottom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269" name="Close Button 1"/>
            <p:cNvSpPr/>
            <p:nvPr/>
          </p:nvSpPr>
          <p:spPr>
            <a:xfrm>
              <a:off x="9577440" y="277920"/>
              <a:ext cx="96840" cy="93960"/>
            </a:xfrm>
            <a:custGeom>
              <a:avLst/>
              <a:gdLst>
                <a:gd name="textAreaLeft" fmla="*/ 0 w 96840"/>
                <a:gd name="textAreaRight" fmla="*/ 98280 w 96840"/>
                <a:gd name="textAreaTop" fmla="*/ 0 h 93960"/>
                <a:gd name="textAreaBottom" fmla="*/ 95400 h 93960"/>
              </a:gdLst>
              <a:ahLst/>
              <a:rect l="textAreaLeft" t="textAreaTop" r="textAreaRight" b="textAreaBottom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270" name="Address Box 1"/>
            <p:cNvSpPr/>
            <p:nvPr/>
          </p:nvSpPr>
          <p:spPr>
            <a:xfrm>
              <a:off x="1067040" y="451800"/>
              <a:ext cx="8393400" cy="2361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2376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www.example.com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271" name="Document Icon 1"/>
            <p:cNvSpPr/>
            <p:nvPr/>
          </p:nvSpPr>
          <p:spPr>
            <a:xfrm>
              <a:off x="1143000" y="504000"/>
              <a:ext cx="92160" cy="131760"/>
            </a:xfrm>
            <a:custGeom>
              <a:avLst/>
              <a:gdLst>
                <a:gd name="textAreaLeft" fmla="*/ 0 w 92160"/>
                <a:gd name="textAreaRight" fmla="*/ 93600 w 92160"/>
                <a:gd name="textAreaTop" fmla="*/ 0 h 131760"/>
                <a:gd name="textAreaBottom" fmla="*/ 133200 h 131760"/>
              </a:gdLst>
              <a:ahLst/>
              <a:rect l="textAreaLeft" t="textAreaTop" r="textAreaRight" b="textAreaBottom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grpSp>
          <p:nvGrpSpPr>
            <p:cNvPr id="272" name="Navigation Buttons 1"/>
            <p:cNvGrpSpPr/>
            <p:nvPr/>
          </p:nvGrpSpPr>
          <p:grpSpPr>
            <a:xfrm>
              <a:off x="289800" y="484200"/>
              <a:ext cx="640080" cy="171720"/>
              <a:chOff x="289800" y="484200"/>
              <a:chExt cx="640080" cy="171720"/>
            </a:xfrm>
          </p:grpSpPr>
          <p:sp>
            <p:nvSpPr>
              <p:cNvPr id="273" name="Back Button 1"/>
              <p:cNvSpPr/>
              <p:nvPr/>
            </p:nvSpPr>
            <p:spPr>
              <a:xfrm>
                <a:off x="289800" y="51048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274" name="Forward Button 1"/>
              <p:cNvSpPr/>
              <p:nvPr/>
            </p:nvSpPr>
            <p:spPr>
              <a:xfrm>
                <a:off x="531360" y="51012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275" name="Reload Button 1"/>
              <p:cNvSpPr/>
              <p:nvPr/>
            </p:nvSpPr>
            <p:spPr>
              <a:xfrm>
                <a:off x="772560" y="484200"/>
                <a:ext cx="157320" cy="171720"/>
              </a:xfrm>
              <a:custGeom>
                <a:avLst/>
                <a:gdLst>
                  <a:gd name="textAreaLeft" fmla="*/ 0 w 157320"/>
                  <a:gd name="textAreaRight" fmla="*/ 158760 w 157320"/>
                  <a:gd name="textAreaTop" fmla="*/ 0 h 171720"/>
                  <a:gd name="textAreaBottom" fmla="*/ 173160 h 171720"/>
                </a:gdLst>
                <a:ahLst/>
                <a:rect l="textAreaLeft" t="textAreaTop" r="textAreaRight" b="textAreaBottom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</p:grpSp>
      </p:grpSp>
      <p:sp>
        <p:nvSpPr>
          <p:cNvPr id="276" name="직사각형 2"/>
          <p:cNvSpPr/>
          <p:nvPr/>
        </p:nvSpPr>
        <p:spPr>
          <a:xfrm>
            <a:off x="521640" y="2245680"/>
            <a:ext cx="2645640" cy="257832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cxnSp>
        <p:nvCxnSpPr>
          <p:cNvPr id="277" name="직선 연결선 1"/>
          <p:cNvCxnSpPr/>
          <p:nvPr/>
        </p:nvCxnSpPr>
        <p:spPr>
          <a:xfrm>
            <a:off x="3560040" y="2262960"/>
            <a:ext cx="5627160" cy="144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278" name="TextBox 1"/>
          <p:cNvSpPr/>
          <p:nvPr/>
        </p:nvSpPr>
        <p:spPr>
          <a:xfrm>
            <a:off x="3852720" y="2821320"/>
            <a:ext cx="2165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김대환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79" name="TextBox 3"/>
          <p:cNvSpPr/>
          <p:nvPr/>
        </p:nvSpPr>
        <p:spPr>
          <a:xfrm>
            <a:off x="3852720" y="3350880"/>
            <a:ext cx="2645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생일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12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???: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???: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???: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80" name="Window Body 2"/>
          <p:cNvSpPr/>
          <p:nvPr/>
        </p:nvSpPr>
        <p:spPr>
          <a:xfrm>
            <a:off x="3670560" y="2578320"/>
            <a:ext cx="2889000" cy="3042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Segoe UI"/>
                <a:ea typeface="DejaVu Sans"/>
              </a:rPr>
              <a:t>KNU AI/</a:t>
            </a:r>
            <a:r>
              <a:rPr b="0" lang="ko-KR" sz="1200" spc="-1" strike="noStrike">
                <a:solidFill>
                  <a:srgbClr val="404040"/>
                </a:solidFill>
                <a:latin typeface="-apple-system"/>
                <a:ea typeface="DejaVu Sans"/>
              </a:rPr>
              <a:t>빅데이터 전문가 양성과정 </a:t>
            </a:r>
            <a:r>
              <a:rPr b="0" lang="en-US" sz="1200" spc="-1" strike="noStrike">
                <a:solidFill>
                  <a:srgbClr val="404040"/>
                </a:solidFill>
                <a:latin typeface="-apple-system"/>
                <a:ea typeface="DejaVu Sans"/>
              </a:rPr>
              <a:t>4</a:t>
            </a:r>
            <a:r>
              <a:rPr b="0" lang="ko-KR" sz="1200" spc="-1" strike="noStrike">
                <a:solidFill>
                  <a:srgbClr val="404040"/>
                </a:solidFill>
                <a:latin typeface="-apple-system"/>
                <a:ea typeface="DejaVu Sans"/>
              </a:rPr>
              <a:t>기 </a:t>
            </a:r>
            <a:r>
              <a:rPr b="0" lang="en-US" sz="1200" spc="-1" strike="noStrike">
                <a:solidFill>
                  <a:srgbClr val="5f5f5f"/>
                </a:solidFill>
                <a:latin typeface="Segoe UI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81" name="직사각형 4"/>
          <p:cNvSpPr/>
          <p:nvPr/>
        </p:nvSpPr>
        <p:spPr>
          <a:xfrm>
            <a:off x="164160" y="741600"/>
            <a:ext cx="9622800" cy="4813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282" name="TextBox 4"/>
          <p:cNvSpPr/>
          <p:nvPr/>
        </p:nvSpPr>
        <p:spPr>
          <a:xfrm>
            <a:off x="485640" y="795960"/>
            <a:ext cx="140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SCTOWN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83" name="직사각형 8"/>
          <p:cNvSpPr/>
          <p:nvPr/>
        </p:nvSpPr>
        <p:spPr>
          <a:xfrm>
            <a:off x="164160" y="1226160"/>
            <a:ext cx="9622800" cy="712080"/>
          </a:xfrm>
          <a:prstGeom prst="rect">
            <a:avLst/>
          </a:prstGeom>
          <a:solidFill>
            <a:srgbClr val="a5a5a5"/>
          </a:solidFill>
          <a:ln>
            <a:solidFill>
              <a:srgbClr val="484848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PROGAMMERS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84" name="그림 1" descr="텍스트, 스크린샷, 폰트, 원이(가) 표시된 사진&#10;&#10;자동 생성된 설명"/>
          <p:cNvPicPr/>
          <p:nvPr/>
        </p:nvPicPr>
        <p:blipFill>
          <a:blip r:embed="rId2"/>
          <a:srcRect l="0" t="0" r="134" b="34875"/>
          <a:stretch/>
        </p:blipFill>
        <p:spPr>
          <a:xfrm>
            <a:off x="164160" y="4948200"/>
            <a:ext cx="9622800" cy="175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Browser 2"/>
          <p:cNvGrpSpPr/>
          <p:nvPr/>
        </p:nvGrpSpPr>
        <p:grpSpPr>
          <a:xfrm>
            <a:off x="164160" y="206640"/>
            <a:ext cx="9622800" cy="6469560"/>
            <a:chOff x="164160" y="206640"/>
            <a:chExt cx="9622800" cy="6469560"/>
          </a:xfrm>
        </p:grpSpPr>
        <p:sp>
          <p:nvSpPr>
            <p:cNvPr id="286" name="Window Body 3"/>
            <p:cNvSpPr/>
            <p:nvPr/>
          </p:nvSpPr>
          <p:spPr>
            <a:xfrm>
              <a:off x="164160" y="741600"/>
              <a:ext cx="9622800" cy="59346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90000" tIns="45000" bIns="45000" anchor="ctr">
              <a:noAutofit/>
            </a:bodyPr>
            <a:p>
              <a:endParaRPr b="0" lang="en-US" sz="9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287" name="Title Bar 2"/>
            <p:cNvSpPr/>
            <p:nvPr/>
          </p:nvSpPr>
          <p:spPr>
            <a:xfrm>
              <a:off x="164160" y="206640"/>
              <a:ext cx="9622800" cy="5356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2286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Browser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288" name="Menu Button 2"/>
            <p:cNvSpPr/>
            <p:nvPr/>
          </p:nvSpPr>
          <p:spPr>
            <a:xfrm>
              <a:off x="9550440" y="514440"/>
              <a:ext cx="147960" cy="111240"/>
            </a:xfrm>
            <a:custGeom>
              <a:avLst/>
              <a:gdLst>
                <a:gd name="textAreaLeft" fmla="*/ 0 w 147960"/>
                <a:gd name="textAreaRight" fmla="*/ 149400 w 147960"/>
                <a:gd name="textAreaTop" fmla="*/ 0 h 111240"/>
                <a:gd name="textAreaBottom" fmla="*/ 112680 h 111240"/>
              </a:gdLst>
              <a:ahLst/>
              <a:rect l="textAreaLeft" t="textAreaTop" r="textAreaRight" b="textAreaBottom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289" name="Close Button 2"/>
            <p:cNvSpPr/>
            <p:nvPr/>
          </p:nvSpPr>
          <p:spPr>
            <a:xfrm>
              <a:off x="9577440" y="277920"/>
              <a:ext cx="96840" cy="93960"/>
            </a:xfrm>
            <a:custGeom>
              <a:avLst/>
              <a:gdLst>
                <a:gd name="textAreaLeft" fmla="*/ 0 w 96840"/>
                <a:gd name="textAreaRight" fmla="*/ 98280 w 96840"/>
                <a:gd name="textAreaTop" fmla="*/ 0 h 93960"/>
                <a:gd name="textAreaBottom" fmla="*/ 95400 h 93960"/>
              </a:gdLst>
              <a:ahLst/>
              <a:rect l="textAreaLeft" t="textAreaTop" r="textAreaRight" b="textAreaBottom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290" name="Address Box 2"/>
            <p:cNvSpPr/>
            <p:nvPr/>
          </p:nvSpPr>
          <p:spPr>
            <a:xfrm>
              <a:off x="1067040" y="451800"/>
              <a:ext cx="8393400" cy="2361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2376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www.example.com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291" name="Document Icon 2"/>
            <p:cNvSpPr/>
            <p:nvPr/>
          </p:nvSpPr>
          <p:spPr>
            <a:xfrm>
              <a:off x="1143000" y="504000"/>
              <a:ext cx="92160" cy="131760"/>
            </a:xfrm>
            <a:custGeom>
              <a:avLst/>
              <a:gdLst>
                <a:gd name="textAreaLeft" fmla="*/ 0 w 92160"/>
                <a:gd name="textAreaRight" fmla="*/ 93600 w 92160"/>
                <a:gd name="textAreaTop" fmla="*/ 0 h 131760"/>
                <a:gd name="textAreaBottom" fmla="*/ 133200 h 131760"/>
              </a:gdLst>
              <a:ahLst/>
              <a:rect l="textAreaLeft" t="textAreaTop" r="textAreaRight" b="textAreaBottom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grpSp>
          <p:nvGrpSpPr>
            <p:cNvPr id="292" name="Navigation Buttons 2"/>
            <p:cNvGrpSpPr/>
            <p:nvPr/>
          </p:nvGrpSpPr>
          <p:grpSpPr>
            <a:xfrm>
              <a:off x="289800" y="484200"/>
              <a:ext cx="640080" cy="171720"/>
              <a:chOff x="289800" y="484200"/>
              <a:chExt cx="640080" cy="171720"/>
            </a:xfrm>
          </p:grpSpPr>
          <p:sp>
            <p:nvSpPr>
              <p:cNvPr id="293" name="Back Button 2"/>
              <p:cNvSpPr/>
              <p:nvPr/>
            </p:nvSpPr>
            <p:spPr>
              <a:xfrm>
                <a:off x="289800" y="51048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294" name="Forward Button 2"/>
              <p:cNvSpPr/>
              <p:nvPr/>
            </p:nvSpPr>
            <p:spPr>
              <a:xfrm>
                <a:off x="531360" y="51012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295" name="Reload Button 2"/>
              <p:cNvSpPr/>
              <p:nvPr/>
            </p:nvSpPr>
            <p:spPr>
              <a:xfrm>
                <a:off x="772560" y="484200"/>
                <a:ext cx="157320" cy="171720"/>
              </a:xfrm>
              <a:custGeom>
                <a:avLst/>
                <a:gdLst>
                  <a:gd name="textAreaLeft" fmla="*/ 0 w 157320"/>
                  <a:gd name="textAreaRight" fmla="*/ 158760 w 157320"/>
                  <a:gd name="textAreaTop" fmla="*/ 0 h 171720"/>
                  <a:gd name="textAreaBottom" fmla="*/ 173160 h 171720"/>
                </a:gdLst>
                <a:ahLst/>
                <a:rect l="textAreaLeft" t="textAreaTop" r="textAreaRight" b="textAreaBottom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</p:grpSp>
      </p:grpSp>
      <p:sp>
        <p:nvSpPr>
          <p:cNvPr id="296" name="직사각형 9"/>
          <p:cNvSpPr/>
          <p:nvPr/>
        </p:nvSpPr>
        <p:spPr>
          <a:xfrm>
            <a:off x="521640" y="1019520"/>
            <a:ext cx="2645640" cy="257832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cxnSp>
        <p:nvCxnSpPr>
          <p:cNvPr id="297" name="직선 연결선 2"/>
          <p:cNvCxnSpPr/>
          <p:nvPr/>
        </p:nvCxnSpPr>
        <p:spPr>
          <a:xfrm>
            <a:off x="3560040" y="1036800"/>
            <a:ext cx="5627160" cy="144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298" name="TextBox 5"/>
          <p:cNvSpPr/>
          <p:nvPr/>
        </p:nvSpPr>
        <p:spPr>
          <a:xfrm>
            <a:off x="3852720" y="1595520"/>
            <a:ext cx="2165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김대환</a:t>
            </a:r>
            <a:endParaRPr b="0" lang="en-US" sz="20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99" name="TextBox 6"/>
          <p:cNvSpPr/>
          <p:nvPr/>
        </p:nvSpPr>
        <p:spPr>
          <a:xfrm>
            <a:off x="3852720" y="2124720"/>
            <a:ext cx="2645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생일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12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???: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???: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???: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00" name="Window Body 4"/>
          <p:cNvSpPr/>
          <p:nvPr/>
        </p:nvSpPr>
        <p:spPr>
          <a:xfrm>
            <a:off x="3670560" y="1352160"/>
            <a:ext cx="2889000" cy="3042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Segoe UI"/>
                <a:ea typeface="DejaVu Sans"/>
              </a:rPr>
              <a:t>KNU AI/</a:t>
            </a:r>
            <a:r>
              <a:rPr b="0" lang="ko-KR" sz="1200" spc="-1" strike="noStrike">
                <a:solidFill>
                  <a:srgbClr val="404040"/>
                </a:solidFill>
                <a:latin typeface="-apple-system"/>
                <a:ea typeface="DejaVu Sans"/>
              </a:rPr>
              <a:t>빅데이터 전문가 양성과정 </a:t>
            </a:r>
            <a:r>
              <a:rPr b="0" lang="en-US" sz="1200" spc="-1" strike="noStrike">
                <a:solidFill>
                  <a:srgbClr val="404040"/>
                </a:solidFill>
                <a:latin typeface="-apple-system"/>
                <a:ea typeface="DejaVu Sans"/>
              </a:rPr>
              <a:t>4</a:t>
            </a:r>
            <a:r>
              <a:rPr b="0" lang="ko-KR" sz="1200" spc="-1" strike="noStrike">
                <a:solidFill>
                  <a:srgbClr val="404040"/>
                </a:solidFill>
                <a:latin typeface="-apple-system"/>
                <a:ea typeface="DejaVu Sans"/>
              </a:rPr>
              <a:t>기 </a:t>
            </a:r>
            <a:r>
              <a:rPr b="0" lang="en-US" sz="1200" spc="-1" strike="noStrike">
                <a:solidFill>
                  <a:srgbClr val="5f5f5f"/>
                </a:solidFill>
                <a:latin typeface="Segoe UI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01" name="직사각형 10"/>
          <p:cNvSpPr/>
          <p:nvPr/>
        </p:nvSpPr>
        <p:spPr>
          <a:xfrm>
            <a:off x="164160" y="3990240"/>
            <a:ext cx="9622800" cy="2686320"/>
          </a:xfrm>
          <a:prstGeom prst="rect">
            <a:avLst/>
          </a:prstGeom>
          <a:solidFill>
            <a:srgbClr val="a5a5a5"/>
          </a:solidFill>
          <a:ln>
            <a:solidFill>
              <a:srgbClr val="484848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302" name="타원 1"/>
          <p:cNvSpPr/>
          <p:nvPr/>
        </p:nvSpPr>
        <p:spPr>
          <a:xfrm>
            <a:off x="1059840" y="4901040"/>
            <a:ext cx="1557360" cy="155736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lt1"/>
                </a:solidFill>
                <a:latin typeface="맑은 고딕"/>
                <a:ea typeface="DejaVu Sans"/>
              </a:rPr>
              <a:t>ADsP</a:t>
            </a:r>
            <a:endParaRPr b="0" lang="en-US" sz="2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03" name="타원 2"/>
          <p:cNvSpPr/>
          <p:nvPr/>
        </p:nvSpPr>
        <p:spPr>
          <a:xfrm>
            <a:off x="3175920" y="4901040"/>
            <a:ext cx="1557360" cy="155736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lt1"/>
                </a:solidFill>
                <a:latin typeface="맑은 고딕"/>
                <a:ea typeface="DejaVu Sans"/>
              </a:rPr>
              <a:t>SQLD</a:t>
            </a:r>
            <a:endParaRPr b="0" lang="en-US" sz="2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04" name="타원 3"/>
          <p:cNvSpPr/>
          <p:nvPr/>
        </p:nvSpPr>
        <p:spPr>
          <a:xfrm>
            <a:off x="5292000" y="4901040"/>
            <a:ext cx="1557360" cy="155736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사회조사 분석사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05" name="타원 4"/>
          <p:cNvSpPr/>
          <p:nvPr/>
        </p:nvSpPr>
        <p:spPr>
          <a:xfrm>
            <a:off x="7407720" y="4901040"/>
            <a:ext cx="1557360" cy="155736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컴활 </a:t>
            </a:r>
            <a:r>
              <a:rPr b="0" lang="en-US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1</a:t>
            </a: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급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06" name="TextBox 7"/>
          <p:cNvSpPr/>
          <p:nvPr/>
        </p:nvSpPr>
        <p:spPr>
          <a:xfrm>
            <a:off x="4260960" y="4132080"/>
            <a:ext cx="1348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gency FB"/>
                <a:ea typeface="DejaVu Sans"/>
              </a:rPr>
              <a:t>certificate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Browser 3"/>
          <p:cNvGrpSpPr/>
          <p:nvPr/>
        </p:nvGrpSpPr>
        <p:grpSpPr>
          <a:xfrm>
            <a:off x="164160" y="206640"/>
            <a:ext cx="9622800" cy="6469560"/>
            <a:chOff x="164160" y="206640"/>
            <a:chExt cx="9622800" cy="6469560"/>
          </a:xfrm>
        </p:grpSpPr>
        <p:sp>
          <p:nvSpPr>
            <p:cNvPr id="308" name="Window Body 5"/>
            <p:cNvSpPr/>
            <p:nvPr/>
          </p:nvSpPr>
          <p:spPr>
            <a:xfrm>
              <a:off x="164160" y="741600"/>
              <a:ext cx="9622800" cy="59346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90000" tIns="45000" bIns="45000" anchor="ctr">
              <a:noAutofit/>
            </a:bodyPr>
            <a:p>
              <a:endParaRPr b="0" lang="en-US" sz="9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09" name="Title Bar 3"/>
            <p:cNvSpPr/>
            <p:nvPr/>
          </p:nvSpPr>
          <p:spPr>
            <a:xfrm>
              <a:off x="164160" y="206640"/>
              <a:ext cx="9622800" cy="5356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2286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Browser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310" name="Menu Button 3"/>
            <p:cNvSpPr/>
            <p:nvPr/>
          </p:nvSpPr>
          <p:spPr>
            <a:xfrm>
              <a:off x="9550440" y="514440"/>
              <a:ext cx="147960" cy="111240"/>
            </a:xfrm>
            <a:custGeom>
              <a:avLst/>
              <a:gdLst>
                <a:gd name="textAreaLeft" fmla="*/ 0 w 147960"/>
                <a:gd name="textAreaRight" fmla="*/ 149400 w 147960"/>
                <a:gd name="textAreaTop" fmla="*/ 0 h 111240"/>
                <a:gd name="textAreaBottom" fmla="*/ 112680 h 111240"/>
              </a:gdLst>
              <a:ahLst/>
              <a:rect l="textAreaLeft" t="textAreaTop" r="textAreaRight" b="textAreaBottom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11" name="Close Button 3"/>
            <p:cNvSpPr/>
            <p:nvPr/>
          </p:nvSpPr>
          <p:spPr>
            <a:xfrm>
              <a:off x="9577440" y="277920"/>
              <a:ext cx="96840" cy="93960"/>
            </a:xfrm>
            <a:custGeom>
              <a:avLst/>
              <a:gdLst>
                <a:gd name="textAreaLeft" fmla="*/ 0 w 96840"/>
                <a:gd name="textAreaRight" fmla="*/ 98280 w 96840"/>
                <a:gd name="textAreaTop" fmla="*/ 0 h 93960"/>
                <a:gd name="textAreaBottom" fmla="*/ 95400 h 93960"/>
              </a:gdLst>
              <a:ahLst/>
              <a:rect l="textAreaLeft" t="textAreaTop" r="textAreaRight" b="textAreaBottom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12" name="Address Box 3"/>
            <p:cNvSpPr/>
            <p:nvPr/>
          </p:nvSpPr>
          <p:spPr>
            <a:xfrm>
              <a:off x="1067040" y="451800"/>
              <a:ext cx="8393400" cy="2361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2376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www.example.com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313" name="Document Icon 3"/>
            <p:cNvSpPr/>
            <p:nvPr/>
          </p:nvSpPr>
          <p:spPr>
            <a:xfrm>
              <a:off x="1143000" y="504000"/>
              <a:ext cx="92160" cy="131760"/>
            </a:xfrm>
            <a:custGeom>
              <a:avLst/>
              <a:gdLst>
                <a:gd name="textAreaLeft" fmla="*/ 0 w 92160"/>
                <a:gd name="textAreaRight" fmla="*/ 93600 w 92160"/>
                <a:gd name="textAreaTop" fmla="*/ 0 h 131760"/>
                <a:gd name="textAreaBottom" fmla="*/ 133200 h 131760"/>
              </a:gdLst>
              <a:ahLst/>
              <a:rect l="textAreaLeft" t="textAreaTop" r="textAreaRight" b="textAreaBottom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grpSp>
          <p:nvGrpSpPr>
            <p:cNvPr id="314" name="Navigation Buttons 3"/>
            <p:cNvGrpSpPr/>
            <p:nvPr/>
          </p:nvGrpSpPr>
          <p:grpSpPr>
            <a:xfrm>
              <a:off x="289800" y="484200"/>
              <a:ext cx="640080" cy="171720"/>
              <a:chOff x="289800" y="484200"/>
              <a:chExt cx="640080" cy="171720"/>
            </a:xfrm>
          </p:grpSpPr>
          <p:sp>
            <p:nvSpPr>
              <p:cNvPr id="315" name="Back Button 3"/>
              <p:cNvSpPr/>
              <p:nvPr/>
            </p:nvSpPr>
            <p:spPr>
              <a:xfrm>
                <a:off x="289800" y="51048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316" name="Forward Button 3"/>
              <p:cNvSpPr/>
              <p:nvPr/>
            </p:nvSpPr>
            <p:spPr>
              <a:xfrm>
                <a:off x="531360" y="51012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317" name="Reload Button 3"/>
              <p:cNvSpPr/>
              <p:nvPr/>
            </p:nvSpPr>
            <p:spPr>
              <a:xfrm>
                <a:off x="772560" y="484200"/>
                <a:ext cx="157320" cy="171720"/>
              </a:xfrm>
              <a:custGeom>
                <a:avLst/>
                <a:gdLst>
                  <a:gd name="textAreaLeft" fmla="*/ 0 w 157320"/>
                  <a:gd name="textAreaRight" fmla="*/ 158760 w 157320"/>
                  <a:gd name="textAreaTop" fmla="*/ 0 h 171720"/>
                  <a:gd name="textAreaBottom" fmla="*/ 173160 h 171720"/>
                </a:gdLst>
                <a:ahLst/>
                <a:rect l="textAreaLeft" t="textAreaTop" r="textAreaRight" b="textAreaBottom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</p:grpSp>
      </p:grpSp>
      <p:sp>
        <p:nvSpPr>
          <p:cNvPr id="318" name="직사각형 11"/>
          <p:cNvSpPr/>
          <p:nvPr/>
        </p:nvSpPr>
        <p:spPr>
          <a:xfrm>
            <a:off x="164160" y="741240"/>
            <a:ext cx="9622800" cy="2686320"/>
          </a:xfrm>
          <a:prstGeom prst="rect">
            <a:avLst/>
          </a:prstGeom>
          <a:solidFill>
            <a:srgbClr val="a5a5a5"/>
          </a:solidFill>
          <a:ln>
            <a:solidFill>
              <a:srgbClr val="484848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319" name="타원 5"/>
          <p:cNvSpPr/>
          <p:nvPr/>
        </p:nvSpPr>
        <p:spPr>
          <a:xfrm>
            <a:off x="1059840" y="1652040"/>
            <a:ext cx="1557360" cy="155736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lt1"/>
                </a:solidFill>
                <a:latin typeface="맑은 고딕"/>
                <a:ea typeface="DejaVu Sans"/>
              </a:rPr>
              <a:t>ADsP</a:t>
            </a:r>
            <a:endParaRPr b="0" lang="en-US" sz="2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20" name="타원 6"/>
          <p:cNvSpPr/>
          <p:nvPr/>
        </p:nvSpPr>
        <p:spPr>
          <a:xfrm>
            <a:off x="3175920" y="1652040"/>
            <a:ext cx="1557360" cy="155736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lt1"/>
                </a:solidFill>
                <a:latin typeface="맑은 고딕"/>
                <a:ea typeface="DejaVu Sans"/>
              </a:rPr>
              <a:t>SQLD</a:t>
            </a:r>
            <a:endParaRPr b="0" lang="en-US" sz="2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21" name="타원 7"/>
          <p:cNvSpPr/>
          <p:nvPr/>
        </p:nvSpPr>
        <p:spPr>
          <a:xfrm>
            <a:off x="5292000" y="1652040"/>
            <a:ext cx="1557360" cy="155736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사회조사 분석사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22" name="타원 8"/>
          <p:cNvSpPr/>
          <p:nvPr/>
        </p:nvSpPr>
        <p:spPr>
          <a:xfrm>
            <a:off x="7407720" y="1652040"/>
            <a:ext cx="1557360" cy="155736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컴활 </a:t>
            </a:r>
            <a:r>
              <a:rPr b="0" lang="en-US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1</a:t>
            </a: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급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23" name="TextBox 9"/>
          <p:cNvSpPr/>
          <p:nvPr/>
        </p:nvSpPr>
        <p:spPr>
          <a:xfrm>
            <a:off x="3905280" y="872280"/>
            <a:ext cx="2506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CERTIFICATE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</p:txBody>
      </p:sp>
      <p:cxnSp>
        <p:nvCxnSpPr>
          <p:cNvPr id="324" name="Line 1"/>
          <p:cNvCxnSpPr/>
          <p:nvPr/>
        </p:nvCxnSpPr>
        <p:spPr>
          <a:xfrm>
            <a:off x="3440880" y="3789000"/>
            <a:ext cx="1440" cy="2585520"/>
          </a:xfrm>
          <a:prstGeom prst="straightConnector1">
            <a:avLst/>
          </a:prstGeom>
          <a:ln w="0">
            <a:solidFill>
              <a:srgbClr val="808080"/>
            </a:solidFill>
          </a:ln>
        </p:spPr>
      </p:cxnSp>
      <p:cxnSp>
        <p:nvCxnSpPr>
          <p:cNvPr id="325" name="Line 2"/>
          <p:cNvCxnSpPr/>
          <p:nvPr/>
        </p:nvCxnSpPr>
        <p:spPr>
          <a:xfrm>
            <a:off x="6613560" y="3803040"/>
            <a:ext cx="1440" cy="2585160"/>
          </a:xfrm>
          <a:prstGeom prst="straightConnector1">
            <a:avLst/>
          </a:prstGeom>
          <a:ln w="0">
            <a:solidFill>
              <a:srgbClr val="808080"/>
            </a:solidFill>
          </a:ln>
        </p:spPr>
      </p:cxnSp>
      <p:sp>
        <p:nvSpPr>
          <p:cNvPr id="326" name="TextBox 10"/>
          <p:cNvSpPr/>
          <p:nvPr/>
        </p:nvSpPr>
        <p:spPr>
          <a:xfrm>
            <a:off x="376560" y="3709800"/>
            <a:ext cx="560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경력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7" name="TextBox 11"/>
          <p:cNvSpPr/>
          <p:nvPr/>
        </p:nvSpPr>
        <p:spPr>
          <a:xfrm>
            <a:off x="3699000" y="3709800"/>
            <a:ext cx="1641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취득 예정 자격증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8" name="TextBox 12"/>
          <p:cNvSpPr/>
          <p:nvPr/>
        </p:nvSpPr>
        <p:spPr>
          <a:xfrm>
            <a:off x="6897960" y="3709800"/>
            <a:ext cx="2276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교육에 참여하게 된 계기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Browser 4"/>
          <p:cNvGrpSpPr/>
          <p:nvPr/>
        </p:nvGrpSpPr>
        <p:grpSpPr>
          <a:xfrm>
            <a:off x="164160" y="206640"/>
            <a:ext cx="9622800" cy="6469560"/>
            <a:chOff x="164160" y="206640"/>
            <a:chExt cx="9622800" cy="6469560"/>
          </a:xfrm>
        </p:grpSpPr>
        <p:sp>
          <p:nvSpPr>
            <p:cNvPr id="330" name="Window Body 6"/>
            <p:cNvSpPr/>
            <p:nvPr/>
          </p:nvSpPr>
          <p:spPr>
            <a:xfrm>
              <a:off x="164160" y="741600"/>
              <a:ext cx="9622800" cy="59346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90000" tIns="45000" bIns="45000" anchor="ctr">
              <a:noAutofit/>
            </a:bodyPr>
            <a:p>
              <a:endParaRPr b="0" lang="en-US" sz="9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31" name="Title Bar 4"/>
            <p:cNvSpPr/>
            <p:nvPr/>
          </p:nvSpPr>
          <p:spPr>
            <a:xfrm>
              <a:off x="164160" y="206640"/>
              <a:ext cx="9622800" cy="5356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2286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Browser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332" name="Menu Button 4"/>
            <p:cNvSpPr/>
            <p:nvPr/>
          </p:nvSpPr>
          <p:spPr>
            <a:xfrm>
              <a:off x="9550440" y="514440"/>
              <a:ext cx="147960" cy="111240"/>
            </a:xfrm>
            <a:custGeom>
              <a:avLst/>
              <a:gdLst>
                <a:gd name="textAreaLeft" fmla="*/ 0 w 147960"/>
                <a:gd name="textAreaRight" fmla="*/ 149400 w 147960"/>
                <a:gd name="textAreaTop" fmla="*/ 0 h 111240"/>
                <a:gd name="textAreaBottom" fmla="*/ 112680 h 111240"/>
              </a:gdLst>
              <a:ahLst/>
              <a:rect l="textAreaLeft" t="textAreaTop" r="textAreaRight" b="textAreaBottom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33" name="Close Button 4"/>
            <p:cNvSpPr/>
            <p:nvPr/>
          </p:nvSpPr>
          <p:spPr>
            <a:xfrm>
              <a:off x="9577440" y="277920"/>
              <a:ext cx="96840" cy="93960"/>
            </a:xfrm>
            <a:custGeom>
              <a:avLst/>
              <a:gdLst>
                <a:gd name="textAreaLeft" fmla="*/ 0 w 96840"/>
                <a:gd name="textAreaRight" fmla="*/ 98280 w 96840"/>
                <a:gd name="textAreaTop" fmla="*/ 0 h 93960"/>
                <a:gd name="textAreaBottom" fmla="*/ 95400 h 93960"/>
              </a:gdLst>
              <a:ahLst/>
              <a:rect l="textAreaLeft" t="textAreaTop" r="textAreaRight" b="textAreaBottom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34" name="Address Box 4"/>
            <p:cNvSpPr/>
            <p:nvPr/>
          </p:nvSpPr>
          <p:spPr>
            <a:xfrm>
              <a:off x="1067040" y="451800"/>
              <a:ext cx="8393400" cy="2361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2376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www.example.com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335" name="Document Icon 4"/>
            <p:cNvSpPr/>
            <p:nvPr/>
          </p:nvSpPr>
          <p:spPr>
            <a:xfrm>
              <a:off x="1143000" y="504000"/>
              <a:ext cx="92160" cy="131760"/>
            </a:xfrm>
            <a:custGeom>
              <a:avLst/>
              <a:gdLst>
                <a:gd name="textAreaLeft" fmla="*/ 0 w 92160"/>
                <a:gd name="textAreaRight" fmla="*/ 93600 w 92160"/>
                <a:gd name="textAreaTop" fmla="*/ 0 h 131760"/>
                <a:gd name="textAreaBottom" fmla="*/ 133200 h 131760"/>
              </a:gdLst>
              <a:ahLst/>
              <a:rect l="textAreaLeft" t="textAreaTop" r="textAreaRight" b="textAreaBottom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grpSp>
          <p:nvGrpSpPr>
            <p:cNvPr id="336" name="Navigation Buttons 4"/>
            <p:cNvGrpSpPr/>
            <p:nvPr/>
          </p:nvGrpSpPr>
          <p:grpSpPr>
            <a:xfrm>
              <a:off x="289800" y="484200"/>
              <a:ext cx="640080" cy="171720"/>
              <a:chOff x="289800" y="484200"/>
              <a:chExt cx="640080" cy="171720"/>
            </a:xfrm>
          </p:grpSpPr>
          <p:sp>
            <p:nvSpPr>
              <p:cNvPr id="337" name="Back Button 4"/>
              <p:cNvSpPr/>
              <p:nvPr/>
            </p:nvSpPr>
            <p:spPr>
              <a:xfrm>
                <a:off x="289800" y="51048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338" name="Forward Button 4"/>
              <p:cNvSpPr/>
              <p:nvPr/>
            </p:nvSpPr>
            <p:spPr>
              <a:xfrm>
                <a:off x="531360" y="51012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339" name="Reload Button 4"/>
              <p:cNvSpPr/>
              <p:nvPr/>
            </p:nvSpPr>
            <p:spPr>
              <a:xfrm>
                <a:off x="772560" y="484200"/>
                <a:ext cx="157320" cy="171720"/>
              </a:xfrm>
              <a:custGeom>
                <a:avLst/>
                <a:gdLst>
                  <a:gd name="textAreaLeft" fmla="*/ 0 w 157320"/>
                  <a:gd name="textAreaRight" fmla="*/ 158760 w 157320"/>
                  <a:gd name="textAreaTop" fmla="*/ 0 h 171720"/>
                  <a:gd name="textAreaBottom" fmla="*/ 173160 h 171720"/>
                </a:gdLst>
                <a:ahLst/>
                <a:rect l="textAreaLeft" t="textAreaTop" r="textAreaRight" b="textAreaBottom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</p:grpSp>
      </p:grpSp>
      <p:cxnSp>
        <p:nvCxnSpPr>
          <p:cNvPr id="340" name="Line 3"/>
          <p:cNvCxnSpPr/>
          <p:nvPr/>
        </p:nvCxnSpPr>
        <p:spPr>
          <a:xfrm>
            <a:off x="3440880" y="948960"/>
            <a:ext cx="1440" cy="2585160"/>
          </a:xfrm>
          <a:prstGeom prst="straightConnector1">
            <a:avLst/>
          </a:prstGeom>
          <a:ln w="0">
            <a:solidFill>
              <a:srgbClr val="808080"/>
            </a:solidFill>
          </a:ln>
        </p:spPr>
      </p:cxnSp>
      <p:cxnSp>
        <p:nvCxnSpPr>
          <p:cNvPr id="341" name="Line 4"/>
          <p:cNvCxnSpPr/>
          <p:nvPr/>
        </p:nvCxnSpPr>
        <p:spPr>
          <a:xfrm>
            <a:off x="6613560" y="962640"/>
            <a:ext cx="1440" cy="2585520"/>
          </a:xfrm>
          <a:prstGeom prst="straightConnector1">
            <a:avLst/>
          </a:prstGeom>
          <a:ln w="0">
            <a:solidFill>
              <a:srgbClr val="808080"/>
            </a:solidFill>
          </a:ln>
        </p:spPr>
      </p:cxnSp>
      <p:sp>
        <p:nvSpPr>
          <p:cNvPr id="342" name="TextBox 13"/>
          <p:cNvSpPr/>
          <p:nvPr/>
        </p:nvSpPr>
        <p:spPr>
          <a:xfrm>
            <a:off x="376560" y="869760"/>
            <a:ext cx="560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경력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43" name="TextBox 14"/>
          <p:cNvSpPr/>
          <p:nvPr/>
        </p:nvSpPr>
        <p:spPr>
          <a:xfrm>
            <a:off x="3699000" y="869760"/>
            <a:ext cx="1641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취득 예정 자격증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44" name="TextBox 15"/>
          <p:cNvSpPr/>
          <p:nvPr/>
        </p:nvSpPr>
        <p:spPr>
          <a:xfrm>
            <a:off x="6897960" y="869760"/>
            <a:ext cx="2276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교육에 참여하게 된 계기</a:t>
            </a:r>
            <a:endParaRPr b="0" lang="en-US" sz="16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45" name="직사각형 12"/>
          <p:cNvSpPr/>
          <p:nvPr/>
        </p:nvSpPr>
        <p:spPr>
          <a:xfrm>
            <a:off x="164160" y="3533040"/>
            <a:ext cx="9622800" cy="3143520"/>
          </a:xfrm>
          <a:prstGeom prst="rect">
            <a:avLst/>
          </a:prstGeom>
          <a:solidFill>
            <a:srgbClr val="a5a5a5"/>
          </a:solidFill>
          <a:ln>
            <a:solidFill>
              <a:srgbClr val="484848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346" name="TextBox 16"/>
          <p:cNvSpPr/>
          <p:nvPr/>
        </p:nvSpPr>
        <p:spPr>
          <a:xfrm>
            <a:off x="4000680" y="3616200"/>
            <a:ext cx="1949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ACTIVITIES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47" name="TextBox 17"/>
          <p:cNvSpPr/>
          <p:nvPr/>
        </p:nvSpPr>
        <p:spPr>
          <a:xfrm>
            <a:off x="3789360" y="4843800"/>
            <a:ext cx="2372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프로젝트내용</a:t>
            </a:r>
            <a:endParaRPr b="0" lang="en-US" sz="2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Browser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sp>
          <p:nvSpPr>
            <p:cNvPr id="349" name="Window Body"/>
            <p:cNvSpPr/>
            <p:nvPr/>
          </p:nvSpPr>
          <p:spPr>
            <a:xfrm>
              <a:off x="0" y="534960"/>
              <a:ext cx="12190680" cy="63216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9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50" name="Title Bar"/>
            <p:cNvSpPr/>
            <p:nvPr/>
          </p:nvSpPr>
          <p:spPr>
            <a:xfrm>
              <a:off x="0" y="0"/>
              <a:ext cx="12190680" cy="5356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2286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Browser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351" name="Menu Button"/>
            <p:cNvSpPr/>
            <p:nvPr/>
          </p:nvSpPr>
          <p:spPr>
            <a:xfrm>
              <a:off x="11954160" y="307440"/>
              <a:ext cx="147960" cy="111240"/>
            </a:xfrm>
            <a:custGeom>
              <a:avLst/>
              <a:gdLst>
                <a:gd name="textAreaLeft" fmla="*/ 0 w 147960"/>
                <a:gd name="textAreaRight" fmla="*/ 149400 w 147960"/>
                <a:gd name="textAreaTop" fmla="*/ 0 h 111240"/>
                <a:gd name="textAreaBottom" fmla="*/ 112680 h 111240"/>
              </a:gdLst>
              <a:ahLst/>
              <a:rect l="textAreaLeft" t="textAreaTop" r="textAreaRight" b="textAreaBottom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52" name="Close Button"/>
            <p:cNvSpPr/>
            <p:nvPr/>
          </p:nvSpPr>
          <p:spPr>
            <a:xfrm>
              <a:off x="11981160" y="71280"/>
              <a:ext cx="96840" cy="93960"/>
            </a:xfrm>
            <a:custGeom>
              <a:avLst/>
              <a:gdLst>
                <a:gd name="textAreaLeft" fmla="*/ 0 w 96840"/>
                <a:gd name="textAreaRight" fmla="*/ 98280 w 96840"/>
                <a:gd name="textAreaTop" fmla="*/ 0 h 93960"/>
                <a:gd name="textAreaBottom" fmla="*/ 95400 h 93960"/>
              </a:gdLst>
              <a:ahLst/>
              <a:rect l="textAreaLeft" t="textAreaTop" r="textAreaRight" b="textAreaBottom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53" name="Address Box"/>
            <p:cNvSpPr/>
            <p:nvPr/>
          </p:nvSpPr>
          <p:spPr>
            <a:xfrm>
              <a:off x="902880" y="245160"/>
              <a:ext cx="10961280" cy="2361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2376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www.example.com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354" name="Document Icon"/>
            <p:cNvSpPr/>
            <p:nvPr/>
          </p:nvSpPr>
          <p:spPr>
            <a:xfrm>
              <a:off x="979200" y="297360"/>
              <a:ext cx="92160" cy="131760"/>
            </a:xfrm>
            <a:custGeom>
              <a:avLst/>
              <a:gdLst>
                <a:gd name="textAreaLeft" fmla="*/ 0 w 92160"/>
                <a:gd name="textAreaRight" fmla="*/ 93600 w 92160"/>
                <a:gd name="textAreaTop" fmla="*/ 0 h 131760"/>
                <a:gd name="textAreaBottom" fmla="*/ 133200 h 131760"/>
              </a:gdLst>
              <a:ahLst/>
              <a:rect l="textAreaLeft" t="textAreaTop" r="textAreaRight" b="textAreaBottom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grpSp>
          <p:nvGrpSpPr>
            <p:cNvPr id="355" name="Navigation Buttons"/>
            <p:cNvGrpSpPr/>
            <p:nvPr/>
          </p:nvGrpSpPr>
          <p:grpSpPr>
            <a:xfrm>
              <a:off x="126000" y="277560"/>
              <a:ext cx="639720" cy="171720"/>
              <a:chOff x="126000" y="277560"/>
              <a:chExt cx="639720" cy="171720"/>
            </a:xfrm>
          </p:grpSpPr>
          <p:sp>
            <p:nvSpPr>
              <p:cNvPr id="356" name="Back Button"/>
              <p:cNvSpPr/>
              <p:nvPr/>
            </p:nvSpPr>
            <p:spPr>
              <a:xfrm>
                <a:off x="126000" y="30348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357" name="Forward Button"/>
              <p:cNvSpPr/>
              <p:nvPr/>
            </p:nvSpPr>
            <p:spPr>
              <a:xfrm>
                <a:off x="367200" y="30348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358" name="Reload Button"/>
              <p:cNvSpPr/>
              <p:nvPr/>
            </p:nvSpPr>
            <p:spPr>
              <a:xfrm>
                <a:off x="608400" y="277560"/>
                <a:ext cx="157320" cy="171720"/>
              </a:xfrm>
              <a:custGeom>
                <a:avLst/>
                <a:gdLst>
                  <a:gd name="textAreaLeft" fmla="*/ 0 w 157320"/>
                  <a:gd name="textAreaRight" fmla="*/ 158760 w 157320"/>
                  <a:gd name="textAreaTop" fmla="*/ 0 h 171720"/>
                  <a:gd name="textAreaBottom" fmla="*/ 173160 h 171720"/>
                </a:gdLst>
                <a:ahLst/>
                <a:rect l="textAreaLeft" t="textAreaTop" r="textAreaRight" b="textAreaBottom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</p:grpSp>
      </p:grpSp>
      <p:sp>
        <p:nvSpPr>
          <p:cNvPr id="359" name="직사각형 24"/>
          <p:cNvSpPr/>
          <p:nvPr/>
        </p:nvSpPr>
        <p:spPr>
          <a:xfrm>
            <a:off x="443520" y="1465200"/>
            <a:ext cx="2897640" cy="2283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사진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60" name="직사각형 25"/>
          <p:cNvSpPr/>
          <p:nvPr/>
        </p:nvSpPr>
        <p:spPr>
          <a:xfrm>
            <a:off x="443520" y="952920"/>
            <a:ext cx="2897640" cy="39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자기소개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61" name="직사각형 26"/>
          <p:cNvSpPr/>
          <p:nvPr/>
        </p:nvSpPr>
        <p:spPr>
          <a:xfrm>
            <a:off x="3549960" y="1473120"/>
            <a:ext cx="7582680" cy="54720"/>
          </a:xfrm>
          <a:prstGeom prst="rect">
            <a:avLst/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1160" bIns="111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362" name="TextBox 27"/>
          <p:cNvSpPr/>
          <p:nvPr/>
        </p:nvSpPr>
        <p:spPr>
          <a:xfrm>
            <a:off x="3549960" y="1629000"/>
            <a:ext cx="7582680" cy="20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윤성원</a:t>
            </a: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생일</a:t>
            </a: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MBTI</a:t>
            </a: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개인 취미</a:t>
            </a: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나눔고딕"/>
            </a:endParaRPr>
          </a:p>
        </p:txBody>
      </p:sp>
      <p:cxnSp>
        <p:nvCxnSpPr>
          <p:cNvPr id="363" name="직선 연결선 29"/>
          <p:cNvCxnSpPr/>
          <p:nvPr/>
        </p:nvCxnSpPr>
        <p:spPr>
          <a:xfrm>
            <a:off x="443160" y="3863160"/>
            <a:ext cx="10899720" cy="144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64" name="직사각형 35"/>
          <p:cNvSpPr/>
          <p:nvPr/>
        </p:nvSpPr>
        <p:spPr>
          <a:xfrm>
            <a:off x="3549960" y="4498200"/>
            <a:ext cx="2196360" cy="1573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사진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65" name="직사각형 36"/>
          <p:cNvSpPr/>
          <p:nvPr/>
        </p:nvSpPr>
        <p:spPr>
          <a:xfrm>
            <a:off x="6561000" y="4470480"/>
            <a:ext cx="2196360" cy="1573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사진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66" name="TextBox 37"/>
          <p:cNvSpPr/>
          <p:nvPr/>
        </p:nvSpPr>
        <p:spPr>
          <a:xfrm>
            <a:off x="2841840" y="6153840"/>
            <a:ext cx="6507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빅데이터 분석가 과정을 공부하게 된 계기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67" name="직사각형 1"/>
          <p:cNvSpPr/>
          <p:nvPr/>
        </p:nvSpPr>
        <p:spPr>
          <a:xfrm>
            <a:off x="443520" y="4088520"/>
            <a:ext cx="2897640" cy="39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공부계기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Browser"/>
          <p:cNvGrpSpPr/>
          <p:nvPr/>
        </p:nvGrpSpPr>
        <p:grpSpPr>
          <a:xfrm>
            <a:off x="-19440" y="0"/>
            <a:ext cx="12210120" cy="6856560"/>
            <a:chOff x="-19440" y="0"/>
            <a:chExt cx="12210120" cy="6856560"/>
          </a:xfrm>
        </p:grpSpPr>
        <p:sp>
          <p:nvSpPr>
            <p:cNvPr id="369" name="Window Body"/>
            <p:cNvSpPr/>
            <p:nvPr/>
          </p:nvSpPr>
          <p:spPr>
            <a:xfrm>
              <a:off x="-19440" y="534960"/>
              <a:ext cx="12210120" cy="63216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9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70" name="Title Bar"/>
            <p:cNvSpPr/>
            <p:nvPr/>
          </p:nvSpPr>
          <p:spPr>
            <a:xfrm>
              <a:off x="-19440" y="0"/>
              <a:ext cx="12210120" cy="5356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90000" rIns="2286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Browser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371" name="Menu Button"/>
            <p:cNvSpPr/>
            <p:nvPr/>
          </p:nvSpPr>
          <p:spPr>
            <a:xfrm>
              <a:off x="11954160" y="307440"/>
              <a:ext cx="147960" cy="111240"/>
            </a:xfrm>
            <a:custGeom>
              <a:avLst/>
              <a:gdLst>
                <a:gd name="textAreaLeft" fmla="*/ 0 w 147960"/>
                <a:gd name="textAreaRight" fmla="*/ 149400 w 147960"/>
                <a:gd name="textAreaTop" fmla="*/ 0 h 111240"/>
                <a:gd name="textAreaBottom" fmla="*/ 112680 h 111240"/>
              </a:gdLst>
              <a:ahLst/>
              <a:rect l="textAreaLeft" t="textAreaTop" r="textAreaRight" b="textAreaBottom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72" name="Close Button"/>
            <p:cNvSpPr/>
            <p:nvPr/>
          </p:nvSpPr>
          <p:spPr>
            <a:xfrm>
              <a:off x="11981160" y="71280"/>
              <a:ext cx="96840" cy="93960"/>
            </a:xfrm>
            <a:custGeom>
              <a:avLst/>
              <a:gdLst>
                <a:gd name="textAreaLeft" fmla="*/ 0 w 96840"/>
                <a:gd name="textAreaRight" fmla="*/ 98280 w 96840"/>
                <a:gd name="textAreaTop" fmla="*/ 0 h 93960"/>
                <a:gd name="textAreaBottom" fmla="*/ 95400 h 93960"/>
              </a:gdLst>
              <a:ahLst/>
              <a:rect l="textAreaLeft" t="textAreaTop" r="textAreaRight" b="textAreaBottom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sp>
          <p:nvSpPr>
            <p:cNvPr id="373" name="Address Box"/>
            <p:cNvSpPr/>
            <p:nvPr/>
          </p:nvSpPr>
          <p:spPr>
            <a:xfrm>
              <a:off x="883440" y="245160"/>
              <a:ext cx="10980720" cy="2361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2376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5f5f5f"/>
                  </a:solidFill>
                  <a:latin typeface="Segoe UI"/>
                  <a:ea typeface="DejaVu Sans"/>
                </a:rPr>
                <a:t>www.example.com</a:t>
              </a:r>
              <a:endParaRPr b="0" lang="en-US" sz="900" spc="-1" strike="noStrike">
                <a:solidFill>
                  <a:srgbClr val="000000"/>
                </a:solidFill>
                <a:latin typeface="나눔고딕"/>
              </a:endParaRPr>
            </a:p>
          </p:txBody>
        </p:sp>
        <p:sp>
          <p:nvSpPr>
            <p:cNvPr id="374" name="Document Icon"/>
            <p:cNvSpPr/>
            <p:nvPr/>
          </p:nvSpPr>
          <p:spPr>
            <a:xfrm>
              <a:off x="959400" y="297360"/>
              <a:ext cx="92160" cy="131760"/>
            </a:xfrm>
            <a:custGeom>
              <a:avLst/>
              <a:gdLst>
                <a:gd name="textAreaLeft" fmla="*/ 0 w 92160"/>
                <a:gd name="textAreaRight" fmla="*/ 93600 w 92160"/>
                <a:gd name="textAreaTop" fmla="*/ 0 h 131760"/>
                <a:gd name="textAreaBottom" fmla="*/ 133200 h 131760"/>
              </a:gdLst>
              <a:ahLst/>
              <a:rect l="textAreaLeft" t="textAreaTop" r="textAreaRight" b="textAreaBottom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5f5f5f"/>
                </a:solidFill>
                <a:latin typeface="Segoe UI"/>
                <a:ea typeface="DejaVu Sans"/>
              </a:endParaRPr>
            </a:p>
          </p:txBody>
        </p:sp>
        <p:grpSp>
          <p:nvGrpSpPr>
            <p:cNvPr id="375" name="Navigation Buttons"/>
            <p:cNvGrpSpPr/>
            <p:nvPr/>
          </p:nvGrpSpPr>
          <p:grpSpPr>
            <a:xfrm>
              <a:off x="106560" y="277560"/>
              <a:ext cx="639720" cy="171720"/>
              <a:chOff x="106560" y="277560"/>
              <a:chExt cx="639720" cy="171720"/>
            </a:xfrm>
          </p:grpSpPr>
          <p:sp>
            <p:nvSpPr>
              <p:cNvPr id="376" name="Back Button"/>
              <p:cNvSpPr/>
              <p:nvPr/>
            </p:nvSpPr>
            <p:spPr>
              <a:xfrm>
                <a:off x="106560" y="30348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377" name="Forward Button"/>
              <p:cNvSpPr/>
              <p:nvPr/>
            </p:nvSpPr>
            <p:spPr>
              <a:xfrm>
                <a:off x="347760" y="303480"/>
                <a:ext cx="150840" cy="119160"/>
              </a:xfrm>
              <a:custGeom>
                <a:avLst/>
                <a:gdLst>
                  <a:gd name="textAreaLeft" fmla="*/ 0 w 150840"/>
                  <a:gd name="textAreaRight" fmla="*/ 152280 w 150840"/>
                  <a:gd name="textAreaTop" fmla="*/ 0 h 119160"/>
                  <a:gd name="textAreaBottom" fmla="*/ 120600 h 119160"/>
                </a:gdLst>
                <a:ahLst/>
                <a:rect l="textAreaLeft" t="textAreaTop" r="textAreaRight" b="textAreaBottom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cap="sq"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  <p:sp>
            <p:nvSpPr>
              <p:cNvPr id="378" name="Reload Button"/>
              <p:cNvSpPr/>
              <p:nvPr/>
            </p:nvSpPr>
            <p:spPr>
              <a:xfrm>
                <a:off x="588960" y="277560"/>
                <a:ext cx="157320" cy="171720"/>
              </a:xfrm>
              <a:custGeom>
                <a:avLst/>
                <a:gdLst>
                  <a:gd name="textAreaLeft" fmla="*/ 0 w 157320"/>
                  <a:gd name="textAreaRight" fmla="*/ 158760 w 157320"/>
                  <a:gd name="textAreaTop" fmla="*/ 0 h 171720"/>
                  <a:gd name="textAreaBottom" fmla="*/ 173160 h 171720"/>
                </a:gdLst>
                <a:ahLst/>
                <a:rect l="textAreaLeft" t="textAreaTop" r="textAreaRight" b="textAreaBottom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5f5f5f"/>
                  </a:solidFill>
                  <a:latin typeface="Segoe UI"/>
                  <a:ea typeface="DejaVu Sans"/>
                </a:endParaRPr>
              </a:p>
            </p:txBody>
          </p:sp>
        </p:grpSp>
      </p:grpSp>
      <p:sp>
        <p:nvSpPr>
          <p:cNvPr id="379" name="직사각형 1"/>
          <p:cNvSpPr/>
          <p:nvPr/>
        </p:nvSpPr>
        <p:spPr>
          <a:xfrm>
            <a:off x="443520" y="734040"/>
            <a:ext cx="2897640" cy="39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개인 특이사항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80" name="TextBox 2"/>
          <p:cNvSpPr/>
          <p:nvPr/>
        </p:nvSpPr>
        <p:spPr>
          <a:xfrm>
            <a:off x="443520" y="1283400"/>
            <a:ext cx="7039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자격증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추후 배우고 싶은 것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81" name="직사각형 3"/>
          <p:cNvSpPr/>
          <p:nvPr/>
        </p:nvSpPr>
        <p:spPr>
          <a:xfrm>
            <a:off x="443520" y="3522960"/>
            <a:ext cx="2897640" cy="39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미니프로젝트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cxnSp>
        <p:nvCxnSpPr>
          <p:cNvPr id="382" name="직선 연결선 4"/>
          <p:cNvCxnSpPr/>
          <p:nvPr/>
        </p:nvCxnSpPr>
        <p:spPr>
          <a:xfrm>
            <a:off x="443160" y="3094920"/>
            <a:ext cx="10899720" cy="144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83" name="직사각형 5"/>
          <p:cNvSpPr/>
          <p:nvPr/>
        </p:nvSpPr>
        <p:spPr>
          <a:xfrm>
            <a:off x="443520" y="4903920"/>
            <a:ext cx="2196360" cy="1573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사진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84" name="직사각형 6"/>
          <p:cNvSpPr/>
          <p:nvPr/>
        </p:nvSpPr>
        <p:spPr>
          <a:xfrm>
            <a:off x="2996640" y="4903920"/>
            <a:ext cx="2196360" cy="1573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사진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85" name="직사각형 7"/>
          <p:cNvSpPr/>
          <p:nvPr/>
        </p:nvSpPr>
        <p:spPr>
          <a:xfrm>
            <a:off x="5550120" y="4903920"/>
            <a:ext cx="2196360" cy="1573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맑은 고딕"/>
                <a:ea typeface="DejaVu Sans"/>
              </a:rPr>
              <a:t>사진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86" name="TextBox 8"/>
          <p:cNvSpPr/>
          <p:nvPr/>
        </p:nvSpPr>
        <p:spPr>
          <a:xfrm>
            <a:off x="443520" y="4087800"/>
            <a:ext cx="368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프로젝트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프로젝트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그룹 1001"/>
          <p:cNvGrpSpPr/>
          <p:nvPr/>
        </p:nvGrpSpPr>
        <p:grpSpPr>
          <a:xfrm>
            <a:off x="-10440" y="0"/>
            <a:ext cx="10068120" cy="4227480"/>
            <a:chOff x="-10440" y="0"/>
            <a:chExt cx="10068120" cy="4227480"/>
          </a:xfrm>
        </p:grpSpPr>
        <p:pic>
          <p:nvPicPr>
            <p:cNvPr id="388" name="Object 1" descr=""/>
            <p:cNvPicPr/>
            <p:nvPr/>
          </p:nvPicPr>
          <p:blipFill>
            <a:blip r:embed="rId1"/>
            <a:stretch/>
          </p:blipFill>
          <p:spPr>
            <a:xfrm>
              <a:off x="-10440" y="0"/>
              <a:ext cx="10068120" cy="4227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89" name="Object 3" descr=""/>
          <p:cNvPicPr/>
          <p:nvPr/>
        </p:nvPicPr>
        <p:blipFill>
          <a:blip r:embed="rId2"/>
          <a:stretch/>
        </p:blipFill>
        <p:spPr>
          <a:xfrm>
            <a:off x="-123120" y="4394160"/>
            <a:ext cx="5392800" cy="1209240"/>
          </a:xfrm>
          <a:prstGeom prst="rect">
            <a:avLst/>
          </a:prstGeom>
          <a:ln w="0">
            <a:noFill/>
          </a:ln>
        </p:spPr>
      </p:pic>
      <p:pic>
        <p:nvPicPr>
          <p:cNvPr id="390" name="Object 7" descr=""/>
          <p:cNvPicPr/>
          <p:nvPr/>
        </p:nvPicPr>
        <p:blipFill>
          <a:blip r:embed="rId3"/>
          <a:stretch/>
        </p:blipFill>
        <p:spPr>
          <a:xfrm>
            <a:off x="198000" y="5013360"/>
            <a:ext cx="1638720" cy="968760"/>
          </a:xfrm>
          <a:prstGeom prst="rect">
            <a:avLst/>
          </a:prstGeom>
          <a:ln w="0">
            <a:noFill/>
          </a:ln>
        </p:spPr>
      </p:pic>
      <p:pic>
        <p:nvPicPr>
          <p:cNvPr id="391" name="Object 8" descr=""/>
          <p:cNvPicPr/>
          <p:nvPr/>
        </p:nvPicPr>
        <p:blipFill>
          <a:blip r:embed="rId4"/>
          <a:stretch/>
        </p:blipFill>
        <p:spPr>
          <a:xfrm>
            <a:off x="754560" y="5203440"/>
            <a:ext cx="544320" cy="217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"/>
          <p:cNvSpPr/>
          <p:nvPr/>
        </p:nvSpPr>
        <p:spPr>
          <a:xfrm>
            <a:off x="0" y="0"/>
            <a:ext cx="12191040" cy="651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헤드라인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93" name=""/>
          <p:cNvSpPr/>
          <p:nvPr/>
        </p:nvSpPr>
        <p:spPr>
          <a:xfrm>
            <a:off x="1959120" y="1741320"/>
            <a:ext cx="3264840" cy="348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내 사진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94" name=""/>
          <p:cNvSpPr/>
          <p:nvPr/>
        </p:nvSpPr>
        <p:spPr>
          <a:xfrm>
            <a:off x="5442480" y="1741320"/>
            <a:ext cx="6095160" cy="348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나눔고딕"/>
                <a:ea typeface="DejaVu Sans"/>
              </a:rPr>
              <a:t>나에 대해 설명</a:t>
            </a:r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Application>LibreOffice/7.5.4.2$Windows_X86_64 LibreOffice_project/36ccfdc35048b057fd9854c757a8b67ec53977b6</Application>
  <AppVersion>15.0000</AppVersion>
  <Words>48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2023-07-27T04:56:53Z</dcterms:created>
  <dc:creator>KDP-48</dc:creator>
  <dc:description/>
  <dc:language>ko-KR</dc:language>
  <cp:lastModifiedBy/>
  <dcterms:modified xsi:type="dcterms:W3CDTF">2023-07-28T14:16:32Z</dcterms:modified>
  <cp:revision>14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</vt:i4>
  </property>
</Properties>
</file>