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6" d="100"/>
          <a:sy n="96" d="100"/>
        </p:scale>
        <p:origin x="86" y="2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11/18/2022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11/18/2022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11/18/2022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6BB65-8611-C003-2D70-61B8782C1290}"/>
              </a:ext>
            </a:extLst>
          </p:cNvPr>
          <p:cNvSpPr>
            <a:spLocks noGrp="1"/>
          </p:cNvSpPr>
          <p:nvPr>
            <p:ph type="ctrTitle"/>
          </p:nvPr>
        </p:nvSpPr>
        <p:spPr/>
        <p:txBody>
          <a:bodyPr>
            <a:normAutofit/>
          </a:bodyPr>
          <a:lstStyle/>
          <a:p>
            <a:r>
              <a:rPr lang="en-US" sz="5400" dirty="0">
                <a:latin typeface="Bahnschrift SemiLight" panose="020B0502040204020203" pitchFamily="34" charset="0"/>
              </a:rPr>
              <a:t>Online Book store</a:t>
            </a:r>
            <a:endParaRPr lang="en-IN" sz="5400" dirty="0">
              <a:latin typeface="Bahnschrift SemiLight" panose="020B0502040204020203" pitchFamily="34" charset="0"/>
            </a:endParaRPr>
          </a:p>
        </p:txBody>
      </p:sp>
      <p:sp>
        <p:nvSpPr>
          <p:cNvPr id="3" name="Subtitle 2">
            <a:extLst>
              <a:ext uri="{FF2B5EF4-FFF2-40B4-BE49-F238E27FC236}">
                <a16:creationId xmlns:a16="http://schemas.microsoft.com/office/drawing/2014/main" id="{8187218B-920E-3BD4-B369-805F2D08ED44}"/>
              </a:ext>
            </a:extLst>
          </p:cNvPr>
          <p:cNvSpPr>
            <a:spLocks noGrp="1"/>
          </p:cNvSpPr>
          <p:nvPr>
            <p:ph type="subTitle" idx="1"/>
          </p:nvPr>
        </p:nvSpPr>
        <p:spPr/>
        <p:txBody>
          <a:bodyPr>
            <a:normAutofit/>
          </a:bodyPr>
          <a:lstStyle/>
          <a:p>
            <a:r>
              <a:rPr lang="en-US" dirty="0"/>
              <a:t>Rohith vedantam-Pes2ug21cs437</a:t>
            </a:r>
          </a:p>
          <a:p>
            <a:r>
              <a:rPr lang="en-US" dirty="0"/>
              <a:t>Shashank kn-pes2ug21cs490</a:t>
            </a:r>
          </a:p>
          <a:p>
            <a:r>
              <a:rPr lang="en-US" dirty="0"/>
              <a:t>Sahil kamate-pes2ug21cs453</a:t>
            </a:r>
            <a:endParaRPr lang="en-IN" dirty="0"/>
          </a:p>
        </p:txBody>
      </p:sp>
    </p:spTree>
    <p:extLst>
      <p:ext uri="{BB962C8B-B14F-4D97-AF65-F5344CB8AC3E}">
        <p14:creationId xmlns:p14="http://schemas.microsoft.com/office/powerpoint/2010/main" val="1359565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D6055-6F77-AC1A-6519-EF2F4A68C2C2}"/>
              </a:ext>
            </a:extLst>
          </p:cNvPr>
          <p:cNvSpPr>
            <a:spLocks noGrp="1"/>
          </p:cNvSpPr>
          <p:nvPr>
            <p:ph type="title"/>
          </p:nvPr>
        </p:nvSpPr>
        <p:spPr>
          <a:xfrm>
            <a:off x="685801" y="365760"/>
            <a:ext cx="10157268" cy="620201"/>
          </a:xfrm>
        </p:spPr>
        <p:txBody>
          <a:bodyPr>
            <a:normAutofit fontScale="90000"/>
          </a:bodyPr>
          <a:lstStyle/>
          <a:p>
            <a:r>
              <a:rPr lang="en-US" dirty="0"/>
              <a:t>Abstract:</a:t>
            </a:r>
            <a:endParaRPr lang="en-IN" dirty="0"/>
          </a:p>
        </p:txBody>
      </p:sp>
      <p:sp>
        <p:nvSpPr>
          <p:cNvPr id="3" name="Content Placeholder 2">
            <a:extLst>
              <a:ext uri="{FF2B5EF4-FFF2-40B4-BE49-F238E27FC236}">
                <a16:creationId xmlns:a16="http://schemas.microsoft.com/office/drawing/2014/main" id="{033D0D06-20C2-2E12-23C8-B90692880344}"/>
              </a:ext>
            </a:extLst>
          </p:cNvPr>
          <p:cNvSpPr>
            <a:spLocks noGrp="1"/>
          </p:cNvSpPr>
          <p:nvPr>
            <p:ph idx="1"/>
          </p:nvPr>
        </p:nvSpPr>
        <p:spPr>
          <a:xfrm>
            <a:off x="685801" y="1057523"/>
            <a:ext cx="10613002" cy="5255813"/>
          </a:xfrm>
        </p:spPr>
        <p:txBody>
          <a:bodyPr>
            <a:normAutofit/>
          </a:bodyPr>
          <a:lstStyle/>
          <a:p>
            <a:r>
              <a:rPr lang="en-US" dirty="0"/>
              <a:t>Book-store is a virtual store on the Internet where customers can browse the catalog and select books of interest. At checkout time, the items in the e-library will be presented as an order. At that time, more information will be needed to complete the request . Usually, the customer will be asked to fill online form. An e- mail notification is sent to the customer as soon as the order is placed . </a:t>
            </a:r>
          </a:p>
          <a:p>
            <a:r>
              <a:rPr lang="en-US" dirty="0"/>
              <a:t>The objective of this login page is simple, that a person accessing his web accounts from anywhere in the world is assured that no one can crack what his password is by any means and his identity is safe. The aim is to overcome the flaws in the current System. Allows to securely logging in a user to the system from any part of the world.</a:t>
            </a:r>
          </a:p>
          <a:p>
            <a:r>
              <a:rPr lang="en-US" dirty="0"/>
              <a:t>This project intends different types of forms with many types of books like story, drama , romance, history, adventures, etc. it can manage studying of books online, customers can choose many types of books categories, etc. Here, the user may select desired book and view its price. The user may even search for specific books on the website. Once the user selects a book, he then has to fill in a form and the book is provided for the user. </a:t>
            </a:r>
            <a:endParaRPr lang="en-IN" dirty="0"/>
          </a:p>
        </p:txBody>
      </p:sp>
    </p:spTree>
    <p:extLst>
      <p:ext uri="{BB962C8B-B14F-4D97-AF65-F5344CB8AC3E}">
        <p14:creationId xmlns:p14="http://schemas.microsoft.com/office/powerpoint/2010/main" val="1349494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6FA1D-F6C4-0CFD-C77D-3A47C073F425}"/>
              </a:ext>
            </a:extLst>
          </p:cNvPr>
          <p:cNvSpPr>
            <a:spLocks noGrp="1"/>
          </p:cNvSpPr>
          <p:nvPr>
            <p:ph type="title"/>
          </p:nvPr>
        </p:nvSpPr>
        <p:spPr/>
        <p:txBody>
          <a:bodyPr/>
          <a:lstStyle/>
          <a:p>
            <a:r>
              <a:rPr lang="en-US" dirty="0"/>
              <a:t>Modules :</a:t>
            </a:r>
            <a:endParaRPr lang="en-IN" dirty="0"/>
          </a:p>
        </p:txBody>
      </p:sp>
      <p:sp>
        <p:nvSpPr>
          <p:cNvPr id="3" name="Content Placeholder 2">
            <a:extLst>
              <a:ext uri="{FF2B5EF4-FFF2-40B4-BE49-F238E27FC236}">
                <a16:creationId xmlns:a16="http://schemas.microsoft.com/office/drawing/2014/main" id="{D901ECBC-7891-00C9-49AB-A337DB56ECE2}"/>
              </a:ext>
            </a:extLst>
          </p:cNvPr>
          <p:cNvSpPr>
            <a:spLocks noGrp="1"/>
          </p:cNvSpPr>
          <p:nvPr>
            <p:ph idx="1"/>
          </p:nvPr>
        </p:nvSpPr>
        <p:spPr/>
        <p:txBody>
          <a:bodyPr/>
          <a:lstStyle/>
          <a:p>
            <a:r>
              <a:rPr lang="en-US" dirty="0"/>
              <a:t>React , React Dom , React Library</a:t>
            </a:r>
          </a:p>
          <a:p>
            <a:r>
              <a:rPr lang="en-US" dirty="0"/>
              <a:t>React Bootstrap</a:t>
            </a:r>
          </a:p>
          <a:p>
            <a:r>
              <a:rPr lang="en-US" dirty="0"/>
              <a:t>Mongoose for MongoDB connectivity</a:t>
            </a:r>
          </a:p>
          <a:p>
            <a:r>
              <a:rPr lang="en-IN" dirty="0"/>
              <a:t>Maps API</a:t>
            </a:r>
          </a:p>
          <a:p>
            <a:r>
              <a:rPr lang="en-IN" dirty="0"/>
              <a:t>Express JS</a:t>
            </a:r>
          </a:p>
          <a:p>
            <a:endParaRPr lang="en-IN" dirty="0"/>
          </a:p>
        </p:txBody>
      </p:sp>
    </p:spTree>
    <p:extLst>
      <p:ext uri="{BB962C8B-B14F-4D97-AF65-F5344CB8AC3E}">
        <p14:creationId xmlns:p14="http://schemas.microsoft.com/office/powerpoint/2010/main" val="1376872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AE6E4-FA28-3355-6DA1-BC08F89F947C}"/>
              </a:ext>
            </a:extLst>
          </p:cNvPr>
          <p:cNvSpPr>
            <a:spLocks noGrp="1"/>
          </p:cNvSpPr>
          <p:nvPr>
            <p:ph type="title"/>
          </p:nvPr>
        </p:nvSpPr>
        <p:spPr/>
        <p:txBody>
          <a:bodyPr/>
          <a:lstStyle/>
          <a:p>
            <a:r>
              <a:rPr lang="en-US" dirty="0"/>
              <a:t>Code snippets:</a:t>
            </a:r>
            <a:endParaRPr lang="en-IN" dirty="0"/>
          </a:p>
        </p:txBody>
      </p:sp>
      <p:pic>
        <p:nvPicPr>
          <p:cNvPr id="5" name="Content Placeholder 4">
            <a:extLst>
              <a:ext uri="{FF2B5EF4-FFF2-40B4-BE49-F238E27FC236}">
                <a16:creationId xmlns:a16="http://schemas.microsoft.com/office/drawing/2014/main" id="{C8C57659-D7F6-0A39-C05A-2FB4F7CFE793}"/>
              </a:ext>
            </a:extLst>
          </p:cNvPr>
          <p:cNvPicPr>
            <a:picLocks noGrp="1" noChangeAspect="1"/>
          </p:cNvPicPr>
          <p:nvPr>
            <p:ph idx="1"/>
          </p:nvPr>
        </p:nvPicPr>
        <p:blipFill>
          <a:blip r:embed="rId2"/>
          <a:stretch>
            <a:fillRect/>
          </a:stretch>
        </p:blipFill>
        <p:spPr>
          <a:xfrm>
            <a:off x="821465" y="2149490"/>
            <a:ext cx="5420310" cy="3649662"/>
          </a:xfrm>
        </p:spPr>
      </p:pic>
      <p:pic>
        <p:nvPicPr>
          <p:cNvPr id="7" name="Picture 6">
            <a:extLst>
              <a:ext uri="{FF2B5EF4-FFF2-40B4-BE49-F238E27FC236}">
                <a16:creationId xmlns:a16="http://schemas.microsoft.com/office/drawing/2014/main" id="{F5268D98-D7E4-10C2-CBA6-079AD50F8619}"/>
              </a:ext>
            </a:extLst>
          </p:cNvPr>
          <p:cNvPicPr>
            <a:picLocks noChangeAspect="1"/>
          </p:cNvPicPr>
          <p:nvPr/>
        </p:nvPicPr>
        <p:blipFill>
          <a:blip r:embed="rId3"/>
          <a:stretch>
            <a:fillRect/>
          </a:stretch>
        </p:blipFill>
        <p:spPr>
          <a:xfrm>
            <a:off x="6467924" y="1836751"/>
            <a:ext cx="5334462" cy="4199317"/>
          </a:xfrm>
          <a:prstGeom prst="rect">
            <a:avLst/>
          </a:prstGeom>
        </p:spPr>
      </p:pic>
    </p:spTree>
    <p:extLst>
      <p:ext uri="{BB962C8B-B14F-4D97-AF65-F5344CB8AC3E}">
        <p14:creationId xmlns:p14="http://schemas.microsoft.com/office/powerpoint/2010/main" val="2983116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F7CF002-B12C-2DF7-2C60-42F85E5BADEB}"/>
              </a:ext>
            </a:extLst>
          </p:cNvPr>
          <p:cNvPicPr>
            <a:picLocks noGrp="1" noChangeAspect="1"/>
          </p:cNvPicPr>
          <p:nvPr>
            <p:ph idx="1"/>
          </p:nvPr>
        </p:nvPicPr>
        <p:blipFill>
          <a:blip r:embed="rId2"/>
          <a:stretch>
            <a:fillRect/>
          </a:stretch>
        </p:blipFill>
        <p:spPr>
          <a:xfrm>
            <a:off x="499852" y="1322554"/>
            <a:ext cx="5596148" cy="3649662"/>
          </a:xfrm>
        </p:spPr>
      </p:pic>
      <p:pic>
        <p:nvPicPr>
          <p:cNvPr id="7" name="Picture 6">
            <a:extLst>
              <a:ext uri="{FF2B5EF4-FFF2-40B4-BE49-F238E27FC236}">
                <a16:creationId xmlns:a16="http://schemas.microsoft.com/office/drawing/2014/main" id="{A8901D9C-8475-8E1C-A30D-AF93B4BECF27}"/>
              </a:ext>
            </a:extLst>
          </p:cNvPr>
          <p:cNvPicPr>
            <a:picLocks noChangeAspect="1"/>
          </p:cNvPicPr>
          <p:nvPr/>
        </p:nvPicPr>
        <p:blipFill>
          <a:blip r:embed="rId3"/>
          <a:stretch>
            <a:fillRect/>
          </a:stretch>
        </p:blipFill>
        <p:spPr>
          <a:xfrm>
            <a:off x="6456689" y="902018"/>
            <a:ext cx="5596148" cy="5053964"/>
          </a:xfrm>
          <a:prstGeom prst="rect">
            <a:avLst/>
          </a:prstGeom>
        </p:spPr>
      </p:pic>
    </p:spTree>
    <p:extLst>
      <p:ext uri="{BB962C8B-B14F-4D97-AF65-F5344CB8AC3E}">
        <p14:creationId xmlns:p14="http://schemas.microsoft.com/office/powerpoint/2010/main" val="358608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9251D0D-E285-FDAD-A581-8843C589A4E1}"/>
              </a:ext>
            </a:extLst>
          </p:cNvPr>
          <p:cNvPicPr>
            <a:picLocks noGrp="1" noChangeAspect="1"/>
          </p:cNvPicPr>
          <p:nvPr>
            <p:ph idx="1"/>
          </p:nvPr>
        </p:nvPicPr>
        <p:blipFill>
          <a:blip r:embed="rId2"/>
          <a:stretch>
            <a:fillRect/>
          </a:stretch>
        </p:blipFill>
        <p:spPr>
          <a:xfrm>
            <a:off x="272441" y="951538"/>
            <a:ext cx="4962858" cy="3649662"/>
          </a:xfrm>
        </p:spPr>
      </p:pic>
      <p:pic>
        <p:nvPicPr>
          <p:cNvPr id="7" name="Picture 6">
            <a:extLst>
              <a:ext uri="{FF2B5EF4-FFF2-40B4-BE49-F238E27FC236}">
                <a16:creationId xmlns:a16="http://schemas.microsoft.com/office/drawing/2014/main" id="{31233A5F-BA3A-0AE2-2ECE-BDD1ACB48AF5}"/>
              </a:ext>
            </a:extLst>
          </p:cNvPr>
          <p:cNvPicPr>
            <a:picLocks noChangeAspect="1"/>
          </p:cNvPicPr>
          <p:nvPr/>
        </p:nvPicPr>
        <p:blipFill>
          <a:blip r:embed="rId3"/>
          <a:stretch>
            <a:fillRect/>
          </a:stretch>
        </p:blipFill>
        <p:spPr>
          <a:xfrm>
            <a:off x="5752134" y="1377257"/>
            <a:ext cx="6290296" cy="4452096"/>
          </a:xfrm>
          <a:prstGeom prst="rect">
            <a:avLst/>
          </a:prstGeom>
        </p:spPr>
      </p:pic>
    </p:spTree>
    <p:extLst>
      <p:ext uri="{BB962C8B-B14F-4D97-AF65-F5344CB8AC3E}">
        <p14:creationId xmlns:p14="http://schemas.microsoft.com/office/powerpoint/2010/main" val="1935267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590EF-7D0D-23DF-51DC-7DB1492B22D8}"/>
              </a:ext>
            </a:extLst>
          </p:cNvPr>
          <p:cNvSpPr>
            <a:spLocks noGrp="1"/>
          </p:cNvSpPr>
          <p:nvPr>
            <p:ph type="title"/>
          </p:nvPr>
        </p:nvSpPr>
        <p:spPr>
          <a:xfrm>
            <a:off x="685801" y="609600"/>
            <a:ext cx="2653747" cy="1456267"/>
          </a:xfrm>
        </p:spPr>
        <p:txBody>
          <a:bodyPr/>
          <a:lstStyle/>
          <a:p>
            <a:r>
              <a:rPr lang="en-US" dirty="0"/>
              <a:t>Output:</a:t>
            </a:r>
            <a:endParaRPr lang="en-IN" dirty="0"/>
          </a:p>
        </p:txBody>
      </p:sp>
      <p:pic>
        <p:nvPicPr>
          <p:cNvPr id="5" name="Content Placeholder 4">
            <a:extLst>
              <a:ext uri="{FF2B5EF4-FFF2-40B4-BE49-F238E27FC236}">
                <a16:creationId xmlns:a16="http://schemas.microsoft.com/office/drawing/2014/main" id="{C1A94E10-210F-F81A-D7EA-7D4A22071EC0}"/>
              </a:ext>
            </a:extLst>
          </p:cNvPr>
          <p:cNvPicPr>
            <a:picLocks noGrp="1" noChangeAspect="1"/>
          </p:cNvPicPr>
          <p:nvPr>
            <p:ph idx="1"/>
          </p:nvPr>
        </p:nvPicPr>
        <p:blipFill>
          <a:blip r:embed="rId2"/>
          <a:stretch>
            <a:fillRect/>
          </a:stretch>
        </p:blipFill>
        <p:spPr>
          <a:xfrm>
            <a:off x="306503" y="1704216"/>
            <a:ext cx="5911486" cy="3649662"/>
          </a:xfrm>
        </p:spPr>
      </p:pic>
      <p:pic>
        <p:nvPicPr>
          <p:cNvPr id="7" name="Picture 6">
            <a:extLst>
              <a:ext uri="{FF2B5EF4-FFF2-40B4-BE49-F238E27FC236}">
                <a16:creationId xmlns:a16="http://schemas.microsoft.com/office/drawing/2014/main" id="{448FA1B3-7884-0CFE-E24E-88600D157E00}"/>
              </a:ext>
            </a:extLst>
          </p:cNvPr>
          <p:cNvPicPr>
            <a:picLocks noChangeAspect="1"/>
          </p:cNvPicPr>
          <p:nvPr/>
        </p:nvPicPr>
        <p:blipFill>
          <a:blip r:embed="rId3"/>
          <a:stretch>
            <a:fillRect/>
          </a:stretch>
        </p:blipFill>
        <p:spPr>
          <a:xfrm>
            <a:off x="6398620" y="3284544"/>
            <a:ext cx="5793380" cy="3573456"/>
          </a:xfrm>
          <a:prstGeom prst="rect">
            <a:avLst/>
          </a:prstGeom>
        </p:spPr>
      </p:pic>
      <p:pic>
        <p:nvPicPr>
          <p:cNvPr id="9" name="Picture 8">
            <a:extLst>
              <a:ext uri="{FF2B5EF4-FFF2-40B4-BE49-F238E27FC236}">
                <a16:creationId xmlns:a16="http://schemas.microsoft.com/office/drawing/2014/main" id="{FB8088D5-F931-1A07-3F4A-3BEFC2A425DA}"/>
              </a:ext>
            </a:extLst>
          </p:cNvPr>
          <p:cNvPicPr>
            <a:picLocks noChangeAspect="1"/>
          </p:cNvPicPr>
          <p:nvPr/>
        </p:nvPicPr>
        <p:blipFill>
          <a:blip r:embed="rId4"/>
          <a:stretch>
            <a:fillRect/>
          </a:stretch>
        </p:blipFill>
        <p:spPr>
          <a:xfrm>
            <a:off x="6280514" y="102056"/>
            <a:ext cx="5911486" cy="3326944"/>
          </a:xfrm>
          <a:prstGeom prst="rect">
            <a:avLst/>
          </a:prstGeom>
        </p:spPr>
      </p:pic>
    </p:spTree>
    <p:extLst>
      <p:ext uri="{BB962C8B-B14F-4D97-AF65-F5344CB8AC3E}">
        <p14:creationId xmlns:p14="http://schemas.microsoft.com/office/powerpoint/2010/main" val="1888820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5B0C264-B9C6-095E-DAEF-A2CC5C31EC72}"/>
              </a:ext>
            </a:extLst>
          </p:cNvPr>
          <p:cNvPicPr>
            <a:picLocks noGrp="1" noChangeAspect="1"/>
          </p:cNvPicPr>
          <p:nvPr>
            <p:ph idx="1"/>
          </p:nvPr>
        </p:nvPicPr>
        <p:blipFill>
          <a:blip r:embed="rId2"/>
          <a:stretch>
            <a:fillRect/>
          </a:stretch>
        </p:blipFill>
        <p:spPr>
          <a:xfrm>
            <a:off x="0" y="201856"/>
            <a:ext cx="5565316" cy="3362977"/>
          </a:xfrm>
        </p:spPr>
      </p:pic>
      <p:pic>
        <p:nvPicPr>
          <p:cNvPr id="7" name="Picture 6">
            <a:extLst>
              <a:ext uri="{FF2B5EF4-FFF2-40B4-BE49-F238E27FC236}">
                <a16:creationId xmlns:a16="http://schemas.microsoft.com/office/drawing/2014/main" id="{67769C88-A22C-0B5C-E8A4-A5528F696FC8}"/>
              </a:ext>
            </a:extLst>
          </p:cNvPr>
          <p:cNvPicPr>
            <a:picLocks noChangeAspect="1"/>
          </p:cNvPicPr>
          <p:nvPr/>
        </p:nvPicPr>
        <p:blipFill>
          <a:blip r:embed="rId3"/>
          <a:stretch>
            <a:fillRect/>
          </a:stretch>
        </p:blipFill>
        <p:spPr>
          <a:xfrm>
            <a:off x="6187989" y="26664"/>
            <a:ext cx="6004011" cy="3713360"/>
          </a:xfrm>
          <a:prstGeom prst="rect">
            <a:avLst/>
          </a:prstGeom>
        </p:spPr>
      </p:pic>
      <p:pic>
        <p:nvPicPr>
          <p:cNvPr id="9" name="Picture 8">
            <a:extLst>
              <a:ext uri="{FF2B5EF4-FFF2-40B4-BE49-F238E27FC236}">
                <a16:creationId xmlns:a16="http://schemas.microsoft.com/office/drawing/2014/main" id="{EE5D1FF3-CA72-B8D9-F8B4-F7BED4C9C560}"/>
              </a:ext>
            </a:extLst>
          </p:cNvPr>
          <p:cNvPicPr>
            <a:picLocks noChangeAspect="1"/>
          </p:cNvPicPr>
          <p:nvPr/>
        </p:nvPicPr>
        <p:blipFill>
          <a:blip r:embed="rId4"/>
          <a:stretch>
            <a:fillRect/>
          </a:stretch>
        </p:blipFill>
        <p:spPr>
          <a:xfrm>
            <a:off x="1484242" y="3564833"/>
            <a:ext cx="5217933" cy="3178475"/>
          </a:xfrm>
          <a:prstGeom prst="rect">
            <a:avLst/>
          </a:prstGeom>
        </p:spPr>
      </p:pic>
    </p:spTree>
    <p:extLst>
      <p:ext uri="{BB962C8B-B14F-4D97-AF65-F5344CB8AC3E}">
        <p14:creationId xmlns:p14="http://schemas.microsoft.com/office/powerpoint/2010/main" val="950421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F8706-2B51-B00C-D38D-41A369E05989}"/>
              </a:ext>
            </a:extLst>
          </p:cNvPr>
          <p:cNvSpPr>
            <a:spLocks noGrp="1"/>
          </p:cNvSpPr>
          <p:nvPr>
            <p:ph type="title"/>
          </p:nvPr>
        </p:nvSpPr>
        <p:spPr>
          <a:xfrm>
            <a:off x="773266" y="2722070"/>
            <a:ext cx="10096168" cy="1413860"/>
          </a:xfrm>
        </p:spPr>
        <p:txBody>
          <a:bodyPr>
            <a:normAutofit/>
          </a:bodyPr>
          <a:lstStyle/>
          <a:p>
            <a:pPr algn="ctr"/>
            <a:r>
              <a:rPr lang="en-US" sz="6600" dirty="0"/>
              <a:t>Thank you</a:t>
            </a:r>
            <a:endParaRPr lang="en-IN" sz="6600" dirty="0"/>
          </a:p>
        </p:txBody>
      </p:sp>
    </p:spTree>
    <p:extLst>
      <p:ext uri="{BB962C8B-B14F-4D97-AF65-F5344CB8AC3E}">
        <p14:creationId xmlns:p14="http://schemas.microsoft.com/office/powerpoint/2010/main" val="29314487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{6E96553C-97C6-4A07-A33F-7DCBAA6D39F2}tf03457452</Template>
  <TotalTime>36</TotalTime>
  <Words>279</Words>
  <Application>Microsoft Office PowerPoint</Application>
  <PresentationFormat>Widescreen</PresentationFormat>
  <Paragraphs>17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Bahnschrift SemiLight</vt:lpstr>
      <vt:lpstr>Calibri</vt:lpstr>
      <vt:lpstr>Calibri Light</vt:lpstr>
      <vt:lpstr>Celestial</vt:lpstr>
      <vt:lpstr>Online Book store</vt:lpstr>
      <vt:lpstr>Abstract:</vt:lpstr>
      <vt:lpstr>Modules :</vt:lpstr>
      <vt:lpstr>Code snippets:</vt:lpstr>
      <vt:lpstr>PowerPoint Presentation</vt:lpstr>
      <vt:lpstr>PowerPoint Presentation</vt:lpstr>
      <vt:lpstr>Output:</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Book store</dc:title>
  <dc:creator>Shashank K N</dc:creator>
  <cp:lastModifiedBy>Shashank K N</cp:lastModifiedBy>
  <cp:revision>2</cp:revision>
  <dcterms:created xsi:type="dcterms:W3CDTF">2022-11-18T06:26:43Z</dcterms:created>
  <dcterms:modified xsi:type="dcterms:W3CDTF">2022-11-18T07:02:59Z</dcterms:modified>
</cp:coreProperties>
</file>