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istobakalov/JavaScript-UI-DOM-Team-Jare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"</a:t>
            </a:r>
            <a:r>
              <a:rPr lang="en-US" dirty="0" err="1"/>
              <a:t>Jarek</a:t>
            </a:r>
            <a:r>
              <a:rPr lang="en-US" dirty="0" smtClean="0"/>
              <a:t>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933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 participants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Валентин Радев – </a:t>
            </a:r>
            <a:r>
              <a:rPr lang="en-US" dirty="0" smtClean="0"/>
              <a:t>Vali0</a:t>
            </a:r>
          </a:p>
          <a:p>
            <a:r>
              <a:rPr lang="bg-BG" dirty="0" smtClean="0"/>
              <a:t>Христо Бакалов – </a:t>
            </a:r>
            <a:r>
              <a:rPr lang="en-US" dirty="0" err="1" smtClean="0"/>
              <a:t>Hristo.B</a:t>
            </a:r>
            <a:endParaRPr lang="en-US" dirty="0" smtClean="0"/>
          </a:p>
          <a:p>
            <a:r>
              <a:rPr lang="bg-BG" dirty="0" smtClean="0"/>
              <a:t>Петър Милчев – </a:t>
            </a:r>
            <a:r>
              <a:rPr lang="en-US" dirty="0" smtClean="0"/>
              <a:t>pepinho24</a:t>
            </a:r>
          </a:p>
          <a:p>
            <a:r>
              <a:rPr lang="bg-BG" dirty="0" smtClean="0"/>
              <a:t>Радостин Ангелов – </a:t>
            </a:r>
            <a:r>
              <a:rPr lang="en-US" dirty="0" err="1" smtClean="0"/>
              <a:t>Nelfturion</a:t>
            </a:r>
            <a:endParaRPr lang="en-US" dirty="0" smtClean="0"/>
          </a:p>
          <a:p>
            <a:r>
              <a:rPr lang="bg-BG" dirty="0" smtClean="0"/>
              <a:t>Васил Бонев – </a:t>
            </a:r>
            <a:r>
              <a:rPr lang="en-US" dirty="0" smtClean="0"/>
              <a:t>V45370</a:t>
            </a:r>
          </a:p>
          <a:p>
            <a:r>
              <a:rPr lang="bg-BG" dirty="0" smtClean="0"/>
              <a:t>Тодор Янев – </a:t>
            </a:r>
            <a:r>
              <a:rPr lang="en-US" dirty="0" err="1" smtClean="0"/>
              <a:t>Todor.Yanev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32" y="1878504"/>
            <a:ext cx="5953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8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game: Mice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9" y="1337733"/>
            <a:ext cx="7083560" cy="5314882"/>
          </a:xfrm>
        </p:spPr>
      </p:pic>
      <p:sp>
        <p:nvSpPr>
          <p:cNvPr id="5" name="TextBox 4"/>
          <p:cNvSpPr txBox="1"/>
          <p:nvPr/>
        </p:nvSpPr>
        <p:spPr>
          <a:xfrm>
            <a:off x="128788" y="3401390"/>
            <a:ext cx="628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Catch the cheese, before the cats catch you!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978487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5824" y="2644462"/>
            <a:ext cx="3538470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/>
              <a:t>Live demo</a:t>
            </a:r>
            <a:endParaRPr lang="bg-BG" sz="4800" b="1" i="1" dirty="0"/>
          </a:p>
        </p:txBody>
      </p:sp>
    </p:spTree>
    <p:extLst>
      <p:ext uri="{BB962C8B-B14F-4D97-AF65-F5344CB8AC3E}">
        <p14:creationId xmlns:p14="http://schemas.microsoft.com/office/powerpoint/2010/main" val="427409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1554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hlinkClick r:id="rId2"/>
              </a:rPr>
              <a:t>Click here!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328396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14</TotalTime>
  <Words>52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Team "Jarek"</vt:lpstr>
      <vt:lpstr>Teamwork participants</vt:lpstr>
      <vt:lpstr>Our game: Mice</vt:lpstr>
      <vt:lpstr>Live demo</vt:lpstr>
      <vt:lpstr>Github repository: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"Jarek"</dc:title>
  <dc:creator>Hristo Bakalov</dc:creator>
  <cp:lastModifiedBy>Hristo Bakalov</cp:lastModifiedBy>
  <cp:revision>2</cp:revision>
  <dcterms:created xsi:type="dcterms:W3CDTF">2014-06-18T19:34:49Z</dcterms:created>
  <dcterms:modified xsi:type="dcterms:W3CDTF">2014-06-18T19:48:50Z</dcterms:modified>
</cp:coreProperties>
</file>