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65BC6-53D3-4955-9102-235D36990039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CBDC4-D0BD-42BE-9E48-3E65B235F2E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95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19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96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5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2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019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529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19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651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1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1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52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2B41-9E18-4D1F-82DE-D37FDBF0CD42}" type="datetimeFigureOut">
              <a:rPr lang="tr-TR" smtClean="0"/>
              <a:t>18.11.2019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1357-AC59-4069-B3F4-4782998400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16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7420" y="1828800"/>
            <a:ext cx="6459794" cy="4483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tr-TR" dirty="0" smtClean="0"/>
              <a:t>Açıklama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Kazanım noktaları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Teknik detay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7418" y="594851"/>
            <a:ext cx="10687666" cy="712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 smtClean="0"/>
              <a:t>Proje Adı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18440" y="1828800"/>
            <a:ext cx="4006644" cy="2851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tr-TR" dirty="0" smtClean="0"/>
              <a:t>Proje kaynak gereksinimleri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8440" y="4925961"/>
            <a:ext cx="4006644" cy="13863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tr-TR" smtClean="0"/>
              <a:t>Proje statüsü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0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Presentation</vt:lpstr>
    </vt:vector>
  </TitlesOfParts>
  <Company>Turk Telekom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Oğuzhan Ceylan</dc:creator>
  <cp:lastModifiedBy>Oğuzhan Ceylan</cp:lastModifiedBy>
  <cp:revision>8</cp:revision>
  <dcterms:created xsi:type="dcterms:W3CDTF">2019-01-17T08:32:57Z</dcterms:created>
  <dcterms:modified xsi:type="dcterms:W3CDTF">2019-11-18T10:33:03Z</dcterms:modified>
</cp:coreProperties>
</file>