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Lamers" userId="ee4a42800cfd343a" providerId="LiveId" clId="{2F165DF7-D43B-40E8-AC3A-8B32CDE3675B}"/>
    <pc:docChg chg="undo redo custSel addSld modSld sldOrd">
      <pc:chgData name="Tom Lamers" userId="ee4a42800cfd343a" providerId="LiveId" clId="{2F165DF7-D43B-40E8-AC3A-8B32CDE3675B}" dt="2023-10-23T11:24:12.695" v="756" actId="20577"/>
      <pc:docMkLst>
        <pc:docMk/>
      </pc:docMkLst>
      <pc:sldChg chg="modSp mod">
        <pc:chgData name="Tom Lamers" userId="ee4a42800cfd343a" providerId="LiveId" clId="{2F165DF7-D43B-40E8-AC3A-8B32CDE3675B}" dt="2023-10-23T11:24:12.695" v="756" actId="20577"/>
        <pc:sldMkLst>
          <pc:docMk/>
          <pc:sldMk cId="3306731178" sldId="256"/>
        </pc:sldMkLst>
        <pc:spChg chg="mod">
          <ac:chgData name="Tom Lamers" userId="ee4a42800cfd343a" providerId="LiveId" clId="{2F165DF7-D43B-40E8-AC3A-8B32CDE3675B}" dt="2023-10-23T11:24:12.695" v="756" actId="20577"/>
          <ac:spMkLst>
            <pc:docMk/>
            <pc:sldMk cId="3306731178" sldId="256"/>
            <ac:spMk id="4" creationId="{6C567232-6CC3-135C-81B7-03010098C8C6}"/>
          </ac:spMkLst>
        </pc:spChg>
      </pc:sldChg>
      <pc:sldChg chg="modSp add mod">
        <pc:chgData name="Tom Lamers" userId="ee4a42800cfd343a" providerId="LiveId" clId="{2F165DF7-D43B-40E8-AC3A-8B32CDE3675B}" dt="2023-10-23T11:02:43.665" v="597" actId="20577"/>
        <pc:sldMkLst>
          <pc:docMk/>
          <pc:sldMk cId="1211476801" sldId="257"/>
        </pc:sldMkLst>
        <pc:spChg chg="mod">
          <ac:chgData name="Tom Lamers" userId="ee4a42800cfd343a" providerId="LiveId" clId="{2F165DF7-D43B-40E8-AC3A-8B32CDE3675B}" dt="2023-10-23T11:02:43.665" v="597" actId="20577"/>
          <ac:spMkLst>
            <pc:docMk/>
            <pc:sldMk cId="1211476801" sldId="257"/>
            <ac:spMk id="4" creationId="{6C567232-6CC3-135C-81B7-03010098C8C6}"/>
          </ac:spMkLst>
        </pc:spChg>
      </pc:sldChg>
      <pc:sldChg chg="modSp add mod">
        <pc:chgData name="Tom Lamers" userId="ee4a42800cfd343a" providerId="LiveId" clId="{2F165DF7-D43B-40E8-AC3A-8B32CDE3675B}" dt="2023-10-23T11:14:47.580" v="659" actId="20577"/>
        <pc:sldMkLst>
          <pc:docMk/>
          <pc:sldMk cId="481580917" sldId="258"/>
        </pc:sldMkLst>
        <pc:spChg chg="mod">
          <ac:chgData name="Tom Lamers" userId="ee4a42800cfd343a" providerId="LiveId" clId="{2F165DF7-D43B-40E8-AC3A-8B32CDE3675B}" dt="2023-10-23T11:14:47.580" v="659" actId="20577"/>
          <ac:spMkLst>
            <pc:docMk/>
            <pc:sldMk cId="481580917" sldId="258"/>
            <ac:spMk id="4" creationId="{6C567232-6CC3-135C-81B7-03010098C8C6}"/>
          </ac:spMkLst>
        </pc:spChg>
      </pc:sldChg>
      <pc:sldChg chg="modSp add mod">
        <pc:chgData name="Tom Lamers" userId="ee4a42800cfd343a" providerId="LiveId" clId="{2F165DF7-D43B-40E8-AC3A-8B32CDE3675B}" dt="2023-10-23T11:14:38.430" v="656" actId="20577"/>
        <pc:sldMkLst>
          <pc:docMk/>
          <pc:sldMk cId="957700314" sldId="259"/>
        </pc:sldMkLst>
        <pc:spChg chg="mod">
          <ac:chgData name="Tom Lamers" userId="ee4a42800cfd343a" providerId="LiveId" clId="{2F165DF7-D43B-40E8-AC3A-8B32CDE3675B}" dt="2023-10-23T11:14:38.430" v="656" actId="20577"/>
          <ac:spMkLst>
            <pc:docMk/>
            <pc:sldMk cId="957700314" sldId="259"/>
            <ac:spMk id="4" creationId="{6C567232-6CC3-135C-81B7-03010098C8C6}"/>
          </ac:spMkLst>
        </pc:spChg>
      </pc:sldChg>
      <pc:sldChg chg="modSp add mod ord">
        <pc:chgData name="Tom Lamers" userId="ee4a42800cfd343a" providerId="LiveId" clId="{2F165DF7-D43B-40E8-AC3A-8B32CDE3675B}" dt="2023-10-23T11:24:06.844" v="755" actId="20577"/>
        <pc:sldMkLst>
          <pc:docMk/>
          <pc:sldMk cId="983202015" sldId="260"/>
        </pc:sldMkLst>
        <pc:spChg chg="mod">
          <ac:chgData name="Tom Lamers" userId="ee4a42800cfd343a" providerId="LiveId" clId="{2F165DF7-D43B-40E8-AC3A-8B32CDE3675B}" dt="2023-10-23T11:24:06.844" v="755" actId="20577"/>
          <ac:spMkLst>
            <pc:docMk/>
            <pc:sldMk cId="983202015" sldId="260"/>
            <ac:spMk id="4" creationId="{6C567232-6CC3-135C-81B7-03010098C8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5182-1230-5E97-FF10-A818A3AAC06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917545E7-C467-9EFD-F6F1-170C1220A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857BCBB9-8D82-C85D-EA87-BCD0BBF9C2EB}"/>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5" name="Footer Placeholder 4">
            <a:extLst>
              <a:ext uri="{FF2B5EF4-FFF2-40B4-BE49-F238E27FC236}">
                <a16:creationId xmlns:a16="http://schemas.microsoft.com/office/drawing/2014/main" id="{A0B84505-C11D-5F81-13C5-F734FE9F54E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773C410-8197-9CE6-2867-7CFEBDCD6212}"/>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3680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005B-99A6-950D-441E-9C5922947A0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23515B-A14F-760E-9B01-52C84D6694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6928265-6BA6-2CEE-FC83-251943F81C6D}"/>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5" name="Footer Placeholder 4">
            <a:extLst>
              <a:ext uri="{FF2B5EF4-FFF2-40B4-BE49-F238E27FC236}">
                <a16:creationId xmlns:a16="http://schemas.microsoft.com/office/drawing/2014/main" id="{9416F87C-EB77-36D0-4DFD-4D31E056A4D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D9E92A-1B3B-5B58-294A-AAF945868E55}"/>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424145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0AA36-435E-CBE6-FCB6-679FF69572D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7EFCA26-E47E-5AB2-EF74-0C69086D50E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CADFC5-FE7F-DFAE-5E5F-2C0C8E8BFF29}"/>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5" name="Footer Placeholder 4">
            <a:extLst>
              <a:ext uri="{FF2B5EF4-FFF2-40B4-BE49-F238E27FC236}">
                <a16:creationId xmlns:a16="http://schemas.microsoft.com/office/drawing/2014/main" id="{075561EE-DBE0-3AFB-283C-28BC3D0268B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3AE97FB-7595-F4C8-4E69-F325C71FB641}"/>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360505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9331-BAD0-2B6B-DCB2-5CF5BCD1CEB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8FB57C18-7B05-8F52-BBD6-21CDBCA55A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81A57C-5A33-B9C5-E945-FCC1F49938D0}"/>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5" name="Footer Placeholder 4">
            <a:extLst>
              <a:ext uri="{FF2B5EF4-FFF2-40B4-BE49-F238E27FC236}">
                <a16:creationId xmlns:a16="http://schemas.microsoft.com/office/drawing/2014/main" id="{BF855110-A0C8-C9FC-C1F4-1234BC9F137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5253A5A-EC1D-825D-9A88-0EF4608FE615}"/>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279839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1E57-48DB-039A-7EF2-326E0F6A8B4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69BF50C2-DF2D-5A18-5BEB-DE652E2983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4962964-6490-30EC-088A-DC858DBEBC86}"/>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5" name="Footer Placeholder 4">
            <a:extLst>
              <a:ext uri="{FF2B5EF4-FFF2-40B4-BE49-F238E27FC236}">
                <a16:creationId xmlns:a16="http://schemas.microsoft.com/office/drawing/2014/main" id="{E32C8321-7E90-5874-3D0D-54562BA8529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38386E8-E180-C489-E4F6-5683CA55A2EF}"/>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180487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4D1B-930C-981E-6A0A-311042E13A9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83D7C3C7-6B4C-86E9-5539-79B2919A19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3C396999-45BF-29C8-1B82-DCE800FABD9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7D6171A-9E18-FE57-AB8C-56C06EDE21C1}"/>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6" name="Footer Placeholder 5">
            <a:extLst>
              <a:ext uri="{FF2B5EF4-FFF2-40B4-BE49-F238E27FC236}">
                <a16:creationId xmlns:a16="http://schemas.microsoft.com/office/drawing/2014/main" id="{611E8BD5-B1C9-769D-48E8-7E6897CB3D7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6AAA643-8692-AF66-B001-95104C0304FC}"/>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249045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296D-20D9-1807-3793-E061C574010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50FCA54-E579-1EC0-128C-F140BCF6A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891F9F-376F-4C0E-CAD9-B1B450BEA9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5A858284-AF49-1515-6B04-A507500D3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7FEA2E4-AA0F-E7E8-EA0E-FC5E0392A5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C549BE8A-C5BF-DD42-D5DB-6194DD7BECD6}"/>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8" name="Footer Placeholder 7">
            <a:extLst>
              <a:ext uri="{FF2B5EF4-FFF2-40B4-BE49-F238E27FC236}">
                <a16:creationId xmlns:a16="http://schemas.microsoft.com/office/drawing/2014/main" id="{91300034-BF39-47E2-F6B6-60A3C4BAF7A6}"/>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A7052E-40E4-D777-49BE-8E13BE877849}"/>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172987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0C51-46DA-9CA7-2EF5-DECBE88057F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07EE79A2-71D7-7402-9EB1-C2004BEA7ABF}"/>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4" name="Footer Placeholder 3">
            <a:extLst>
              <a:ext uri="{FF2B5EF4-FFF2-40B4-BE49-F238E27FC236}">
                <a16:creationId xmlns:a16="http://schemas.microsoft.com/office/drawing/2014/main" id="{F2FC9FD6-6F7E-33FA-DE5C-8BBA65AE365B}"/>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B8DF9A12-B153-20C1-C770-C1EFB7C8BB26}"/>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158243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EF7EC-7D3E-DAF6-5C03-AB206D326B6A}"/>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3" name="Footer Placeholder 2">
            <a:extLst>
              <a:ext uri="{FF2B5EF4-FFF2-40B4-BE49-F238E27FC236}">
                <a16:creationId xmlns:a16="http://schemas.microsoft.com/office/drawing/2014/main" id="{A6037C9E-91A2-615F-9CE1-29DDF8901ECD}"/>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6E7A778E-4576-DD0C-F02D-C130860EF8FD}"/>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306221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D4ED-D05C-ADBA-F63E-918071D8F7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B6846441-26F7-A18D-62FA-3B4CBE9D7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9DAE1415-3CBB-6AA6-56AE-488E89222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AD3AB0-570B-EA3F-162A-5C561A89239E}"/>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6" name="Footer Placeholder 5">
            <a:extLst>
              <a:ext uri="{FF2B5EF4-FFF2-40B4-BE49-F238E27FC236}">
                <a16:creationId xmlns:a16="http://schemas.microsoft.com/office/drawing/2014/main" id="{2A363B17-D092-0F6C-F7C0-0239219D5DE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16CFDE79-DDC2-8FC4-07DC-3F97B19C5533}"/>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25470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E566-32E1-33FC-51A3-6D1360D7D7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A58BEEBF-0173-5445-6121-85F5B14A5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2CB37982-36DC-70CC-E97C-E813139E3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3FE80D-0988-35C6-DC1D-62697C11D4B5}"/>
              </a:ext>
            </a:extLst>
          </p:cNvPr>
          <p:cNvSpPr>
            <a:spLocks noGrp="1"/>
          </p:cNvSpPr>
          <p:nvPr>
            <p:ph type="dt" sz="half" idx="10"/>
          </p:nvPr>
        </p:nvSpPr>
        <p:spPr/>
        <p:txBody>
          <a:bodyPr/>
          <a:lstStyle/>
          <a:p>
            <a:fld id="{6E8B4168-DD89-4497-A8E6-524EFD0579DC}" type="datetimeFigureOut">
              <a:rPr lang="en-BE" smtClean="0"/>
              <a:t>23/10/2023</a:t>
            </a:fld>
            <a:endParaRPr lang="en-BE"/>
          </a:p>
        </p:txBody>
      </p:sp>
      <p:sp>
        <p:nvSpPr>
          <p:cNvPr id="6" name="Footer Placeholder 5">
            <a:extLst>
              <a:ext uri="{FF2B5EF4-FFF2-40B4-BE49-F238E27FC236}">
                <a16:creationId xmlns:a16="http://schemas.microsoft.com/office/drawing/2014/main" id="{651710F5-5D8A-4C04-ED66-7F665BA1741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8234788-AC34-E3A8-8066-16A477D9C7AE}"/>
              </a:ext>
            </a:extLst>
          </p:cNvPr>
          <p:cNvSpPr>
            <a:spLocks noGrp="1"/>
          </p:cNvSpPr>
          <p:nvPr>
            <p:ph type="sldNum" sz="quarter" idx="12"/>
          </p:nvPr>
        </p:nvSpPr>
        <p:spPr/>
        <p:txBody>
          <a:bodyPr/>
          <a:lstStyle/>
          <a:p>
            <a:fld id="{59524380-C537-475A-A278-C7670026CB80}" type="slidenum">
              <a:rPr lang="en-BE" smtClean="0"/>
              <a:t>‹#›</a:t>
            </a:fld>
            <a:endParaRPr lang="en-BE"/>
          </a:p>
        </p:txBody>
      </p:sp>
    </p:spTree>
    <p:extLst>
      <p:ext uri="{BB962C8B-B14F-4D97-AF65-F5344CB8AC3E}">
        <p14:creationId xmlns:p14="http://schemas.microsoft.com/office/powerpoint/2010/main" val="89184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8D8C99-30A0-3667-9E14-515C6EC8D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07302BA-1AD3-AC90-43E2-0E7386C2BA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0A62DFD-6D2C-5802-ABF7-A23F0A75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B4168-DD89-4497-A8E6-524EFD0579DC}" type="datetimeFigureOut">
              <a:rPr lang="en-BE" smtClean="0"/>
              <a:t>23/10/2023</a:t>
            </a:fld>
            <a:endParaRPr lang="en-BE"/>
          </a:p>
        </p:txBody>
      </p:sp>
      <p:sp>
        <p:nvSpPr>
          <p:cNvPr id="5" name="Footer Placeholder 4">
            <a:extLst>
              <a:ext uri="{FF2B5EF4-FFF2-40B4-BE49-F238E27FC236}">
                <a16:creationId xmlns:a16="http://schemas.microsoft.com/office/drawing/2014/main" id="{8FB9DDBF-11F9-77F5-C3CB-E96D08096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AD19720D-FCF5-B5CC-9CBC-59DFBAFD7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24380-C537-475A-A278-C7670026CB80}" type="slidenum">
              <a:rPr lang="en-BE" smtClean="0"/>
              <a:t>‹#›</a:t>
            </a:fld>
            <a:endParaRPr lang="en-BE"/>
          </a:p>
        </p:txBody>
      </p:sp>
    </p:spTree>
    <p:extLst>
      <p:ext uri="{BB962C8B-B14F-4D97-AF65-F5344CB8AC3E}">
        <p14:creationId xmlns:p14="http://schemas.microsoft.com/office/powerpoint/2010/main" val="101393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567232-6CC3-135C-81B7-03010098C8C6}"/>
              </a:ext>
            </a:extLst>
          </p:cNvPr>
          <p:cNvSpPr txBox="1"/>
          <p:nvPr/>
        </p:nvSpPr>
        <p:spPr>
          <a:xfrm>
            <a:off x="292516" y="587828"/>
            <a:ext cx="11445395" cy="6186309"/>
          </a:xfrm>
          <a:prstGeom prst="rect">
            <a:avLst/>
          </a:prstGeom>
          <a:noFill/>
        </p:spPr>
        <p:txBody>
          <a:bodyPr wrap="square" rtlCol="0">
            <a:spAutoFit/>
          </a:bodyPr>
          <a:lstStyle/>
          <a:p>
            <a:r>
              <a:rPr lang="nl-NL" dirty="0"/>
              <a:t>TOM Lamers.</a:t>
            </a:r>
          </a:p>
          <a:p>
            <a:pPr marL="342900" indent="-342900">
              <a:buAutoNum type="arabicPeriod"/>
            </a:pPr>
            <a:r>
              <a:rPr lang="nl-NL" dirty="0"/>
              <a:t>Intro</a:t>
            </a:r>
          </a:p>
          <a:p>
            <a:pPr marL="342900" indent="-342900">
              <a:buAutoNum type="arabicPeriod"/>
            </a:pPr>
            <a:r>
              <a:rPr lang="nl-NL" dirty="0"/>
              <a:t>Project</a:t>
            </a:r>
          </a:p>
          <a:p>
            <a:pPr marL="342900" indent="-342900">
              <a:buAutoNum type="arabicPeriod"/>
            </a:pPr>
            <a:r>
              <a:rPr lang="nl-NL" dirty="0"/>
              <a:t>Startup</a:t>
            </a:r>
            <a:endParaRPr lang="en-US" dirty="0"/>
          </a:p>
          <a:p>
            <a:pPr marL="342900" indent="-342900">
              <a:buAutoNum type="arabicPeriod"/>
            </a:pPr>
            <a:r>
              <a:rPr lang="en-US" dirty="0"/>
              <a:t>Planning</a:t>
            </a:r>
          </a:p>
          <a:p>
            <a:endParaRPr lang="nl-NL" dirty="0"/>
          </a:p>
          <a:p>
            <a:r>
              <a:rPr lang="nl-NL" dirty="0"/>
              <a:t>TOM Lamers.</a:t>
            </a:r>
          </a:p>
          <a:p>
            <a:r>
              <a:rPr lang="nl-NL" dirty="0"/>
              <a:t>In de cart houden we de geselecteerde boeken bij en hebben we de mogelijkheid voor volgende zaken die een aangepaste methode gebruiken:</a:t>
            </a:r>
          </a:p>
          <a:p>
            <a:pPr marL="342900" indent="-342900">
              <a:buAutoNum type="arabicPeriod"/>
            </a:pPr>
            <a:endParaRPr lang="nl-NL" dirty="0"/>
          </a:p>
          <a:p>
            <a:pPr marL="342900" indent="-342900">
              <a:buAutoNum type="arabicPeriod"/>
            </a:pPr>
            <a:r>
              <a:rPr lang="nl-NL" dirty="0"/>
              <a:t>getCartItems(): Deze methode retourneert een lijst met items in de winkelwagen                                                          door toegang te krijgen tot de items eigenschap van de CartService. </a:t>
            </a:r>
          </a:p>
          <a:p>
            <a:pPr marL="342900" indent="-342900">
              <a:buAutoNum type="arabicPeriod"/>
            </a:pPr>
            <a:endParaRPr lang="nl-NL" dirty="0"/>
          </a:p>
          <a:p>
            <a:pPr marL="342900" indent="-342900">
              <a:buAutoNum type="arabicPeriod"/>
            </a:pPr>
            <a:r>
              <a:rPr lang="nl-NL" dirty="0"/>
              <a:t>reserveBooks(): Wanneer deze methode wordt aangeroepen, roept deze de reserveBooks() methode aan in de CartService. Dit suggereert dat het verantwoordelijk is voor het reserveren van boeken in de winkelwagen. </a:t>
            </a:r>
          </a:p>
          <a:p>
            <a:pPr marL="342900" indent="-342900">
              <a:buAutoNum type="arabicPeriod"/>
            </a:pPr>
            <a:endParaRPr lang="nl-NL" dirty="0"/>
          </a:p>
          <a:p>
            <a:pPr marL="342900" indent="-342900">
              <a:buAutoNum type="arabicPeriod"/>
            </a:pPr>
            <a:r>
              <a:rPr lang="nl-NL" dirty="0"/>
              <a:t>clearCart(): Deze methode roept de removeAllBooksFromCart() methode aan in de CartService, wat betekent dat het verantwoordelijk is voor het verwijderen van alle boeken uit de winkelwagen. </a:t>
            </a:r>
          </a:p>
          <a:p>
            <a:pPr marL="342900" indent="-342900">
              <a:buAutoNum type="arabicPeriod"/>
            </a:pPr>
            <a:endParaRPr lang="nl-NL" dirty="0"/>
          </a:p>
          <a:p>
            <a:pPr marL="342900" indent="-342900">
              <a:buAutoNum type="arabicPeriod"/>
            </a:pPr>
            <a:r>
              <a:rPr lang="nl-NL" dirty="0"/>
              <a:t>removeBookFromCart(bookId: number): Wanneer deze methode wordt aangeroepen met een bookId, roept deze de removeBookFromCart(bookId) methode aan in de CartService. Het verwijdert het specifieke boek met de opgegeven bookId uit de winkelwagen.</a:t>
            </a:r>
          </a:p>
        </p:txBody>
      </p:sp>
    </p:spTree>
    <p:extLst>
      <p:ext uri="{BB962C8B-B14F-4D97-AF65-F5344CB8AC3E}">
        <p14:creationId xmlns:p14="http://schemas.microsoft.com/office/powerpoint/2010/main" val="330673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567232-6CC3-135C-81B7-03010098C8C6}"/>
              </a:ext>
            </a:extLst>
          </p:cNvPr>
          <p:cNvSpPr txBox="1"/>
          <p:nvPr/>
        </p:nvSpPr>
        <p:spPr>
          <a:xfrm>
            <a:off x="292516" y="587828"/>
            <a:ext cx="11445395" cy="14773275"/>
          </a:xfrm>
          <a:prstGeom prst="rect">
            <a:avLst/>
          </a:prstGeom>
          <a:noFill/>
        </p:spPr>
        <p:txBody>
          <a:bodyPr wrap="square" rtlCol="0">
            <a:spAutoFit/>
          </a:bodyPr>
          <a:lstStyle/>
          <a:p>
            <a:r>
              <a:rPr lang="nl-NL" dirty="0"/>
              <a:t>Alina Berns.</a:t>
            </a:r>
          </a:p>
          <a:p>
            <a:pPr algn="l"/>
            <a:r>
              <a:rPr lang="nl-NL" b="0" i="0" dirty="0">
                <a:solidFill>
                  <a:srgbClr val="172B4D"/>
                </a:solidFill>
                <a:effectLst/>
                <a:latin typeface="-apple-system"/>
              </a:rPr>
              <a:t>GEBRUIKERSINTERFACE </a:t>
            </a:r>
          </a:p>
          <a:p>
            <a:pPr algn="l"/>
            <a:endParaRPr lang="nl-NL" b="0" i="0" dirty="0">
              <a:solidFill>
                <a:srgbClr val="172B4D"/>
              </a:solidFill>
              <a:effectLst/>
              <a:latin typeface="-apple-system"/>
            </a:endParaRPr>
          </a:p>
          <a:p>
            <a:pPr algn="l"/>
            <a:r>
              <a:rPr lang="nl-NL" dirty="0">
                <a:solidFill>
                  <a:srgbClr val="172B4D"/>
                </a:solidFill>
                <a:latin typeface="-apple-system"/>
              </a:rPr>
              <a:t>I</a:t>
            </a:r>
            <a:r>
              <a:rPr lang="nl-NL" b="0" i="0" dirty="0">
                <a:solidFill>
                  <a:srgbClr val="172B4D"/>
                </a:solidFill>
                <a:effectLst/>
                <a:latin typeface="-apple-system"/>
              </a:rPr>
              <a:t>n de HOME-component, hebben we het hoofdmenu voor de gebruikers. </a:t>
            </a:r>
          </a:p>
          <a:p>
            <a:pPr algn="l"/>
            <a:endParaRPr lang="nl-NL" dirty="0">
              <a:solidFill>
                <a:srgbClr val="172B4D"/>
              </a:solidFill>
              <a:latin typeface="-apple-system"/>
            </a:endParaRPr>
          </a:p>
          <a:p>
            <a:pPr algn="l"/>
            <a:r>
              <a:rPr lang="nl-NL" b="0" i="0" dirty="0">
                <a:solidFill>
                  <a:srgbClr val="172B4D"/>
                </a:solidFill>
                <a:effectLst/>
                <a:latin typeface="-apple-system"/>
              </a:rPr>
              <a:t>3 secties: </a:t>
            </a:r>
          </a:p>
          <a:p>
            <a:pPr algn="l"/>
            <a:r>
              <a:rPr lang="nl-NL" dirty="0">
                <a:solidFill>
                  <a:srgbClr val="172B4D"/>
                </a:solidFill>
                <a:latin typeface="-apple-system"/>
              </a:rPr>
              <a:t>- </a:t>
            </a:r>
            <a:r>
              <a:rPr lang="nl-NL" b="0" i="0" dirty="0">
                <a:solidFill>
                  <a:srgbClr val="172B4D"/>
                </a:solidFill>
                <a:effectLst/>
                <a:latin typeface="-apple-system"/>
              </a:rPr>
              <a:t>het navigatiemenu </a:t>
            </a:r>
          </a:p>
          <a:p>
            <a:pPr algn="l"/>
            <a:r>
              <a:rPr lang="nl-NL" dirty="0">
                <a:solidFill>
                  <a:srgbClr val="172B4D"/>
                </a:solidFill>
                <a:latin typeface="-apple-system"/>
              </a:rPr>
              <a:t>- </a:t>
            </a:r>
            <a:r>
              <a:rPr lang="nl-NL" b="0" i="0" dirty="0">
                <a:solidFill>
                  <a:srgbClr val="172B4D"/>
                </a:solidFill>
                <a:effectLst/>
                <a:latin typeface="-apple-system"/>
              </a:rPr>
              <a:t>het gebruikersmenu</a:t>
            </a:r>
          </a:p>
          <a:p>
            <a:pPr algn="l"/>
            <a:r>
              <a:rPr lang="nl-NL" dirty="0">
                <a:solidFill>
                  <a:srgbClr val="172B4D"/>
                </a:solidFill>
                <a:latin typeface="-apple-system"/>
              </a:rPr>
              <a:t>- </a:t>
            </a:r>
            <a:r>
              <a:rPr lang="nl-NL" b="0" i="0" dirty="0">
                <a:solidFill>
                  <a:srgbClr val="172B4D"/>
                </a:solidFill>
                <a:effectLst/>
                <a:latin typeface="-apple-system"/>
              </a:rPr>
              <a:t>container met boeken en all hun specifieke informatie. </a:t>
            </a:r>
          </a:p>
          <a:p>
            <a:pPr algn="l"/>
            <a:endParaRPr lang="nl-NL" b="0" i="0" dirty="0">
              <a:solidFill>
                <a:srgbClr val="172B4D"/>
              </a:solidFill>
              <a:effectLst/>
              <a:latin typeface="-apple-system"/>
            </a:endParaRPr>
          </a:p>
          <a:p>
            <a:pPr algn="l"/>
            <a:r>
              <a:rPr lang="nl-NL" dirty="0">
                <a:solidFill>
                  <a:srgbClr val="172B4D"/>
                </a:solidFill>
                <a:latin typeface="-apple-system"/>
              </a:rPr>
              <a:t>Section details:</a:t>
            </a:r>
          </a:p>
          <a:p>
            <a:pPr algn="l"/>
            <a:r>
              <a:rPr lang="nl-NL" dirty="0">
                <a:solidFill>
                  <a:srgbClr val="172B4D"/>
                </a:solidFill>
                <a:latin typeface="-apple-system"/>
              </a:rPr>
              <a:t>Dynamisch </a:t>
            </a:r>
            <a:r>
              <a:rPr lang="nl-NL" b="0" i="0" dirty="0">
                <a:solidFill>
                  <a:srgbClr val="172B4D"/>
                </a:solidFill>
                <a:effectLst/>
                <a:latin typeface="-apple-system"/>
              </a:rPr>
              <a:t>navigatiemenu:</a:t>
            </a:r>
          </a:p>
          <a:p>
            <a:pPr algn="l">
              <a:buFont typeface="Arial" panose="020B0604020202020204" pitchFamily="34" charset="0"/>
              <a:buChar char="•"/>
            </a:pPr>
            <a:r>
              <a:rPr lang="nl-NL" b="0" i="0" dirty="0">
                <a:solidFill>
                  <a:srgbClr val="172B4D"/>
                </a:solidFill>
                <a:effectLst/>
                <a:latin typeface="-apple-system"/>
              </a:rPr>
              <a:t> knop 1:  Keuze licht en donker thema (voorkeursinstelling voor de gebruiker ivm kleur)</a:t>
            </a:r>
          </a:p>
          <a:p>
            <a:pPr algn="l"/>
            <a:endParaRPr lang="nl-NL" b="0" i="0" dirty="0">
              <a:solidFill>
                <a:srgbClr val="172B4D"/>
              </a:solidFill>
              <a:effectLst/>
              <a:latin typeface="-apple-system"/>
            </a:endParaRPr>
          </a:p>
          <a:p>
            <a:pPr algn="l">
              <a:buFont typeface="Arial" panose="020B0604020202020204" pitchFamily="34" charset="0"/>
              <a:buChar char="•"/>
            </a:pPr>
            <a:r>
              <a:rPr lang="nl-NL" b="0" i="0" dirty="0">
                <a:solidFill>
                  <a:srgbClr val="172B4D"/>
                </a:solidFill>
                <a:effectLst/>
                <a:latin typeface="-apple-system"/>
              </a:rPr>
              <a:t> knop 2: boekreserveringen. Hier komen we later op terug.</a:t>
            </a:r>
          </a:p>
          <a:p>
            <a:pPr algn="l"/>
            <a:endParaRPr lang="nl-NL" b="0" i="0" dirty="0">
              <a:solidFill>
                <a:srgbClr val="172B4D"/>
              </a:solidFill>
              <a:effectLst/>
              <a:latin typeface="-apple-system"/>
            </a:endParaRPr>
          </a:p>
          <a:p>
            <a:pPr algn="l">
              <a:buFont typeface="Arial" panose="020B0604020202020204" pitchFamily="34" charset="0"/>
              <a:buChar char="•"/>
            </a:pPr>
            <a:r>
              <a:rPr lang="nl-NL" b="0" i="0" dirty="0">
                <a:solidFill>
                  <a:srgbClr val="172B4D"/>
                </a:solidFill>
                <a:effectLst/>
                <a:latin typeface="-apple-system"/>
              </a:rPr>
              <a:t> knop 3: is 'Uitloggen’. Om de sessie te beëindigd.</a:t>
            </a:r>
          </a:p>
          <a:p>
            <a:pPr algn="l"/>
            <a:r>
              <a:rPr lang="nl-NL" dirty="0">
                <a:solidFill>
                  <a:srgbClr val="172B4D"/>
                </a:solidFill>
                <a:latin typeface="-apple-system"/>
              </a:rPr>
              <a:t>EN</a:t>
            </a:r>
            <a:endParaRPr lang="nl-NL" b="0" i="0" dirty="0">
              <a:solidFill>
                <a:srgbClr val="172B4D"/>
              </a:solidFill>
              <a:effectLst/>
              <a:latin typeface="-apple-system"/>
            </a:endParaRPr>
          </a:p>
          <a:p>
            <a:pPr algn="l">
              <a:buFont typeface="Arial" panose="020B0604020202020204" pitchFamily="34" charset="0"/>
              <a:buChar char="•"/>
            </a:pPr>
            <a:r>
              <a:rPr lang="nl-NL" dirty="0">
                <a:solidFill>
                  <a:srgbClr val="172B4D"/>
                </a:solidFill>
                <a:latin typeface="-apple-system"/>
              </a:rPr>
              <a:t> </a:t>
            </a:r>
            <a:r>
              <a:rPr lang="nl-NL" b="0" i="0" dirty="0">
                <a:solidFill>
                  <a:srgbClr val="172B4D"/>
                </a:solidFill>
                <a:effectLst/>
                <a:latin typeface="-apple-system"/>
              </a:rPr>
              <a:t>knop 4: Zoekfunctie. </a:t>
            </a:r>
          </a:p>
          <a:p>
            <a:pPr lvl="2"/>
            <a:r>
              <a:rPr lang="nl-NL" dirty="0">
                <a:solidFill>
                  <a:srgbClr val="172B4D"/>
                </a:solidFill>
                <a:latin typeface="-apple-system"/>
              </a:rPr>
              <a:t>- </a:t>
            </a:r>
            <a:r>
              <a:rPr lang="nl-NL" b="0" i="0" dirty="0">
                <a:solidFill>
                  <a:srgbClr val="172B4D"/>
                </a:solidFill>
                <a:effectLst/>
                <a:latin typeface="-apple-system"/>
              </a:rPr>
              <a:t>Naam van een auteur </a:t>
            </a:r>
          </a:p>
          <a:p>
            <a:pPr lvl="2"/>
            <a:r>
              <a:rPr lang="nl-NL" dirty="0">
                <a:solidFill>
                  <a:srgbClr val="172B4D"/>
                </a:solidFill>
                <a:latin typeface="-apple-system"/>
              </a:rPr>
              <a:t>- </a:t>
            </a:r>
            <a:r>
              <a:rPr lang="nl-NL" b="0" i="0" dirty="0">
                <a:solidFill>
                  <a:srgbClr val="172B4D"/>
                </a:solidFill>
                <a:effectLst/>
                <a:latin typeface="-apple-system"/>
              </a:rPr>
              <a:t>titel van een boek </a:t>
            </a:r>
          </a:p>
          <a:p>
            <a:pPr lvl="2"/>
            <a:r>
              <a:rPr lang="nl-NL" dirty="0">
                <a:solidFill>
                  <a:srgbClr val="172B4D"/>
                </a:solidFill>
                <a:latin typeface="-apple-system"/>
              </a:rPr>
              <a:t>- Iban nr</a:t>
            </a:r>
          </a:p>
          <a:p>
            <a:pPr lvl="2"/>
            <a:endParaRPr lang="nl-NL" b="0" i="0" dirty="0">
              <a:solidFill>
                <a:srgbClr val="172B4D"/>
              </a:solidFill>
              <a:effectLst/>
              <a:latin typeface="-apple-system"/>
            </a:endParaRPr>
          </a:p>
          <a:p>
            <a:pPr algn="l"/>
            <a:r>
              <a:rPr lang="nl-NL" b="0" i="0" dirty="0">
                <a:solidFill>
                  <a:srgbClr val="172B4D"/>
                </a:solidFill>
                <a:effectLst/>
                <a:latin typeface="-apple-system"/>
              </a:rPr>
              <a:t>Laten we nu doorgaan naar het gebruikersmenu. Hier worden de e-mail en de gebruikersnaam weergegeven die bij registratie zijn ingevoerd. Gebruikers kunnen hier ook hun gereserveerde boeken bekijken. Je kunt de boeken handig sorteren op terugbrengdatum, status of titel. Ook kunnen gebruikers hier naar de profielbewerkingspagina gaan, waar we later op terugkomen.</a:t>
            </a:r>
          </a:p>
          <a:p>
            <a:pPr algn="l"/>
            <a:r>
              <a:rPr lang="nl-NL" b="0" i="0" dirty="0">
                <a:solidFill>
                  <a:srgbClr val="172B4D"/>
                </a:solidFill>
                <a:effectLst/>
                <a:latin typeface="-apple-system"/>
              </a:rPr>
              <a:t>Laten we nu naar de derde sectie kijken. Hier bevinden zich boeken die je kunt lenen uit de bibliotheek. Je kunt ze toevoegen aan je winkelwagen. Als een boek al in je winkelwagen zit, wordt weergegeven dat je het al hebt toegevoegd. Je kunt eenvoudig zien of een boek beschikbaar is op basis van de status. De status verandert afhankelijk van de beschikbaarheid van de boeken. Als alle exemplaren van een boek al zijn gereserveerd door andere gebruikers, wordt de status automatisch 'NIET BESCHIKBAAR'.</a:t>
            </a:r>
          </a:p>
          <a:p>
            <a:pPr algn="l"/>
            <a:r>
              <a:rPr lang="nl-NL" b="0" i="0" dirty="0">
                <a:solidFill>
                  <a:srgbClr val="172B4D"/>
                </a:solidFill>
                <a:effectLst/>
                <a:latin typeface="-apple-system"/>
              </a:rPr>
              <a:t>Laten we nu proberen gebruikersinformatie te wijzigen en doorgaan naar de volgende component genaamd 'Account'. Hier kun je de informatie die je bij registratie hebt ingevoerd, wijzigen of je account verwijderen. Als je je account verwijdert, moet je bij je volgende inlogpoging nieuwe gegevens opgeven. Anders kun je niet opnieuw inloggen op de site.</a:t>
            </a:r>
          </a:p>
          <a:p>
            <a:pPr algn="l"/>
            <a:r>
              <a:rPr lang="nl-NL" b="0" i="0" dirty="0">
                <a:solidFill>
                  <a:srgbClr val="172B4D"/>
                </a:solidFill>
                <a:effectLst/>
                <a:latin typeface="-apple-system"/>
              </a:rPr>
              <a:t>Goed, laten we nu teruggaan naar de HOME-component om te laten zien hoe onze winkelwagen (cart) werkt en hoe we onze boeken kunnen reserveren.</a:t>
            </a:r>
          </a:p>
          <a:p>
            <a:pPr algn="l"/>
            <a:r>
              <a:rPr lang="nl-NL" b="0" i="0" dirty="0">
                <a:solidFill>
                  <a:srgbClr val="172B4D"/>
                </a:solidFill>
                <a:effectLst/>
                <a:latin typeface="-apple-system"/>
              </a:rPr>
              <a:t> </a:t>
            </a:r>
          </a:p>
          <a:p>
            <a:pPr algn="l"/>
            <a:r>
              <a:rPr lang="nl-NL" b="0" i="0" dirty="0">
                <a:solidFill>
                  <a:srgbClr val="172B4D"/>
                </a:solidFill>
                <a:effectLst/>
                <a:latin typeface="-apple-system"/>
              </a:rPr>
              <a:t>BIBLIOTHEEK BEHEERDER INTERFACE</a:t>
            </a:r>
          </a:p>
          <a:p>
            <a:pPr algn="l"/>
            <a:r>
              <a:rPr lang="nl-NL" b="0" i="0" dirty="0">
                <a:solidFill>
                  <a:srgbClr val="172B4D"/>
                </a:solidFill>
                <a:effectLst/>
                <a:latin typeface="-apple-system"/>
              </a:rPr>
              <a:t>Dit is het menu voor de bibliothecaris. Op deze pagina kunnen we boeken toevoegen, boekinformatie wijzigen en ze ook verwijderen. De boeken die door de bibliothecaris zijn toegevoegd, worden later weergegeven in de boekencontainer op de gebruikerspagina. Hier kunnen we gegevens sorteren op ID, titel, auteur, publicatiejaar, ISBN en status. Laten we proberen een boek toe te voegen en de informatie van een al bestaand boek te wijzigen.</a:t>
            </a:r>
          </a:p>
          <a:p>
            <a:pPr algn="l"/>
            <a:r>
              <a:rPr lang="nl-NL" b="0" i="0" dirty="0">
                <a:solidFill>
                  <a:srgbClr val="172B4D"/>
                </a:solidFill>
                <a:effectLst/>
                <a:latin typeface="-apple-system"/>
              </a:rPr>
              <a:t>In het bibliothecarismenu kunnen we ook geregistreerde gebruikers bekijken. Natuurlijk kunnen we ze ook naar wens sorteren. Als we op de "bekijken" knop klikken, kunnen we zien welke boeken door een gebruiker zijn geleend. Als een gebruiker een boek heeft teruggebracht naar de bibliotheek, markeren we dit op de site. Als dat niet het geval is, wordt er een boete op de gebruiker gelegd. En als de gebruiker ons nog steeds niet bevalt en de boete niet heeft betaald, kan de bibliothecaris deze uit de bibliotheek verwijderen. Daarna kan de gebruiker niet meer terugkomen, tenzij hij/zij zich opnieuw registreert.</a:t>
            </a:r>
          </a:p>
          <a:p>
            <a:pPr marL="342900" indent="-342900">
              <a:buAutoNum type="arabicPeriod"/>
            </a:pPr>
            <a:endParaRPr lang="nl-NL" dirty="0"/>
          </a:p>
          <a:p>
            <a:pPr marL="342900" indent="-342900">
              <a:buAutoNum type="arabicPeriod"/>
            </a:pPr>
            <a:endParaRPr lang="en-BE" dirty="0"/>
          </a:p>
        </p:txBody>
      </p:sp>
    </p:spTree>
    <p:extLst>
      <p:ext uri="{BB962C8B-B14F-4D97-AF65-F5344CB8AC3E}">
        <p14:creationId xmlns:p14="http://schemas.microsoft.com/office/powerpoint/2010/main" val="121147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567232-6CC3-135C-81B7-03010098C8C6}"/>
              </a:ext>
            </a:extLst>
          </p:cNvPr>
          <p:cNvSpPr txBox="1"/>
          <p:nvPr/>
        </p:nvSpPr>
        <p:spPr>
          <a:xfrm>
            <a:off x="292516" y="587828"/>
            <a:ext cx="11445395" cy="5078313"/>
          </a:xfrm>
          <a:prstGeom prst="rect">
            <a:avLst/>
          </a:prstGeom>
          <a:noFill/>
        </p:spPr>
        <p:txBody>
          <a:bodyPr wrap="square" rtlCol="0">
            <a:spAutoFit/>
          </a:bodyPr>
          <a:lstStyle/>
          <a:p>
            <a:r>
              <a:rPr lang="nl-NL" dirty="0"/>
              <a:t>Alina Berns.</a:t>
            </a:r>
          </a:p>
          <a:p>
            <a:pPr lvl="2"/>
            <a:endParaRPr lang="nl-NL" b="0" i="0" dirty="0">
              <a:solidFill>
                <a:srgbClr val="172B4D"/>
              </a:solidFill>
              <a:effectLst/>
              <a:latin typeface="-apple-system"/>
            </a:endParaRPr>
          </a:p>
          <a:p>
            <a:pPr algn="l"/>
            <a:r>
              <a:rPr lang="nl-NL" dirty="0">
                <a:solidFill>
                  <a:srgbClr val="172B4D"/>
                </a:solidFill>
                <a:latin typeface="-apple-system"/>
              </a:rPr>
              <a:t>G</a:t>
            </a:r>
            <a:r>
              <a:rPr lang="nl-NL" b="0" i="0" dirty="0">
                <a:solidFill>
                  <a:srgbClr val="172B4D"/>
                </a:solidFill>
                <a:effectLst/>
                <a:latin typeface="-apple-system"/>
              </a:rPr>
              <a:t>ebruikersmenu. </a:t>
            </a:r>
          </a:p>
          <a:p>
            <a:pPr algn="l"/>
            <a:r>
              <a:rPr lang="nl-NL" b="0" i="0" dirty="0">
                <a:solidFill>
                  <a:srgbClr val="172B4D"/>
                </a:solidFill>
                <a:effectLst/>
                <a:latin typeface="-apple-system"/>
              </a:rPr>
              <a:t>e-mail + gebruikersnaam voor login. </a:t>
            </a:r>
          </a:p>
          <a:p>
            <a:pPr algn="l"/>
            <a:r>
              <a:rPr lang="nl-NL" b="0" i="0" dirty="0">
                <a:solidFill>
                  <a:srgbClr val="172B4D"/>
                </a:solidFill>
                <a:effectLst/>
                <a:latin typeface="-apple-system"/>
              </a:rPr>
              <a:t>Gebruikers kunnen hun gereserveerde boeken bekijken. </a:t>
            </a:r>
          </a:p>
          <a:p>
            <a:pPr algn="l"/>
            <a:r>
              <a:rPr lang="nl-NL" dirty="0">
                <a:solidFill>
                  <a:srgbClr val="172B4D"/>
                </a:solidFill>
                <a:latin typeface="-apple-system"/>
              </a:rPr>
              <a:t>Ze kunnen</a:t>
            </a:r>
            <a:r>
              <a:rPr lang="nl-NL" b="0" i="0" dirty="0">
                <a:solidFill>
                  <a:srgbClr val="172B4D"/>
                </a:solidFill>
                <a:effectLst/>
                <a:latin typeface="-apple-system"/>
              </a:rPr>
              <a:t> de boeken sorteren op terugbrengdatum</a:t>
            </a:r>
            <a:r>
              <a:rPr lang="nl-NL" dirty="0">
                <a:solidFill>
                  <a:srgbClr val="172B4D"/>
                </a:solidFill>
                <a:latin typeface="-apple-system"/>
              </a:rPr>
              <a:t> en </a:t>
            </a:r>
            <a:r>
              <a:rPr lang="nl-NL" b="0" i="0" dirty="0">
                <a:solidFill>
                  <a:srgbClr val="172B4D"/>
                </a:solidFill>
                <a:effectLst/>
                <a:latin typeface="-apple-system"/>
              </a:rPr>
              <a:t>status of titel. </a:t>
            </a:r>
          </a:p>
          <a:p>
            <a:pPr algn="l"/>
            <a:r>
              <a:rPr lang="nl-NL" b="0" i="0" dirty="0">
                <a:solidFill>
                  <a:srgbClr val="172B4D"/>
                </a:solidFill>
                <a:effectLst/>
                <a:latin typeface="-apple-system"/>
              </a:rPr>
              <a:t>Ook kunnen gebruikers hier naar de profielbewerkingspagina gaan, waar we later op terugkomen.</a:t>
            </a:r>
          </a:p>
          <a:p>
            <a:pPr algn="l"/>
            <a:r>
              <a:rPr lang="nl-NL" b="0" i="0" dirty="0">
                <a:solidFill>
                  <a:srgbClr val="172B4D"/>
                </a:solidFill>
                <a:effectLst/>
                <a:latin typeface="-apple-system"/>
              </a:rPr>
              <a:t>Laten we nu naar de derde sectie kijken. Hier bevinden zich boeken die je kunt lenen uit de bibliotheek. Je kunt ze toevoegen aan je winkelwagen. Als een boek al in je winkelwagen zit, wordt weergegeven dat je het al hebt toegevoegd. Je kunt eenvoudig zien of een boek beschikbaar is op basis van de status. De status verandert afhankelijk van de beschikbaarheid van de boeken. Als alle exemplaren van een boek al zijn gereserveerd door andere gebruikers, wordt de status automatisch 'NIET BESCHIKBAAR'.</a:t>
            </a:r>
          </a:p>
          <a:p>
            <a:pPr algn="l"/>
            <a:r>
              <a:rPr lang="nl-NL" b="0" i="0" dirty="0">
                <a:solidFill>
                  <a:srgbClr val="172B4D"/>
                </a:solidFill>
                <a:effectLst/>
                <a:latin typeface="-apple-system"/>
              </a:rPr>
              <a:t>Laten we nu proberen gebruikersinformatie te wijzigen en doorgaan naar de volgende component genaamd 'Account'. Hier kun je de informatie die je bij registratie hebt ingevoerd, wijzigen of je account verwijderen. Als je je account verwijdert, moet je bij je volgende inlogpoging nieuwe gegevens opgeven. Anders kun je niet opnieuw inloggen op de site.</a:t>
            </a:r>
          </a:p>
          <a:p>
            <a:pPr algn="l"/>
            <a:r>
              <a:rPr lang="nl-NL" b="0" i="0" dirty="0">
                <a:solidFill>
                  <a:srgbClr val="172B4D"/>
                </a:solidFill>
                <a:effectLst/>
                <a:latin typeface="-apple-system"/>
              </a:rPr>
              <a:t>Goed, laten we nu teruggaan naar de HOME-component om te laten zien hoe onze winkelwagen (cart) werkt en hoe we onze boeken kunnen reserveren.</a:t>
            </a:r>
          </a:p>
        </p:txBody>
      </p:sp>
    </p:spTree>
    <p:extLst>
      <p:ext uri="{BB962C8B-B14F-4D97-AF65-F5344CB8AC3E}">
        <p14:creationId xmlns:p14="http://schemas.microsoft.com/office/powerpoint/2010/main" val="48158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567232-6CC3-135C-81B7-03010098C8C6}"/>
              </a:ext>
            </a:extLst>
          </p:cNvPr>
          <p:cNvSpPr txBox="1"/>
          <p:nvPr/>
        </p:nvSpPr>
        <p:spPr>
          <a:xfrm>
            <a:off x="292516" y="587828"/>
            <a:ext cx="11445395" cy="3970318"/>
          </a:xfrm>
          <a:prstGeom prst="rect">
            <a:avLst/>
          </a:prstGeom>
          <a:noFill/>
        </p:spPr>
        <p:txBody>
          <a:bodyPr wrap="square" rtlCol="0">
            <a:spAutoFit/>
          </a:bodyPr>
          <a:lstStyle/>
          <a:p>
            <a:r>
              <a:rPr lang="nl-NL" dirty="0"/>
              <a:t>Alina Berns.</a:t>
            </a:r>
            <a:r>
              <a:rPr lang="nl-NL" b="0" i="0" dirty="0">
                <a:solidFill>
                  <a:srgbClr val="172B4D"/>
                </a:solidFill>
                <a:effectLst/>
                <a:latin typeface="-apple-system"/>
              </a:rPr>
              <a:t> </a:t>
            </a:r>
          </a:p>
          <a:p>
            <a:pPr algn="l"/>
            <a:r>
              <a:rPr lang="nl-NL" b="0" i="0" dirty="0">
                <a:solidFill>
                  <a:srgbClr val="172B4D"/>
                </a:solidFill>
                <a:effectLst/>
                <a:latin typeface="-apple-system"/>
              </a:rPr>
              <a:t>BIBLIOTHEEK BEHEERDER INTERFACE</a:t>
            </a:r>
          </a:p>
          <a:p>
            <a:pPr algn="l"/>
            <a:r>
              <a:rPr lang="nl-NL" b="0" i="0" dirty="0">
                <a:solidFill>
                  <a:srgbClr val="172B4D"/>
                </a:solidFill>
                <a:effectLst/>
                <a:latin typeface="-apple-system"/>
              </a:rPr>
              <a:t>Dit is het menu voor de bibliothecaris. Op deze pagina kunnen we boeken toevoegen, boekinformatie wijzigen en ze ook verwijderen. De boeken die door de bibliothecaris zijn toegevoegd, worden later weergegeven in de boekencontainer op de gebruikerspagina. Hier kunnen we gegevens sorteren op ID, titel, auteur, publicatiejaar, ISBN en status. Laten we proberen een boek toe te voegen en de informatie van een al bestaand boek te wijzigen.</a:t>
            </a:r>
          </a:p>
          <a:p>
            <a:pPr algn="l"/>
            <a:r>
              <a:rPr lang="nl-NL" b="0" i="0" dirty="0">
                <a:solidFill>
                  <a:srgbClr val="172B4D"/>
                </a:solidFill>
                <a:effectLst/>
                <a:latin typeface="-apple-system"/>
              </a:rPr>
              <a:t>In het bibliothecarismenu kunnen we ook geregistreerde gebruikers bekijken. Natuurlijk kunnen we ze ook naar wens sorteren. Als we op de "bekijken" knop klikken, kunnen we zien welke boeken door een gebruiker zijn geleend. Als een gebruiker een boek heeft teruggebracht naar de bibliotheek, markeren we dit op de site. Als dat niet het geval is, wordt er een boete op de gebruiker gelegd. En als de gebruiker ons nog steeds niet bevalt en de boete niet heeft betaald, kan de bibliothecaris deze uit de bibliotheek verwijderen. Daarna kan de gebruiker niet meer terugkomen, tenzij hij/zij zich opnieuw registreert.</a:t>
            </a:r>
          </a:p>
          <a:p>
            <a:pPr marL="342900" indent="-342900">
              <a:buAutoNum type="arabicPeriod"/>
            </a:pPr>
            <a:endParaRPr lang="nl-NL" dirty="0"/>
          </a:p>
          <a:p>
            <a:pPr marL="342900" indent="-342900">
              <a:buAutoNum type="arabicPeriod"/>
            </a:pPr>
            <a:endParaRPr lang="en-BE" dirty="0"/>
          </a:p>
        </p:txBody>
      </p:sp>
    </p:spTree>
    <p:extLst>
      <p:ext uri="{BB962C8B-B14F-4D97-AF65-F5344CB8AC3E}">
        <p14:creationId xmlns:p14="http://schemas.microsoft.com/office/powerpoint/2010/main" val="95770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567232-6CC3-135C-81B7-03010098C8C6}"/>
              </a:ext>
            </a:extLst>
          </p:cNvPr>
          <p:cNvSpPr txBox="1"/>
          <p:nvPr/>
        </p:nvSpPr>
        <p:spPr>
          <a:xfrm>
            <a:off x="292516" y="587828"/>
            <a:ext cx="11445395" cy="6186309"/>
          </a:xfrm>
          <a:prstGeom prst="rect">
            <a:avLst/>
          </a:prstGeom>
          <a:noFill/>
        </p:spPr>
        <p:txBody>
          <a:bodyPr wrap="square" rtlCol="0">
            <a:spAutoFit/>
          </a:bodyPr>
          <a:lstStyle/>
          <a:p>
            <a:r>
              <a:rPr lang="nl-NL" dirty="0"/>
              <a:t>Walid.</a:t>
            </a:r>
          </a:p>
          <a:p>
            <a:pPr marL="342900" indent="-342900">
              <a:buAutoNum type="arabicPeriod"/>
            </a:pPr>
            <a:r>
              <a:rPr lang="nl-NL" dirty="0"/>
              <a:t>Intro</a:t>
            </a:r>
          </a:p>
          <a:p>
            <a:pPr marL="342900" indent="-342900">
              <a:buAutoNum type="arabicPeriod"/>
            </a:pPr>
            <a:r>
              <a:rPr lang="nl-NL" dirty="0"/>
              <a:t>Project</a:t>
            </a:r>
          </a:p>
          <a:p>
            <a:pPr marL="342900" indent="-342900">
              <a:buAutoNum type="arabicPeriod"/>
            </a:pPr>
            <a:r>
              <a:rPr lang="nl-NL" dirty="0"/>
              <a:t>Startup</a:t>
            </a:r>
            <a:endParaRPr lang="en-US" dirty="0"/>
          </a:p>
          <a:p>
            <a:pPr marL="342900" indent="-342900">
              <a:buAutoNum type="arabicPeriod"/>
            </a:pPr>
            <a:r>
              <a:rPr lang="en-US" dirty="0"/>
              <a:t>Planning</a:t>
            </a:r>
          </a:p>
          <a:p>
            <a:endParaRPr lang="nl-NL" dirty="0"/>
          </a:p>
          <a:p>
            <a:r>
              <a:rPr lang="nl-NL" dirty="0"/>
              <a:t>TOM Lamers.</a:t>
            </a:r>
          </a:p>
          <a:p>
            <a:r>
              <a:rPr lang="nl-NL" dirty="0"/>
              <a:t>In de cart houden we de geselecteerde boeken bij en hebben we de mogelijkheid voor volgende zaken die een aangepaste methode gebruiken:</a:t>
            </a:r>
          </a:p>
          <a:p>
            <a:pPr marL="342900" indent="-342900">
              <a:buAutoNum type="arabicPeriod"/>
            </a:pPr>
            <a:endParaRPr lang="nl-NL" dirty="0"/>
          </a:p>
          <a:p>
            <a:pPr marL="342900" indent="-342900">
              <a:buAutoNum type="arabicPeriod"/>
            </a:pPr>
            <a:r>
              <a:rPr lang="nl-NL" dirty="0"/>
              <a:t>getCartItems(): Deze methode retourneert een lijst met items in de winkelwagen                                                          door toegang te krijgen tot de items eigenschap van de CartService. </a:t>
            </a:r>
          </a:p>
          <a:p>
            <a:pPr marL="342900" indent="-342900">
              <a:buAutoNum type="arabicPeriod"/>
            </a:pPr>
            <a:endParaRPr lang="nl-NL" dirty="0"/>
          </a:p>
          <a:p>
            <a:pPr marL="342900" indent="-342900">
              <a:buAutoNum type="arabicPeriod"/>
            </a:pPr>
            <a:r>
              <a:rPr lang="nl-NL" dirty="0"/>
              <a:t>reserveBooks(): Wanneer deze methode wordt aangeroepen, roept deze de reserveBooks() methode aan in de CartService. Dit suggereert dat het verantwoordelijk is voor het reserveren van boeken in de winkelwagen. </a:t>
            </a:r>
          </a:p>
          <a:p>
            <a:pPr marL="342900" indent="-342900">
              <a:buAutoNum type="arabicPeriod"/>
            </a:pPr>
            <a:endParaRPr lang="nl-NL" dirty="0"/>
          </a:p>
          <a:p>
            <a:pPr marL="342900" indent="-342900">
              <a:buAutoNum type="arabicPeriod"/>
            </a:pPr>
            <a:r>
              <a:rPr lang="nl-NL" dirty="0"/>
              <a:t>clearCart(): Deze methode roept de removeAllBooksFromCart() methode aan in de CartService, wat betekent dat het verantwoordelijk is voor het verwijderen van alle boeken uit de winkelwagen. </a:t>
            </a:r>
          </a:p>
          <a:p>
            <a:pPr marL="342900" indent="-342900">
              <a:buAutoNum type="arabicPeriod"/>
            </a:pPr>
            <a:endParaRPr lang="nl-NL" dirty="0"/>
          </a:p>
          <a:p>
            <a:pPr marL="342900" indent="-342900">
              <a:buAutoNum type="arabicPeriod"/>
            </a:pPr>
            <a:r>
              <a:rPr lang="nl-NL" dirty="0"/>
              <a:t>removeBookFromCart(bookId: number): Wanneer deze methode wordt aangeroepen met een bookId, roept deze de removeBookFromCart(bookId) methode aan in de CartService. Het verwijdert het specifieke boek met de opgegeven bookId uit de winkelwagen.</a:t>
            </a:r>
          </a:p>
        </p:txBody>
      </p:sp>
    </p:spTree>
    <p:extLst>
      <p:ext uri="{BB962C8B-B14F-4D97-AF65-F5344CB8AC3E}">
        <p14:creationId xmlns:p14="http://schemas.microsoft.com/office/powerpoint/2010/main" val="983202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1291</Words>
  <Application>Microsoft Office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Lamers</dc:creator>
  <cp:lastModifiedBy>Tom Lamers</cp:lastModifiedBy>
  <cp:revision>1</cp:revision>
  <dcterms:created xsi:type="dcterms:W3CDTF">2023-10-23T07:31:49Z</dcterms:created>
  <dcterms:modified xsi:type="dcterms:W3CDTF">2023-10-23T11:24:15Z</dcterms:modified>
</cp:coreProperties>
</file>