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6" r:id="rId3"/>
    <p:sldId id="263" r:id="rId4"/>
    <p:sldId id="257" r:id="rId5"/>
    <p:sldId id="269" r:id="rId6"/>
    <p:sldId id="264" r:id="rId7"/>
    <p:sldId id="265" r:id="rId8"/>
    <p:sldId id="258" r:id="rId9"/>
    <p:sldId id="260" r:id="rId10"/>
    <p:sldId id="262" r:id="rId11"/>
    <p:sldId id="266" r:id="rId12"/>
    <p:sldId id="267" r:id="rId13"/>
    <p:sldId id="270" r:id="rId14"/>
    <p:sldId id="271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12"/>
    <p:restoredTop sz="92711" autoAdjust="0"/>
  </p:normalViewPr>
  <p:slideViewPr>
    <p:cSldViewPr snapToGrid="0">
      <p:cViewPr varScale="1">
        <p:scale>
          <a:sx n="112" d="100"/>
          <a:sy n="112" d="100"/>
        </p:scale>
        <p:origin x="2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윤서" userId="5deaaa81d470071e" providerId="LiveId" clId="{E43FBF77-14DA-45F6-9885-31F1A23A08E9}"/>
    <pc:docChg chg="modSld sldOrd">
      <pc:chgData name="최 윤서" userId="5deaaa81d470071e" providerId="LiveId" clId="{E43FBF77-14DA-45F6-9885-31F1A23A08E9}" dt="2023-04-18T05:45:10.413" v="57" actId="14100"/>
      <pc:docMkLst>
        <pc:docMk/>
      </pc:docMkLst>
      <pc:sldChg chg="modSp mod">
        <pc:chgData name="최 윤서" userId="5deaaa81d470071e" providerId="LiveId" clId="{E43FBF77-14DA-45F6-9885-31F1A23A08E9}" dt="2023-04-18T05:44:41.289" v="50" actId="1076"/>
        <pc:sldMkLst>
          <pc:docMk/>
          <pc:sldMk cId="3915611404" sldId="257"/>
        </pc:sldMkLst>
        <pc:spChg chg="mod">
          <ac:chgData name="최 윤서" userId="5deaaa81d470071e" providerId="LiveId" clId="{E43FBF77-14DA-45F6-9885-31F1A23A08E9}" dt="2023-04-18T05:44:41.289" v="50" actId="1076"/>
          <ac:spMkLst>
            <pc:docMk/>
            <pc:sldMk cId="3915611404" sldId="257"/>
            <ac:spMk id="13" creationId="{4686DC66-76D3-B969-B1D1-CCDD50BBF954}"/>
          </ac:spMkLst>
        </pc:spChg>
      </pc:sldChg>
      <pc:sldChg chg="modSp mod">
        <pc:chgData name="최 윤서" userId="5deaaa81d470071e" providerId="LiveId" clId="{E43FBF77-14DA-45F6-9885-31F1A23A08E9}" dt="2023-04-18T05:44:58.666" v="54" actId="14100"/>
        <pc:sldMkLst>
          <pc:docMk/>
          <pc:sldMk cId="1698921017" sldId="258"/>
        </pc:sldMkLst>
        <pc:spChg chg="mod">
          <ac:chgData name="최 윤서" userId="5deaaa81d470071e" providerId="LiveId" clId="{E43FBF77-14DA-45F6-9885-31F1A23A08E9}" dt="2023-04-18T05:44:58.666" v="54" actId="14100"/>
          <ac:spMkLst>
            <pc:docMk/>
            <pc:sldMk cId="1698921017" sldId="258"/>
            <ac:spMk id="24" creationId="{83B3C62A-10E9-5EF6-757C-206481F01DFE}"/>
          </ac:spMkLst>
        </pc:spChg>
      </pc:sldChg>
      <pc:sldChg chg="modSp mod ord">
        <pc:chgData name="최 윤서" userId="5deaaa81d470071e" providerId="LiveId" clId="{E43FBF77-14DA-45F6-9885-31F1A23A08E9}" dt="2023-04-18T05:45:01.034" v="55" actId="1076"/>
        <pc:sldMkLst>
          <pc:docMk/>
          <pc:sldMk cId="2357109642" sldId="260"/>
        </pc:sldMkLst>
        <pc:spChg chg="mod">
          <ac:chgData name="최 윤서" userId="5deaaa81d470071e" providerId="LiveId" clId="{E43FBF77-14DA-45F6-9885-31F1A23A08E9}" dt="2023-04-18T05:45:01.034" v="55" actId="1076"/>
          <ac:spMkLst>
            <pc:docMk/>
            <pc:sldMk cId="2357109642" sldId="260"/>
            <ac:spMk id="34" creationId="{FE5750CB-AE59-F67B-1528-C7FA9D5E5603}"/>
          </ac:spMkLst>
        </pc:spChg>
      </pc:sldChg>
      <pc:sldChg chg="modSp mod">
        <pc:chgData name="최 윤서" userId="5deaaa81d470071e" providerId="LiveId" clId="{E43FBF77-14DA-45F6-9885-31F1A23A08E9}" dt="2023-04-18T05:45:10.413" v="57" actId="14100"/>
        <pc:sldMkLst>
          <pc:docMk/>
          <pc:sldMk cId="2105490125" sldId="262"/>
        </pc:sldMkLst>
        <pc:spChg chg="mod">
          <ac:chgData name="최 윤서" userId="5deaaa81d470071e" providerId="LiveId" clId="{E43FBF77-14DA-45F6-9885-31F1A23A08E9}" dt="2023-04-18T05:45:10.413" v="57" actId="14100"/>
          <ac:spMkLst>
            <pc:docMk/>
            <pc:sldMk cId="2105490125" sldId="262"/>
            <ac:spMk id="7" creationId="{425E647A-E839-8A3C-AB5A-9B267FA40C70}"/>
          </ac:spMkLst>
        </pc:spChg>
      </pc:sldChg>
      <pc:sldChg chg="modSp mod">
        <pc:chgData name="최 윤서" userId="5deaaa81d470071e" providerId="LiveId" clId="{E43FBF77-14DA-45F6-9885-31F1A23A08E9}" dt="2023-04-18T05:44:26.509" v="27" actId="1076"/>
        <pc:sldMkLst>
          <pc:docMk/>
          <pc:sldMk cId="2777481185" sldId="268"/>
        </pc:sldMkLst>
        <pc:spChg chg="mod">
          <ac:chgData name="최 윤서" userId="5deaaa81d470071e" providerId="LiveId" clId="{E43FBF77-14DA-45F6-9885-31F1A23A08E9}" dt="2023-04-18T05:44:26.509" v="27" actId="1076"/>
          <ac:spMkLst>
            <pc:docMk/>
            <pc:sldMk cId="2777481185" sldId="268"/>
            <ac:spMk id="8" creationId="{025501B8-1813-DE8C-BFC3-84D91361FD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94178-4F90-89D5-D6BA-5F947C7FB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4D7129-6569-E82E-F62C-C402D9D1A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D61F7-B386-5DA7-E387-5E0C68BE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2978-C62F-1A46-8A80-659D89F56D72}" type="datetimeFigureOut">
              <a:rPr kumimoji="1" lang="ko-KR" altLang="en-US" smtClean="0"/>
              <a:t>2023-04-18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961CB-9F26-ED40-BAEE-7B83CC33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D0394-3BE3-C215-2EF7-787B1E51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EC8E-F34D-FC4B-A345-27B887C8C8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68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1182A-C6F3-9DC2-D52F-A4AB9495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BC7F68-F175-37A1-ADE5-FD765E38F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54E75-C9BB-F027-8DE5-6A4F5138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2978-C62F-1A46-8A80-659D89F56D72}" type="datetimeFigureOut">
              <a:rPr kumimoji="1" lang="ko-KR" altLang="en-US" smtClean="0"/>
              <a:t>2023-04-18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CDC0A-4A69-AC3A-AFD0-815B6715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0F524-2AEF-4E00-3F29-77965686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EC8E-F34D-FC4B-A345-27B887C8C8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084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8AF8BF-D914-D207-B364-6564EDCC1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556492-40C3-C9D6-9855-B68378212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56861-51A4-0C77-86C3-C9BFB3C7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2978-C62F-1A46-8A80-659D89F56D72}" type="datetimeFigureOut">
              <a:rPr kumimoji="1" lang="ko-KR" altLang="en-US" smtClean="0"/>
              <a:t>2023-04-18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1AE71-CE6A-CA37-556E-5FCA1E56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71BB1-1022-B7E4-C305-C6DFFBD8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EC8E-F34D-FC4B-A345-27B887C8C8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050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9E9A1-FC0C-5046-9A82-AD91E336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ACFCF-C558-5E0E-0845-190999EA4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258D8-5583-6A7F-6B97-4129AC0E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2978-C62F-1A46-8A80-659D89F56D72}" type="datetimeFigureOut">
              <a:rPr kumimoji="1" lang="ko-KR" altLang="en-US" smtClean="0"/>
              <a:t>2023-04-18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1AE14-1043-572C-8C4B-A3D5EF60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D3F1A-8AEF-7E91-6110-99524505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EC8E-F34D-FC4B-A345-27B887C8C8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546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48A82-6C70-D77A-B8D5-E64F60A5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9DC5FC-D04B-DB7B-3553-CCC05CF31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57925-C0E4-DF2E-42E3-BB9FB1F8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2978-C62F-1A46-8A80-659D89F56D72}" type="datetimeFigureOut">
              <a:rPr kumimoji="1" lang="ko-KR" altLang="en-US" smtClean="0"/>
              <a:t>2023-04-18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EA650-D567-B9B5-2BCF-10AB0CCA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1CF35-F230-ED42-BE92-E16771F3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EC8E-F34D-FC4B-A345-27B887C8C8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154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AA51B-6962-87CC-4A84-527D3CE6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11F2F-4C01-0AC2-A0A6-3D937A2B2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EED614-3428-CFD5-D0D4-43DF3129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3F9A4B-9482-21C6-C0E3-F682B5AC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2978-C62F-1A46-8A80-659D89F56D72}" type="datetimeFigureOut">
              <a:rPr kumimoji="1" lang="ko-KR" altLang="en-US" smtClean="0"/>
              <a:t>2023-04-18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B21EF-608D-9B0F-EC9F-E9F9ED62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CB439-BD1B-47AB-8749-CB0CF483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EC8E-F34D-FC4B-A345-27B887C8C8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863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252D6-AB2D-4380-3DAA-11796178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8BA92C-0273-B7DF-7A0A-553476A09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E4E14-5862-AF03-04E5-B6A47DB92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084CE5-3B74-9FB3-3198-9585B28AE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B2ADAC-C901-F046-46D2-8CB3B1DC2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5F254E-1D9A-3540-884D-399524A4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2978-C62F-1A46-8A80-659D89F56D72}" type="datetimeFigureOut">
              <a:rPr kumimoji="1" lang="ko-KR" altLang="en-US" smtClean="0"/>
              <a:t>2023-04-18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8BD309-2A1E-51ED-419C-5768627C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A27490-6E96-6BD2-7831-32B5E322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EC8E-F34D-FC4B-A345-27B887C8C8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600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4C9D9-74E2-858F-89F7-A90AD2CA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5C1E89-EDDE-654A-97EA-810B1755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2978-C62F-1A46-8A80-659D89F56D72}" type="datetimeFigureOut">
              <a:rPr kumimoji="1" lang="ko-KR" altLang="en-US" smtClean="0"/>
              <a:t>2023-04-18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E78384-4DE8-9C33-C274-7EBC5B01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B19BE3-B3A3-5859-9C4D-C142B423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EC8E-F34D-FC4B-A345-27B887C8C8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58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614CD1-F4B8-169B-6306-E7F02F75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2978-C62F-1A46-8A80-659D89F56D72}" type="datetimeFigureOut">
              <a:rPr kumimoji="1" lang="ko-KR" altLang="en-US" smtClean="0"/>
              <a:t>2023-04-18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46B5EA-62BA-A18B-95E5-0E7C72CC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DA227F-F0CE-F3BF-F1B8-8ACE9241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EC8E-F34D-FC4B-A345-27B887C8C8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019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92CCA-7709-BC07-C7FE-E8ED0B4C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3F139-1F16-A908-1DC4-EBD7C3B8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18E3F7-B234-398D-F03F-F0F44336E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5642B-F990-1C86-F586-E4F77F1F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2978-C62F-1A46-8A80-659D89F56D72}" type="datetimeFigureOut">
              <a:rPr kumimoji="1" lang="ko-KR" altLang="en-US" smtClean="0"/>
              <a:t>2023-04-18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23B7B5-C7EF-5451-E82F-6238AC86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67509D-2A95-B979-346F-48AFD3BB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EC8E-F34D-FC4B-A345-27B887C8C8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07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FD584-D883-FD63-B04C-07B79257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7323A1-423E-9932-B6D2-9E93C4A61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17E36B-DBE9-EC6E-91A9-A34913D05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394300-B4AD-2BCA-6E51-E23014E4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2978-C62F-1A46-8A80-659D89F56D72}" type="datetimeFigureOut">
              <a:rPr kumimoji="1" lang="ko-KR" altLang="en-US" smtClean="0"/>
              <a:t>2023-04-18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9E0BE-E8F2-7AA0-3353-3D1F6427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FB501-CFE6-068B-9307-5B48395A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EC8E-F34D-FC4B-A345-27B887C8C8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180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3BBFB7-61F7-54D7-A81F-C4F3A4A7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F6031A-AF1A-D447-108E-F5AB9A2E8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1397F-A649-431C-09B5-3390DA5FD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32978-C62F-1A46-8A80-659D89F56D72}" type="datetimeFigureOut">
              <a:rPr kumimoji="1" lang="ko-KR" altLang="en-US" smtClean="0"/>
              <a:t>2023-04-18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4CCD0-5D71-B54F-3EAB-270782627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9F81C-92F1-7095-C993-4C5F80520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EC8E-F34D-FC4B-A345-27B887C8C8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151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57094C1-E638-8B1A-B283-A8C0E2AFC0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0" t="18573" r="11443" b="23927"/>
          <a:stretch/>
        </p:blipFill>
        <p:spPr>
          <a:xfrm>
            <a:off x="5463540" y="474345"/>
            <a:ext cx="1327785" cy="3505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A64DAD-2C9D-6B44-1D1F-1ECD31361E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62" t="22126" r="11968" b="16374"/>
          <a:stretch/>
        </p:blipFill>
        <p:spPr>
          <a:xfrm>
            <a:off x="9681210" y="512444"/>
            <a:ext cx="300990" cy="3124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EF634D-0D6D-3C48-E771-CF102A10BE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74" t="21801" r="25824" b="24721"/>
          <a:stretch/>
        </p:blipFill>
        <p:spPr>
          <a:xfrm>
            <a:off x="9228002" y="512444"/>
            <a:ext cx="323850" cy="312421"/>
          </a:xfrm>
          <a:prstGeom prst="rect">
            <a:avLst/>
          </a:prstGeom>
        </p:spPr>
      </p:pic>
      <p:pic>
        <p:nvPicPr>
          <p:cNvPr id="11" name="그림 10" descr="차트이(가) 표시된 사진&#10;&#10;자동 생성된 설명">
            <a:extLst>
              <a:ext uri="{FF2B5EF4-FFF2-40B4-BE49-F238E27FC236}">
                <a16:creationId xmlns:a16="http://schemas.microsoft.com/office/drawing/2014/main" id="{DA684900-79C5-E2BC-F069-BE7AE602D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165" y="1217165"/>
            <a:ext cx="3458817" cy="5730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F75B65-43E1-BD74-E9A3-AD52452512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2661666"/>
            <a:ext cx="7772400" cy="246085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AEF57CBF-F6F3-06A5-97E2-F9AF1598A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9800" y="5112580"/>
            <a:ext cx="1905000" cy="493889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29AFB63A-C3BE-A33C-0A5A-CCC3974744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7383" y="5112580"/>
            <a:ext cx="1905000" cy="493889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7AA94F18-3562-3682-B6E3-2CBA98A131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5574" y="5112580"/>
            <a:ext cx="1905000" cy="493889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A5B68599-73F6-E1FD-C8E4-593C464FB5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765" y="5112580"/>
            <a:ext cx="1905000" cy="4938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8652BA-2794-F50A-7E94-5A6F77F4E04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720" t="2877" r="9610" b="51431"/>
          <a:stretch/>
        </p:blipFill>
        <p:spPr>
          <a:xfrm>
            <a:off x="8206409" y="1839662"/>
            <a:ext cx="1775791" cy="13649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486C58-B4B1-153E-CD53-E6EE8EC764E8}"/>
              </a:ext>
            </a:extLst>
          </p:cNvPr>
          <p:cNvSpPr/>
          <p:nvPr/>
        </p:nvSpPr>
        <p:spPr>
          <a:xfrm>
            <a:off x="4320540" y="2743046"/>
            <a:ext cx="1691640" cy="2298092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Sold Out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501B8-1813-DE8C-BFC3-84D91361FDC5}"/>
              </a:ext>
            </a:extLst>
          </p:cNvPr>
          <p:cNvSpPr txBox="1"/>
          <p:nvPr/>
        </p:nvSpPr>
        <p:spPr>
          <a:xfrm>
            <a:off x="456706" y="340140"/>
            <a:ext cx="275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메인 페이지</a:t>
            </a:r>
            <a:r>
              <a:rPr lang="en-US" altLang="ko-KR" dirty="0"/>
              <a:t>)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277748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64917AF-09FD-55D9-8FA4-BE5ADA083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537" y="824865"/>
            <a:ext cx="3714750" cy="582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FB5BC937-9B24-0543-5F6A-675741B839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30" t="18573" r="11443" b="23927"/>
          <a:stretch/>
        </p:blipFill>
        <p:spPr>
          <a:xfrm>
            <a:off x="5463540" y="474345"/>
            <a:ext cx="1327785" cy="350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5E647A-E839-8A3C-AB5A-9B267FA40C70}"/>
              </a:ext>
            </a:extLst>
          </p:cNvPr>
          <p:cNvSpPr txBox="1"/>
          <p:nvPr/>
        </p:nvSpPr>
        <p:spPr>
          <a:xfrm>
            <a:off x="517704" y="187940"/>
            <a:ext cx="208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49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1435FF-1F5B-B046-942F-0AA69CAF5EC0}"/>
              </a:ext>
            </a:extLst>
          </p:cNvPr>
          <p:cNvGrpSpPr/>
          <p:nvPr/>
        </p:nvGrpSpPr>
        <p:grpSpPr>
          <a:xfrm>
            <a:off x="4238625" y="1160061"/>
            <a:ext cx="3714750" cy="5547102"/>
            <a:chOff x="4238625" y="219075"/>
            <a:chExt cx="3714750" cy="641985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064917AF-09FD-55D9-8FA4-BE5ADA0836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625" y="219075"/>
              <a:ext cx="3714750" cy="641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8046CAB-F8BE-0DAB-1D65-B458AEF16B2E}"/>
                </a:ext>
              </a:extLst>
            </p:cNvPr>
            <p:cNvSpPr txBox="1"/>
            <p:nvPr/>
          </p:nvSpPr>
          <p:spPr>
            <a:xfrm>
              <a:off x="5568583" y="275527"/>
              <a:ext cx="821635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수정</a:t>
              </a:r>
            </a:p>
          </p:txBody>
        </p:sp>
      </p:grpSp>
      <p:pic>
        <p:nvPicPr>
          <p:cNvPr id="4" name="그림 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FD81B1D-DE6E-BD4D-9F9C-4321634EF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748" y="340649"/>
            <a:ext cx="1803400" cy="609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7459D2-925D-8774-329E-DD4C45598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399" y="340649"/>
            <a:ext cx="495300" cy="50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94C339-EED1-EBBF-F42A-4E9A23740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3569" y="340649"/>
            <a:ext cx="546100" cy="58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2573D-658A-42CD-0196-2A80BC8AB1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312" t="4678" r="3203" b="1706"/>
          <a:stretch/>
        </p:blipFill>
        <p:spPr>
          <a:xfrm>
            <a:off x="9045699" y="476538"/>
            <a:ext cx="397184" cy="312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588F32-3A2C-F857-917F-CD1A71246450}"/>
              </a:ext>
            </a:extLst>
          </p:cNvPr>
          <p:cNvSpPr txBox="1"/>
          <p:nvPr/>
        </p:nvSpPr>
        <p:spPr>
          <a:xfrm>
            <a:off x="1818640" y="476538"/>
            <a:ext cx="214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정보 수정 페이지</a:t>
            </a:r>
          </a:p>
        </p:txBody>
      </p:sp>
    </p:spTree>
    <p:extLst>
      <p:ext uri="{BB962C8B-B14F-4D97-AF65-F5344CB8AC3E}">
        <p14:creationId xmlns:p14="http://schemas.microsoft.com/office/powerpoint/2010/main" val="209880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DAE4DBA-127C-DC2E-FB3D-5FA1982B1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0" t="18573" r="11443" b="23927"/>
          <a:stretch/>
        </p:blipFill>
        <p:spPr>
          <a:xfrm>
            <a:off x="5405667" y="106993"/>
            <a:ext cx="1327785" cy="350520"/>
          </a:xfrm>
          <a:prstGeom prst="rect">
            <a:avLst/>
          </a:prstGeom>
        </p:spPr>
      </p:pic>
      <p:pic>
        <p:nvPicPr>
          <p:cNvPr id="5" name="그림 8">
            <a:extLst>
              <a:ext uri="{FF2B5EF4-FFF2-40B4-BE49-F238E27FC236}">
                <a16:creationId xmlns:a16="http://schemas.microsoft.com/office/drawing/2014/main" id="{AE0AED16-4A0A-195B-6751-5459082B6C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62" t="22126" r="11968" b="16374"/>
          <a:stretch/>
        </p:blipFill>
        <p:spPr>
          <a:xfrm>
            <a:off x="9113359" y="145092"/>
            <a:ext cx="300990" cy="312421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669288B3-6171-6040-5DCA-C26A1311D6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74" t="21801" r="25824" b="24721"/>
          <a:stretch/>
        </p:blipFill>
        <p:spPr>
          <a:xfrm>
            <a:off x="8660151" y="145092"/>
            <a:ext cx="323850" cy="312421"/>
          </a:xfrm>
          <a:prstGeom prst="rect">
            <a:avLst/>
          </a:prstGeom>
        </p:spPr>
      </p:pic>
      <p:pic>
        <p:nvPicPr>
          <p:cNvPr id="7" name="그림 10" descr="차트이(가) 표시된 사진&#10;&#10;자동 생성된 설명">
            <a:extLst>
              <a:ext uri="{FF2B5EF4-FFF2-40B4-BE49-F238E27FC236}">
                <a16:creationId xmlns:a16="http://schemas.microsoft.com/office/drawing/2014/main" id="{03C9632C-EA5D-8AC5-77D5-2EBCFC9F4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292" y="849813"/>
            <a:ext cx="3458817" cy="573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EDFAB4-24C9-D9FB-4C44-21AF999E80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312" t="4678" r="3203" b="1706"/>
          <a:stretch/>
        </p:blipFill>
        <p:spPr>
          <a:xfrm>
            <a:off x="9543708" y="145092"/>
            <a:ext cx="397184" cy="31242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601E39-E290-96D1-CE05-0437FD324B6C}"/>
              </a:ext>
            </a:extLst>
          </p:cNvPr>
          <p:cNvGrpSpPr/>
          <p:nvPr/>
        </p:nvGrpSpPr>
        <p:grpSpPr>
          <a:xfrm>
            <a:off x="2592887" y="3300156"/>
            <a:ext cx="7348005" cy="1712794"/>
            <a:chOff x="2592887" y="3168588"/>
            <a:chExt cx="7348005" cy="1712794"/>
          </a:xfrm>
        </p:grpSpPr>
        <p:pic>
          <p:nvPicPr>
            <p:cNvPr id="11" name="그림 7">
              <a:extLst>
                <a:ext uri="{FF2B5EF4-FFF2-40B4-BE49-F238E27FC236}">
                  <a16:creationId xmlns:a16="http://schemas.microsoft.com/office/drawing/2014/main" id="{2B77B941-CB3B-8A16-3941-CCEB7139F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334" r="70161"/>
            <a:stretch/>
          </p:blipFill>
          <p:spPr>
            <a:xfrm>
              <a:off x="3507783" y="3301085"/>
              <a:ext cx="961308" cy="1447800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BC48CD0-4773-F5D3-306E-3E37514189F6}"/>
                </a:ext>
              </a:extLst>
            </p:cNvPr>
            <p:cNvSpPr/>
            <p:nvPr/>
          </p:nvSpPr>
          <p:spPr>
            <a:xfrm>
              <a:off x="2592887" y="3168588"/>
              <a:ext cx="7348005" cy="171279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7">
              <a:extLst>
                <a:ext uri="{FF2B5EF4-FFF2-40B4-BE49-F238E27FC236}">
                  <a16:creationId xmlns:a16="http://schemas.microsoft.com/office/drawing/2014/main" id="{559C2E5F-3753-0ADC-997A-B8AB80814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8705"/>
            <a:stretch/>
          </p:blipFill>
          <p:spPr>
            <a:xfrm>
              <a:off x="5358024" y="3400032"/>
              <a:ext cx="3045364" cy="144780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804AE25-34C6-02FB-E4AF-D82AB5A03894}"/>
              </a:ext>
            </a:extLst>
          </p:cNvPr>
          <p:cNvSpPr txBox="1"/>
          <p:nvPr/>
        </p:nvSpPr>
        <p:spPr>
          <a:xfrm>
            <a:off x="2592887" y="1514954"/>
            <a:ext cx="115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배송지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17B3F1-D314-1F8B-E007-7C7D59393B03}"/>
              </a:ext>
            </a:extLst>
          </p:cNvPr>
          <p:cNvSpPr/>
          <p:nvPr/>
        </p:nvSpPr>
        <p:spPr>
          <a:xfrm>
            <a:off x="2592888" y="2079321"/>
            <a:ext cx="7348004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9192DA-B1C4-4013-98A8-446CBFC88E29}"/>
              </a:ext>
            </a:extLst>
          </p:cNvPr>
          <p:cNvSpPr txBox="1"/>
          <p:nvPr/>
        </p:nvSpPr>
        <p:spPr>
          <a:xfrm>
            <a:off x="2592887" y="2735789"/>
            <a:ext cx="157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주문 상품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3D6B43-488B-4C44-409F-6F1B2A73344F}"/>
              </a:ext>
            </a:extLst>
          </p:cNvPr>
          <p:cNvSpPr txBox="1"/>
          <p:nvPr/>
        </p:nvSpPr>
        <p:spPr>
          <a:xfrm>
            <a:off x="2592887" y="5448241"/>
            <a:ext cx="157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결제 수단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5E4C38-1EEC-12DE-B204-23BD6ADF51FB}"/>
              </a:ext>
            </a:extLst>
          </p:cNvPr>
          <p:cNvSpPr txBox="1"/>
          <p:nvPr/>
        </p:nvSpPr>
        <p:spPr>
          <a:xfrm>
            <a:off x="789140" y="363255"/>
            <a:ext cx="166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 페이지</a:t>
            </a:r>
          </a:p>
        </p:txBody>
      </p:sp>
    </p:spTree>
    <p:extLst>
      <p:ext uri="{BB962C8B-B14F-4D97-AF65-F5344CB8AC3E}">
        <p14:creationId xmlns:p14="http://schemas.microsoft.com/office/powerpoint/2010/main" val="119655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4F3FB7-B25F-F794-EEA7-0419753D5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39" y="252710"/>
            <a:ext cx="8194379" cy="230143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38D5538-0A72-5BC1-C59E-BBCBE4C13AF7}"/>
              </a:ext>
            </a:extLst>
          </p:cNvPr>
          <p:cNvGrpSpPr/>
          <p:nvPr/>
        </p:nvGrpSpPr>
        <p:grpSpPr>
          <a:xfrm>
            <a:off x="2045800" y="3059668"/>
            <a:ext cx="9254249" cy="369332"/>
            <a:chOff x="3893634" y="5584061"/>
            <a:chExt cx="5179923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2C2725-2E09-DB81-F6BA-219536543147}"/>
                </a:ext>
              </a:extLst>
            </p:cNvPr>
            <p:cNvSpPr txBox="1"/>
            <p:nvPr/>
          </p:nvSpPr>
          <p:spPr>
            <a:xfrm>
              <a:off x="3893634" y="5584061"/>
              <a:ext cx="616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/>
                <a:t>총 금액 </a:t>
              </a:r>
              <a:r>
                <a:rPr kumimoji="1" lang="en-US" altLang="ko-KR" b="1" dirty="0"/>
                <a:t>:</a:t>
              </a:r>
              <a:endParaRPr kumimoji="1" lang="ko-KR" alt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B8F981-B462-465A-C78E-3E0202F415AC}"/>
                </a:ext>
              </a:extLst>
            </p:cNvPr>
            <p:cNvSpPr txBox="1"/>
            <p:nvPr/>
          </p:nvSpPr>
          <p:spPr>
            <a:xfrm>
              <a:off x="7981591" y="5584061"/>
              <a:ext cx="1091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42,200</a:t>
              </a:r>
              <a:endParaRPr lang="ko-KR" altLang="en-US" b="1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63F2B3-4546-34E6-5296-BF4F20BC6231}"/>
              </a:ext>
            </a:extLst>
          </p:cNvPr>
          <p:cNvCxnSpPr>
            <a:cxnSpLocks/>
          </p:cNvCxnSpPr>
          <p:nvPr/>
        </p:nvCxnSpPr>
        <p:spPr>
          <a:xfrm>
            <a:off x="2148336" y="2994410"/>
            <a:ext cx="817628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A42475-A927-9BDA-3DAE-B07CCB6D5254}"/>
              </a:ext>
            </a:extLst>
          </p:cNvPr>
          <p:cNvSpPr/>
          <p:nvPr/>
        </p:nvSpPr>
        <p:spPr>
          <a:xfrm>
            <a:off x="4805819" y="4716048"/>
            <a:ext cx="2580362" cy="73903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96090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5FAF6-BB03-5B71-62CC-02964AA2BDB8}"/>
              </a:ext>
            </a:extLst>
          </p:cNvPr>
          <p:cNvSpPr txBox="1"/>
          <p:nvPr/>
        </p:nvSpPr>
        <p:spPr>
          <a:xfrm>
            <a:off x="5185775" y="2627241"/>
            <a:ext cx="440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결제 완료 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0592F-2C3B-5A95-7D9A-A92DB5CAA96F}"/>
              </a:ext>
            </a:extLst>
          </p:cNvPr>
          <p:cNvSpPr txBox="1"/>
          <p:nvPr/>
        </p:nvSpPr>
        <p:spPr>
          <a:xfrm>
            <a:off x="526093" y="400833"/>
            <a:ext cx="19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완료 페이지</a:t>
            </a:r>
          </a:p>
        </p:txBody>
      </p:sp>
    </p:spTree>
    <p:extLst>
      <p:ext uri="{BB962C8B-B14F-4D97-AF65-F5344CB8AC3E}">
        <p14:creationId xmlns:p14="http://schemas.microsoft.com/office/powerpoint/2010/main" val="52836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439A0E2-5C53-094C-DBE9-C78D926BC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0" t="18573" r="11443" b="23927"/>
          <a:stretch/>
        </p:blipFill>
        <p:spPr>
          <a:xfrm>
            <a:off x="5393966" y="119519"/>
            <a:ext cx="1327785" cy="350520"/>
          </a:xfrm>
          <a:prstGeom prst="rect">
            <a:avLst/>
          </a:prstGeom>
        </p:spPr>
      </p:pic>
      <p:pic>
        <p:nvPicPr>
          <p:cNvPr id="5" name="그림 8">
            <a:extLst>
              <a:ext uri="{FF2B5EF4-FFF2-40B4-BE49-F238E27FC236}">
                <a16:creationId xmlns:a16="http://schemas.microsoft.com/office/drawing/2014/main" id="{D597006D-D16E-28F9-05AC-88605FC6C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62" t="22126" r="11968" b="16374"/>
          <a:stretch/>
        </p:blipFill>
        <p:spPr>
          <a:xfrm>
            <a:off x="9101658" y="157618"/>
            <a:ext cx="300990" cy="312421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95ECBDD2-7D17-B0DC-8CAC-3827D36833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74" t="21801" r="25824" b="24721"/>
          <a:stretch/>
        </p:blipFill>
        <p:spPr>
          <a:xfrm>
            <a:off x="8648450" y="157618"/>
            <a:ext cx="323850" cy="312421"/>
          </a:xfrm>
          <a:prstGeom prst="rect">
            <a:avLst/>
          </a:prstGeom>
        </p:spPr>
      </p:pic>
      <p:pic>
        <p:nvPicPr>
          <p:cNvPr id="7" name="그림 10" descr="차트이(가) 표시된 사진&#10;&#10;자동 생성된 설명">
            <a:extLst>
              <a:ext uri="{FF2B5EF4-FFF2-40B4-BE49-F238E27FC236}">
                <a16:creationId xmlns:a16="http://schemas.microsoft.com/office/drawing/2014/main" id="{31A7C537-7ADF-BA08-2138-CA2453FC7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591" y="862339"/>
            <a:ext cx="3458817" cy="573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D31772-F678-EC3F-ADED-B580AA8D8F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312" t="4678" r="3203" b="1706"/>
          <a:stretch/>
        </p:blipFill>
        <p:spPr>
          <a:xfrm>
            <a:off x="9532007" y="157618"/>
            <a:ext cx="397184" cy="312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A9AFC-149A-F192-D78B-91A4B328FD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065"/>
          <a:stretch/>
        </p:blipFill>
        <p:spPr>
          <a:xfrm>
            <a:off x="4366591" y="1827679"/>
            <a:ext cx="3458817" cy="50303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4ACF97-0EFE-D2F4-1277-74745696757B}"/>
              </a:ext>
            </a:extLst>
          </p:cNvPr>
          <p:cNvSpPr txBox="1"/>
          <p:nvPr/>
        </p:nvSpPr>
        <p:spPr>
          <a:xfrm>
            <a:off x="1554480" y="386080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 조회 페이지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0FFA0A-09CA-1638-6A08-ECADAAE053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5600" y="4404361"/>
            <a:ext cx="3124515" cy="62489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4375CA-1380-7D56-7297-15175D0A3D38}"/>
              </a:ext>
            </a:extLst>
          </p:cNvPr>
          <p:cNvCxnSpPr/>
          <p:nvPr/>
        </p:nvCxnSpPr>
        <p:spPr>
          <a:xfrm flipH="1">
            <a:off x="6721751" y="4648200"/>
            <a:ext cx="326749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75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47F982-4A77-4445-CED1-71E6BD1346B8}"/>
              </a:ext>
            </a:extLst>
          </p:cNvPr>
          <p:cNvSpPr/>
          <p:nvPr/>
        </p:nvSpPr>
        <p:spPr>
          <a:xfrm>
            <a:off x="4429760" y="2458720"/>
            <a:ext cx="4196080" cy="195072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45A52-B43B-14ED-0F83-4F3C0805FB36}"/>
              </a:ext>
            </a:extLst>
          </p:cNvPr>
          <p:cNvSpPr txBox="1"/>
          <p:nvPr/>
        </p:nvSpPr>
        <p:spPr>
          <a:xfrm>
            <a:off x="5430520" y="2726174"/>
            <a:ext cx="212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취소 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636519-31A7-8DF7-5B56-4A0149B922CD}"/>
              </a:ext>
            </a:extLst>
          </p:cNvPr>
          <p:cNvSpPr/>
          <p:nvPr/>
        </p:nvSpPr>
        <p:spPr>
          <a:xfrm>
            <a:off x="4744720" y="3312160"/>
            <a:ext cx="13716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3AE30B-9FBB-B2C4-28F4-B8D6E9C169D1}"/>
              </a:ext>
            </a:extLst>
          </p:cNvPr>
          <p:cNvSpPr/>
          <p:nvPr/>
        </p:nvSpPr>
        <p:spPr>
          <a:xfrm>
            <a:off x="6868160" y="3312160"/>
            <a:ext cx="13716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3B4C4-4DFF-F6F6-FB2C-B23A58F9485D}"/>
              </a:ext>
            </a:extLst>
          </p:cNvPr>
          <p:cNvSpPr txBox="1"/>
          <p:nvPr/>
        </p:nvSpPr>
        <p:spPr>
          <a:xfrm>
            <a:off x="1737360" y="772160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취소 확인 모달</a:t>
            </a:r>
          </a:p>
        </p:txBody>
      </p:sp>
    </p:spTree>
    <p:extLst>
      <p:ext uri="{BB962C8B-B14F-4D97-AF65-F5344CB8AC3E}">
        <p14:creationId xmlns:p14="http://schemas.microsoft.com/office/powerpoint/2010/main" val="214168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5412D3-2DD9-AAC2-9086-023E69C3EB31}"/>
              </a:ext>
            </a:extLst>
          </p:cNvPr>
          <p:cNvSpPr/>
          <p:nvPr/>
        </p:nvSpPr>
        <p:spPr>
          <a:xfrm>
            <a:off x="2814320" y="1595120"/>
            <a:ext cx="6329680" cy="29972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C264F-E4AF-7B1F-D774-15DF0E3256E9}"/>
              </a:ext>
            </a:extLst>
          </p:cNvPr>
          <p:cNvSpPr txBox="1"/>
          <p:nvPr/>
        </p:nvSpPr>
        <p:spPr>
          <a:xfrm>
            <a:off x="3256280" y="1871226"/>
            <a:ext cx="212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배송지 변경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5F83D7-09B6-D35F-22AB-5E600C2F2CDB}"/>
              </a:ext>
            </a:extLst>
          </p:cNvPr>
          <p:cNvSpPr/>
          <p:nvPr/>
        </p:nvSpPr>
        <p:spPr>
          <a:xfrm>
            <a:off x="4008120" y="3769360"/>
            <a:ext cx="13716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0E9BB2-BA37-C07C-72C0-4578A2CEB0E4}"/>
              </a:ext>
            </a:extLst>
          </p:cNvPr>
          <p:cNvSpPr/>
          <p:nvPr/>
        </p:nvSpPr>
        <p:spPr>
          <a:xfrm>
            <a:off x="6573520" y="3769360"/>
            <a:ext cx="13716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6B1F2A-8FA9-F7BA-5037-DE72D3A2701F}"/>
              </a:ext>
            </a:extLst>
          </p:cNvPr>
          <p:cNvSpPr/>
          <p:nvPr/>
        </p:nvSpPr>
        <p:spPr>
          <a:xfrm>
            <a:off x="3302000" y="2468880"/>
            <a:ext cx="5516880" cy="8874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65087-8A31-CAF8-86DC-EEAF5CF8B350}"/>
              </a:ext>
            </a:extLst>
          </p:cNvPr>
          <p:cNvSpPr txBox="1"/>
          <p:nvPr/>
        </p:nvSpPr>
        <p:spPr>
          <a:xfrm>
            <a:off x="1320800" y="635278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배송지 변경 모달</a:t>
            </a:r>
          </a:p>
        </p:txBody>
      </p:sp>
    </p:spTree>
    <p:extLst>
      <p:ext uri="{BB962C8B-B14F-4D97-AF65-F5344CB8AC3E}">
        <p14:creationId xmlns:p14="http://schemas.microsoft.com/office/powerpoint/2010/main" val="3385160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FCC3D99-5CC6-AB1E-CAE3-1F12B89AC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0" t="18573" r="11443" b="23927"/>
          <a:stretch/>
        </p:blipFill>
        <p:spPr>
          <a:xfrm>
            <a:off x="5393966" y="119519"/>
            <a:ext cx="1327785" cy="350520"/>
          </a:xfrm>
          <a:prstGeom prst="rect">
            <a:avLst/>
          </a:prstGeom>
        </p:spPr>
      </p:pic>
      <p:pic>
        <p:nvPicPr>
          <p:cNvPr id="4" name="그림 6">
            <a:extLst>
              <a:ext uri="{FF2B5EF4-FFF2-40B4-BE49-F238E27FC236}">
                <a16:creationId xmlns:a16="http://schemas.microsoft.com/office/drawing/2014/main" id="{850AB2F4-5DD6-5411-0648-46D4297A92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74" t="21801" r="25824" b="24721"/>
          <a:stretch/>
        </p:blipFill>
        <p:spPr>
          <a:xfrm>
            <a:off x="8648450" y="157618"/>
            <a:ext cx="323850" cy="312421"/>
          </a:xfrm>
          <a:prstGeom prst="rect">
            <a:avLst/>
          </a:prstGeom>
        </p:spPr>
      </p:pic>
      <p:pic>
        <p:nvPicPr>
          <p:cNvPr id="5" name="그림 10" descr="차트이(가) 표시된 사진&#10;&#10;자동 생성된 설명">
            <a:extLst>
              <a:ext uri="{FF2B5EF4-FFF2-40B4-BE49-F238E27FC236}">
                <a16:creationId xmlns:a16="http://schemas.microsoft.com/office/drawing/2014/main" id="{4F3DB317-E56D-2618-5E7F-0428EEC71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591" y="862339"/>
            <a:ext cx="3458817" cy="573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B8CFF-0EB8-C22C-F2BB-C595E4B0CC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065"/>
          <a:stretch/>
        </p:blipFill>
        <p:spPr>
          <a:xfrm>
            <a:off x="4366591" y="1827679"/>
            <a:ext cx="3458817" cy="5030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C3B981-7B60-E7EB-1E6D-C9B1CB313C24}"/>
              </a:ext>
            </a:extLst>
          </p:cNvPr>
          <p:cNvSpPr txBox="1"/>
          <p:nvPr/>
        </p:nvSpPr>
        <p:spPr>
          <a:xfrm>
            <a:off x="671332" y="370390"/>
            <a:ext cx="211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배송 관리 페이지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662786E-DACA-45C3-30E4-62416AFA4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593" y="138412"/>
            <a:ext cx="397569" cy="3975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E9CFD2-5126-DC11-F462-8D17E2BAF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927" y="119519"/>
            <a:ext cx="397569" cy="3975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29572E-5C98-4FE5-F3C2-97AE05B5103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720" t="2877" r="9610" b="51431"/>
          <a:stretch/>
        </p:blipFill>
        <p:spPr>
          <a:xfrm>
            <a:off x="6464990" y="6353454"/>
            <a:ext cx="1001816" cy="77005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08A9B3-D89C-F683-A897-F3FB5AFA6BED}"/>
              </a:ext>
            </a:extLst>
          </p:cNvPr>
          <p:cNvSpPr/>
          <p:nvPr/>
        </p:nvSpPr>
        <p:spPr>
          <a:xfrm>
            <a:off x="5494020" y="6353454"/>
            <a:ext cx="906780" cy="275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2E80365-E3E1-2524-1F67-9599B946C16E}"/>
              </a:ext>
            </a:extLst>
          </p:cNvPr>
          <p:cNvSpPr/>
          <p:nvPr/>
        </p:nvSpPr>
        <p:spPr>
          <a:xfrm>
            <a:off x="4509011" y="6353454"/>
            <a:ext cx="906780" cy="275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판매 취소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09F859-DEA9-FEA7-00D5-36233C824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0" b="77200"/>
          <a:stretch/>
        </p:blipFill>
        <p:spPr bwMode="auto">
          <a:xfrm>
            <a:off x="4366590" y="1451775"/>
            <a:ext cx="3458817" cy="31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65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57094C1-E638-8B1A-B283-A8C0E2AFC0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0" t="18573" r="11443" b="23927"/>
          <a:stretch/>
        </p:blipFill>
        <p:spPr>
          <a:xfrm>
            <a:off x="5463540" y="474345"/>
            <a:ext cx="1327785" cy="3505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A64DAD-2C9D-6B44-1D1F-1ECD31361E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62" t="22126" r="11968" b="16374"/>
          <a:stretch/>
        </p:blipFill>
        <p:spPr>
          <a:xfrm>
            <a:off x="9171232" y="512444"/>
            <a:ext cx="300990" cy="3124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EF634D-0D6D-3C48-E771-CF102A10BE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74" t="21801" r="25824" b="24721"/>
          <a:stretch/>
        </p:blipFill>
        <p:spPr>
          <a:xfrm>
            <a:off x="8718024" y="512444"/>
            <a:ext cx="323850" cy="312421"/>
          </a:xfrm>
          <a:prstGeom prst="rect">
            <a:avLst/>
          </a:prstGeom>
        </p:spPr>
      </p:pic>
      <p:pic>
        <p:nvPicPr>
          <p:cNvPr id="11" name="그림 10" descr="차트이(가) 표시된 사진&#10;&#10;자동 생성된 설명">
            <a:extLst>
              <a:ext uri="{FF2B5EF4-FFF2-40B4-BE49-F238E27FC236}">
                <a16:creationId xmlns:a16="http://schemas.microsoft.com/office/drawing/2014/main" id="{DA684900-79C5-E2BC-F069-BE7AE602D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165" y="1217165"/>
            <a:ext cx="3458817" cy="5730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F75B65-43E1-BD74-E9A3-AD52452512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2661666"/>
            <a:ext cx="7772400" cy="246085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AEF57CBF-F6F3-06A5-97E2-F9AF1598A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9800" y="5112580"/>
            <a:ext cx="1905000" cy="493889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29AFB63A-C3BE-A33C-0A5A-CCC3974744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7383" y="5112580"/>
            <a:ext cx="1905000" cy="493889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7AA94F18-3562-3682-B6E3-2CBA98A131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5574" y="5112580"/>
            <a:ext cx="1905000" cy="493889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A5B68599-73F6-E1FD-C8E4-593C464FB5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765" y="5112580"/>
            <a:ext cx="1905000" cy="4938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8652BA-2794-F50A-7E94-5A6F77F4E04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720" t="2877" r="9610" b="51431"/>
          <a:stretch/>
        </p:blipFill>
        <p:spPr>
          <a:xfrm>
            <a:off x="8206409" y="1839662"/>
            <a:ext cx="1775791" cy="13649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486C58-B4B1-153E-CD53-E6EE8EC764E8}"/>
              </a:ext>
            </a:extLst>
          </p:cNvPr>
          <p:cNvSpPr/>
          <p:nvPr/>
        </p:nvSpPr>
        <p:spPr>
          <a:xfrm>
            <a:off x="4320540" y="2743046"/>
            <a:ext cx="1691640" cy="2298092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Sold Out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C48A8-6E77-65FF-9ED9-D6468B78247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5312" t="4678" r="3203" b="1706"/>
          <a:stretch/>
        </p:blipFill>
        <p:spPr>
          <a:xfrm>
            <a:off x="9601581" y="512444"/>
            <a:ext cx="397184" cy="3124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27986D-BBDD-2E5B-B6EF-0F91D9C372AE}"/>
              </a:ext>
            </a:extLst>
          </p:cNvPr>
          <p:cNvSpPr txBox="1"/>
          <p:nvPr/>
        </p:nvSpPr>
        <p:spPr>
          <a:xfrm>
            <a:off x="1159565" y="357809"/>
            <a:ext cx="119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후</a:t>
            </a:r>
          </a:p>
        </p:txBody>
      </p:sp>
    </p:spTree>
    <p:extLst>
      <p:ext uri="{BB962C8B-B14F-4D97-AF65-F5344CB8AC3E}">
        <p14:creationId xmlns:p14="http://schemas.microsoft.com/office/powerpoint/2010/main" val="377770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57094C1-E638-8B1A-B283-A8C0E2AFC0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0" t="18573" r="11443" b="23927"/>
          <a:stretch/>
        </p:blipFill>
        <p:spPr>
          <a:xfrm>
            <a:off x="5463540" y="474345"/>
            <a:ext cx="1327785" cy="3505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EF634D-0D6D-3C48-E771-CF102A10BE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74" t="21801" r="25824" b="24721"/>
          <a:stretch/>
        </p:blipFill>
        <p:spPr>
          <a:xfrm>
            <a:off x="9046265" y="512444"/>
            <a:ext cx="323850" cy="312421"/>
          </a:xfrm>
          <a:prstGeom prst="rect">
            <a:avLst/>
          </a:prstGeom>
        </p:spPr>
      </p:pic>
      <p:pic>
        <p:nvPicPr>
          <p:cNvPr id="11" name="그림 10" descr="차트이(가) 표시된 사진&#10;&#10;자동 생성된 설명">
            <a:extLst>
              <a:ext uri="{FF2B5EF4-FFF2-40B4-BE49-F238E27FC236}">
                <a16:creationId xmlns:a16="http://schemas.microsoft.com/office/drawing/2014/main" id="{DA684900-79C5-E2BC-F069-BE7AE602D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165" y="1217165"/>
            <a:ext cx="3458817" cy="5730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F75B65-43E1-BD74-E9A3-AD5245251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2651727"/>
            <a:ext cx="7772400" cy="246085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AEF57CBF-F6F3-06A5-97E2-F9AF1598A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5112580"/>
            <a:ext cx="1905000" cy="493889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29AFB63A-C3BE-A33C-0A5A-CCC3974744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383" y="5112580"/>
            <a:ext cx="1905000" cy="493889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7AA94F18-3562-3682-B6E3-2CBA98A13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5574" y="5112580"/>
            <a:ext cx="1905000" cy="493889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A5B68599-73F6-E1FD-C8E4-593C464FB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3765" y="5112580"/>
            <a:ext cx="1905000" cy="4938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8652BA-2794-F50A-7E94-5A6F77F4E04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720" t="2877" r="9610" b="51431"/>
          <a:stretch/>
        </p:blipFill>
        <p:spPr>
          <a:xfrm>
            <a:off x="8158369" y="1922191"/>
            <a:ext cx="1775791" cy="1364974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1243508-D84A-56DD-2BA2-9F8F22850D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8431" y="474345"/>
            <a:ext cx="397569" cy="397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EE3B11-1A16-83A2-216B-ADEED6F0C965}"/>
              </a:ext>
            </a:extLst>
          </p:cNvPr>
          <p:cNvSpPr txBox="1"/>
          <p:nvPr/>
        </p:nvSpPr>
        <p:spPr>
          <a:xfrm>
            <a:off x="5161723" y="2529658"/>
            <a:ext cx="9806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품절</a:t>
            </a:r>
            <a:r>
              <a:rPr lang="ko-KR" altLang="en-US" sz="900" dirty="0">
                <a:solidFill>
                  <a:schemeClr val="accent1">
                    <a:lumMod val="50000"/>
                  </a:schemeClr>
                </a:solidFill>
              </a:rPr>
              <a:t> 수정</a:t>
            </a:r>
            <a:r>
              <a:rPr lang="en-US" altLang="ko-KR" sz="900" dirty="0"/>
              <a:t> </a:t>
            </a:r>
            <a:r>
              <a:rPr lang="ko-KR" altLang="en-US" sz="900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700CE7-EFAB-DEC6-B3E8-AA6C54BC527D}"/>
              </a:ext>
            </a:extLst>
          </p:cNvPr>
          <p:cNvSpPr/>
          <p:nvPr/>
        </p:nvSpPr>
        <p:spPr>
          <a:xfrm>
            <a:off x="2371344" y="2760490"/>
            <a:ext cx="1743456" cy="2274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/>
              <a:t>+</a:t>
            </a:r>
            <a:endParaRPr lang="ko-KR" altLang="en-US" sz="8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91D03A-484A-BA73-0373-29E8B5DBAD6F}"/>
              </a:ext>
            </a:extLst>
          </p:cNvPr>
          <p:cNvSpPr txBox="1"/>
          <p:nvPr/>
        </p:nvSpPr>
        <p:spPr>
          <a:xfrm>
            <a:off x="7941364" y="1203475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FF315E-0B18-6F49-D955-D50BC040A7CC}"/>
              </a:ext>
            </a:extLst>
          </p:cNvPr>
          <p:cNvCxnSpPr/>
          <p:nvPr/>
        </p:nvCxnSpPr>
        <p:spPr>
          <a:xfrm>
            <a:off x="7871791" y="1744984"/>
            <a:ext cx="5400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1436AD-016B-7CEE-F502-B1DA591C67C9}"/>
              </a:ext>
            </a:extLst>
          </p:cNvPr>
          <p:cNvSpPr txBox="1"/>
          <p:nvPr/>
        </p:nvSpPr>
        <p:spPr>
          <a:xfrm>
            <a:off x="4839902" y="1171575"/>
            <a:ext cx="718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800" dirty="0"/>
              <a:t> </a:t>
            </a:r>
            <a:r>
              <a:rPr lang="ko-KR" altLang="en-US" sz="800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A9BD61-5CF9-F25B-9BF4-CBE487FA3BF1}"/>
              </a:ext>
            </a:extLst>
          </p:cNvPr>
          <p:cNvSpPr txBox="1"/>
          <p:nvPr/>
        </p:nvSpPr>
        <p:spPr>
          <a:xfrm>
            <a:off x="1159565" y="357809"/>
            <a:ext cx="1199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E4DCB3C-FF7F-0495-98E3-BCE93D9F2F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98765" y="455452"/>
            <a:ext cx="510584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6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E3810D7-7E7F-94B0-4A58-43F306A32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361121"/>
            <a:ext cx="1803400" cy="609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A4E63C-65D1-A904-D02B-67DFAECCC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347" y="373821"/>
            <a:ext cx="495300" cy="50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D2FF7A-DEEB-7A30-4682-7BFB59AE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2517" y="373821"/>
            <a:ext cx="546100" cy="584200"/>
          </a:xfrm>
          <a:prstGeom prst="rect">
            <a:avLst/>
          </a:prstGeom>
        </p:spPr>
      </p:pic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46A41422-3EC7-E702-175F-BA55CEEAE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200" y="1036524"/>
            <a:ext cx="3403600" cy="774700"/>
          </a:xfrm>
          <a:prstGeom prst="rect">
            <a:avLst/>
          </a:prstGeom>
        </p:spPr>
      </p:pic>
      <p:pic>
        <p:nvPicPr>
          <p:cNvPr id="9" name="그림 8" descr="실내이(가) 표시된 사진&#10;&#10;자동 생성된 설명">
            <a:extLst>
              <a:ext uri="{FF2B5EF4-FFF2-40B4-BE49-F238E27FC236}">
                <a16:creationId xmlns:a16="http://schemas.microsoft.com/office/drawing/2014/main" id="{1697C4E3-CF55-F89F-1CED-3C6B39A86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3259" y="2027767"/>
            <a:ext cx="4202741" cy="4830233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F660C2E-F071-324C-6CFB-7808CD6D78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0867" y="2336800"/>
            <a:ext cx="4584700" cy="1092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86F8B5-8901-6D64-BFD9-54D7D94DFD84}"/>
              </a:ext>
            </a:extLst>
          </p:cNvPr>
          <p:cNvSpPr txBox="1"/>
          <p:nvPr/>
        </p:nvSpPr>
        <p:spPr>
          <a:xfrm>
            <a:off x="6634737" y="374376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수량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256C90-B687-77D0-230C-DF1E294FE57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720" t="2877" r="9610" b="51431"/>
          <a:stretch/>
        </p:blipFill>
        <p:spPr>
          <a:xfrm>
            <a:off x="7495870" y="3791824"/>
            <a:ext cx="1394790" cy="13021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3BE536-0C72-6127-3AC1-2C6AB743F1B0}"/>
              </a:ext>
            </a:extLst>
          </p:cNvPr>
          <p:cNvSpPr/>
          <p:nvPr/>
        </p:nvSpPr>
        <p:spPr>
          <a:xfrm>
            <a:off x="6634737" y="4341632"/>
            <a:ext cx="4430830" cy="4831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주문하기</a:t>
            </a: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6D496BFD-A5BF-DBBE-DAC2-17203D654A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2511" y="4920972"/>
            <a:ext cx="4667554" cy="7244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07C727-E359-2BD3-E5D9-F966BDFE02A4}"/>
              </a:ext>
            </a:extLst>
          </p:cNvPr>
          <p:cNvSpPr txBox="1"/>
          <p:nvPr/>
        </p:nvSpPr>
        <p:spPr>
          <a:xfrm>
            <a:off x="6561720" y="2021318"/>
            <a:ext cx="1007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브랜드 </a:t>
            </a:r>
            <a:r>
              <a:rPr lang="en-US" altLang="ko-KR" sz="1000" b="1" dirty="0"/>
              <a:t>&gt; </a:t>
            </a:r>
            <a:r>
              <a:rPr lang="ko-KR" altLang="en-US" sz="1000" b="1" dirty="0"/>
              <a:t>애플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6DC66-76D3-B969-B1D1-CCDD50BBF954}"/>
              </a:ext>
            </a:extLst>
          </p:cNvPr>
          <p:cNvSpPr txBox="1"/>
          <p:nvPr/>
        </p:nvSpPr>
        <p:spPr>
          <a:xfrm>
            <a:off x="477353" y="296589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상세 페이지</a:t>
            </a:r>
            <a:r>
              <a:rPr lang="en-US" altLang="ko-KR" dirty="0"/>
              <a:t>)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91561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E3810D7-7E7F-94B0-4A58-43F306A32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361121"/>
            <a:ext cx="1803400" cy="609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A4E63C-65D1-A904-D02B-67DFAECCC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267" y="361121"/>
            <a:ext cx="495300" cy="50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D2FF7A-DEEB-7A30-4682-7BFB59AE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437" y="361121"/>
            <a:ext cx="546100" cy="584200"/>
          </a:xfrm>
          <a:prstGeom prst="rect">
            <a:avLst/>
          </a:prstGeom>
        </p:spPr>
      </p:pic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46A41422-3EC7-E702-175F-BA55CEEAE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200" y="1036524"/>
            <a:ext cx="3403600" cy="774700"/>
          </a:xfrm>
          <a:prstGeom prst="rect">
            <a:avLst/>
          </a:prstGeom>
        </p:spPr>
      </p:pic>
      <p:pic>
        <p:nvPicPr>
          <p:cNvPr id="9" name="그림 8" descr="실내이(가) 표시된 사진&#10;&#10;자동 생성된 설명">
            <a:extLst>
              <a:ext uri="{FF2B5EF4-FFF2-40B4-BE49-F238E27FC236}">
                <a16:creationId xmlns:a16="http://schemas.microsoft.com/office/drawing/2014/main" id="{1697C4E3-CF55-F89F-1CED-3C6B39A86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3259" y="2027767"/>
            <a:ext cx="4202741" cy="4830233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F660C2E-F071-324C-6CFB-7808CD6D78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0867" y="2336800"/>
            <a:ext cx="4584700" cy="1092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86F8B5-8901-6D64-BFD9-54D7D94DFD84}"/>
              </a:ext>
            </a:extLst>
          </p:cNvPr>
          <p:cNvSpPr txBox="1"/>
          <p:nvPr/>
        </p:nvSpPr>
        <p:spPr>
          <a:xfrm>
            <a:off x="6634737" y="374376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수량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256C90-B687-77D0-230C-DF1E294FE57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720" t="2877" r="9610" b="51431"/>
          <a:stretch/>
        </p:blipFill>
        <p:spPr>
          <a:xfrm>
            <a:off x="7495870" y="3791824"/>
            <a:ext cx="1394790" cy="13021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3BE536-0C72-6127-3AC1-2C6AB743F1B0}"/>
              </a:ext>
            </a:extLst>
          </p:cNvPr>
          <p:cNvSpPr/>
          <p:nvPr/>
        </p:nvSpPr>
        <p:spPr>
          <a:xfrm>
            <a:off x="6634737" y="4341632"/>
            <a:ext cx="4430830" cy="4831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주문하기</a:t>
            </a: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6D496BFD-A5BF-DBBE-DAC2-17203D654A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2511" y="4920972"/>
            <a:ext cx="4667554" cy="7244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07C727-E359-2BD3-E5D9-F966BDFE02A4}"/>
              </a:ext>
            </a:extLst>
          </p:cNvPr>
          <p:cNvSpPr txBox="1"/>
          <p:nvPr/>
        </p:nvSpPr>
        <p:spPr>
          <a:xfrm>
            <a:off x="6561720" y="2021318"/>
            <a:ext cx="1007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브랜드 </a:t>
            </a:r>
            <a:r>
              <a:rPr lang="en-US" altLang="ko-KR" sz="1000" b="1" dirty="0"/>
              <a:t>&gt; </a:t>
            </a:r>
            <a:r>
              <a:rPr lang="ko-KR" altLang="en-US" sz="1000" b="1" dirty="0"/>
              <a:t>애플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8372E0-BCC7-3B64-229A-2F93EE66F00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5312" t="4678" r="3203" b="1706"/>
          <a:stretch/>
        </p:blipFill>
        <p:spPr>
          <a:xfrm>
            <a:off x="11065567" y="497010"/>
            <a:ext cx="397184" cy="3124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CE87B4-15C0-097B-4F58-B66837DC64E6}"/>
              </a:ext>
            </a:extLst>
          </p:cNvPr>
          <p:cNvSpPr txBox="1"/>
          <p:nvPr/>
        </p:nvSpPr>
        <p:spPr>
          <a:xfrm>
            <a:off x="1159565" y="357809"/>
            <a:ext cx="119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후</a:t>
            </a:r>
          </a:p>
        </p:txBody>
      </p:sp>
    </p:spTree>
    <p:extLst>
      <p:ext uri="{BB962C8B-B14F-4D97-AF65-F5344CB8AC3E}">
        <p14:creationId xmlns:p14="http://schemas.microsoft.com/office/powerpoint/2010/main" val="351905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E3810D7-7E7F-94B0-4A58-43F306A32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361121"/>
            <a:ext cx="1803400" cy="609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D2FF7A-DEEB-7A30-4682-7BFB59AE9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517" y="373821"/>
            <a:ext cx="546100" cy="584200"/>
          </a:xfrm>
          <a:prstGeom prst="rect">
            <a:avLst/>
          </a:prstGeom>
        </p:spPr>
      </p:pic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46A41422-3EC7-E702-175F-BA55CEEAE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00" y="1036524"/>
            <a:ext cx="3403600" cy="774700"/>
          </a:xfrm>
          <a:prstGeom prst="rect">
            <a:avLst/>
          </a:prstGeom>
        </p:spPr>
      </p:pic>
      <p:pic>
        <p:nvPicPr>
          <p:cNvPr id="9" name="그림 8" descr="실내이(가) 표시된 사진&#10;&#10;자동 생성된 설명">
            <a:extLst>
              <a:ext uri="{FF2B5EF4-FFF2-40B4-BE49-F238E27FC236}">
                <a16:creationId xmlns:a16="http://schemas.microsoft.com/office/drawing/2014/main" id="{1697C4E3-CF55-F89F-1CED-3C6B39A86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3259" y="2027767"/>
            <a:ext cx="4202741" cy="48302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45E0F2-329C-81AC-85F8-581589841DA7}"/>
              </a:ext>
            </a:extLst>
          </p:cNvPr>
          <p:cNvSpPr txBox="1"/>
          <p:nvPr/>
        </p:nvSpPr>
        <p:spPr>
          <a:xfrm>
            <a:off x="6586330" y="2179983"/>
            <a:ext cx="103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F3DB8C-EBEC-0FBA-983D-F70B21FBFBB0}"/>
              </a:ext>
            </a:extLst>
          </p:cNvPr>
          <p:cNvSpPr txBox="1"/>
          <p:nvPr/>
        </p:nvSpPr>
        <p:spPr>
          <a:xfrm>
            <a:off x="6586330" y="2578413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가격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29E056-3236-1828-16C5-A3964BE7604E}"/>
              </a:ext>
            </a:extLst>
          </p:cNvPr>
          <p:cNvSpPr/>
          <p:nvPr/>
        </p:nvSpPr>
        <p:spPr>
          <a:xfrm>
            <a:off x="7620000" y="2179983"/>
            <a:ext cx="32997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7AC8-8459-3276-6C5C-1CA767016998}"/>
              </a:ext>
            </a:extLst>
          </p:cNvPr>
          <p:cNvSpPr/>
          <p:nvPr/>
        </p:nvSpPr>
        <p:spPr>
          <a:xfrm>
            <a:off x="7620000" y="2587343"/>
            <a:ext cx="32997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487F3-7D12-5BBF-A235-36654FBC96EB}"/>
              </a:ext>
            </a:extLst>
          </p:cNvPr>
          <p:cNvSpPr txBox="1"/>
          <p:nvPr/>
        </p:nvSpPr>
        <p:spPr>
          <a:xfrm>
            <a:off x="6584673" y="347307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DC1524-6CB7-D0C3-7991-5AF9953268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20" t="2877" r="9610" b="51431"/>
          <a:stretch/>
        </p:blipFill>
        <p:spPr>
          <a:xfrm>
            <a:off x="7888355" y="3555615"/>
            <a:ext cx="1775791" cy="13649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FB46A76-E985-B412-E481-A7A7AA3CC1EE}"/>
              </a:ext>
            </a:extLst>
          </p:cNvPr>
          <p:cNvSpPr txBox="1"/>
          <p:nvPr/>
        </p:nvSpPr>
        <p:spPr>
          <a:xfrm>
            <a:off x="6584673" y="3031363"/>
            <a:ext cx="95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재고량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01E3B9-F006-C3E2-34D0-F079E02052C0}"/>
              </a:ext>
            </a:extLst>
          </p:cNvPr>
          <p:cNvSpPr/>
          <p:nvPr/>
        </p:nvSpPr>
        <p:spPr>
          <a:xfrm>
            <a:off x="7620000" y="3041157"/>
            <a:ext cx="748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9E1FCA-3742-C8F8-177C-F64B974711E5}"/>
              </a:ext>
            </a:extLst>
          </p:cNvPr>
          <p:cNvSpPr txBox="1"/>
          <p:nvPr/>
        </p:nvSpPr>
        <p:spPr>
          <a:xfrm>
            <a:off x="1159565" y="357809"/>
            <a:ext cx="1649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-&gt; </a:t>
            </a:r>
            <a:r>
              <a:rPr lang="ko-KR" altLang="en-US" dirty="0"/>
              <a:t>상품 수정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DD154F12-5AF9-AEBF-B5DA-FA0D77268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8617" y="467136"/>
            <a:ext cx="397569" cy="3975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BD1831F-52E6-E50D-C1D3-D53C393E0C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84717" y="391576"/>
            <a:ext cx="510584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9BB533-D6A2-2751-F344-906D722BF287}"/>
              </a:ext>
            </a:extLst>
          </p:cNvPr>
          <p:cNvSpPr txBox="1"/>
          <p:nvPr/>
        </p:nvSpPr>
        <p:spPr>
          <a:xfrm>
            <a:off x="5387009" y="291548"/>
            <a:ext cx="128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45573-1D24-D625-9BF3-1B6E09A30B57}"/>
              </a:ext>
            </a:extLst>
          </p:cNvPr>
          <p:cNvSpPr txBox="1"/>
          <p:nvPr/>
        </p:nvSpPr>
        <p:spPr>
          <a:xfrm>
            <a:off x="5486402" y="760271"/>
            <a:ext cx="5227981" cy="28094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D97B97-792E-84F4-A78C-6121D352395B}"/>
              </a:ext>
            </a:extLst>
          </p:cNvPr>
          <p:cNvSpPr/>
          <p:nvPr/>
        </p:nvSpPr>
        <p:spPr>
          <a:xfrm>
            <a:off x="4737654" y="5155095"/>
            <a:ext cx="1497496" cy="4837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04069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5454718-9214-57CE-81FA-DF6FCB970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7" y="0"/>
            <a:ext cx="5534025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AB94925-4A19-2B60-82A3-C21F8CC2D597}"/>
              </a:ext>
            </a:extLst>
          </p:cNvPr>
          <p:cNvSpPr/>
          <p:nvPr/>
        </p:nvSpPr>
        <p:spPr>
          <a:xfrm>
            <a:off x="3328987" y="212035"/>
            <a:ext cx="5534025" cy="60496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B3C62A-10E9-5EF6-757C-206481F01DFE}"/>
              </a:ext>
            </a:extLst>
          </p:cNvPr>
          <p:cNvSpPr txBox="1"/>
          <p:nvPr/>
        </p:nvSpPr>
        <p:spPr>
          <a:xfrm>
            <a:off x="510426" y="260520"/>
            <a:ext cx="156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모달</a:t>
            </a:r>
          </a:p>
        </p:txBody>
      </p:sp>
    </p:spTree>
    <p:extLst>
      <p:ext uri="{BB962C8B-B14F-4D97-AF65-F5344CB8AC3E}">
        <p14:creationId xmlns:p14="http://schemas.microsoft.com/office/powerpoint/2010/main" val="169892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6E104EA-A8F8-DBD9-018E-EFA1F31B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1333500"/>
            <a:ext cx="4851400" cy="14478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21F7CFC-FBD2-D4F4-5478-40A7B63EB42B}"/>
              </a:ext>
            </a:extLst>
          </p:cNvPr>
          <p:cNvSpPr/>
          <p:nvPr/>
        </p:nvSpPr>
        <p:spPr>
          <a:xfrm>
            <a:off x="7971183" y="1333500"/>
            <a:ext cx="550517" cy="4953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AB3C78-2B9F-A193-E37F-FF55FF59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2844248"/>
            <a:ext cx="4851400" cy="1447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56C3A0-47FF-C25B-2D70-AE48CE3B4689}"/>
              </a:ext>
            </a:extLst>
          </p:cNvPr>
          <p:cNvSpPr/>
          <p:nvPr/>
        </p:nvSpPr>
        <p:spPr>
          <a:xfrm>
            <a:off x="3551583" y="53009"/>
            <a:ext cx="4970117" cy="673210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FD0CA-4123-12CC-EFE2-D94E59E30DE9}"/>
              </a:ext>
            </a:extLst>
          </p:cNvPr>
          <p:cNvSpPr txBox="1"/>
          <p:nvPr/>
        </p:nvSpPr>
        <p:spPr>
          <a:xfrm>
            <a:off x="8176592" y="72887"/>
            <a:ext cx="25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D5FAC0-3779-2545-E89F-DBE48CE79E6E}"/>
              </a:ext>
            </a:extLst>
          </p:cNvPr>
          <p:cNvGrpSpPr/>
          <p:nvPr/>
        </p:nvGrpSpPr>
        <p:grpSpPr>
          <a:xfrm>
            <a:off x="3786808" y="6002583"/>
            <a:ext cx="4618383" cy="530087"/>
            <a:chOff x="4300331" y="5915365"/>
            <a:chExt cx="1497496" cy="53008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5AC6285-69EE-77EF-73FD-D926CF4142A6}"/>
                </a:ext>
              </a:extLst>
            </p:cNvPr>
            <p:cNvSpPr/>
            <p:nvPr/>
          </p:nvSpPr>
          <p:spPr>
            <a:xfrm>
              <a:off x="4300331" y="5915365"/>
              <a:ext cx="1497496" cy="53008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3B70AC-7DC9-CAE1-6318-CA04DFC25981}"/>
                </a:ext>
              </a:extLst>
            </p:cNvPr>
            <p:cNvSpPr txBox="1"/>
            <p:nvPr/>
          </p:nvSpPr>
          <p:spPr>
            <a:xfrm>
              <a:off x="4958843" y="5995743"/>
              <a:ext cx="22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주문</a:t>
              </a:r>
              <a:endParaRPr lang="en-US" altLang="ko-KR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6A9E01-3BD2-7CC6-1397-9022B9513FF3}"/>
              </a:ext>
            </a:extLst>
          </p:cNvPr>
          <p:cNvGrpSpPr/>
          <p:nvPr/>
        </p:nvGrpSpPr>
        <p:grpSpPr>
          <a:xfrm>
            <a:off x="4052022" y="4417153"/>
            <a:ext cx="4633940" cy="376749"/>
            <a:chOff x="3893634" y="5576644"/>
            <a:chExt cx="4633940" cy="3767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94068F-C07E-9DBC-766E-0F787D1496F7}"/>
                </a:ext>
              </a:extLst>
            </p:cNvPr>
            <p:cNvSpPr txBox="1"/>
            <p:nvPr/>
          </p:nvSpPr>
          <p:spPr>
            <a:xfrm>
              <a:off x="3893634" y="5584061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총 금액 </a:t>
              </a:r>
              <a:r>
                <a:rPr kumimoji="1" lang="en-US" altLang="ko-KR" dirty="0"/>
                <a:t>:</a:t>
              </a:r>
              <a:endParaRPr kumimoji="1"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28AF01-44C9-2C3D-0289-54F376090AFE}"/>
                </a:ext>
              </a:extLst>
            </p:cNvPr>
            <p:cNvSpPr txBox="1"/>
            <p:nvPr/>
          </p:nvSpPr>
          <p:spPr>
            <a:xfrm>
              <a:off x="7435608" y="5576644"/>
              <a:ext cx="1091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42,200</a:t>
              </a:r>
              <a:endParaRPr lang="ko-KR" altLang="en-US" dirty="0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7C669F-0A79-7809-496E-C44C0A781169}"/>
              </a:ext>
            </a:extLst>
          </p:cNvPr>
          <p:cNvCxnSpPr>
            <a:cxnSpLocks/>
          </p:cNvCxnSpPr>
          <p:nvPr/>
        </p:nvCxnSpPr>
        <p:spPr>
          <a:xfrm>
            <a:off x="4154557" y="4359312"/>
            <a:ext cx="415124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A1FA1E-0C99-1860-6A06-BCB8656AE99F}"/>
              </a:ext>
            </a:extLst>
          </p:cNvPr>
          <p:cNvGrpSpPr/>
          <p:nvPr/>
        </p:nvGrpSpPr>
        <p:grpSpPr>
          <a:xfrm>
            <a:off x="3786808" y="1071890"/>
            <a:ext cx="943882" cy="261610"/>
            <a:chOff x="5490048" y="193861"/>
            <a:chExt cx="943882" cy="2616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85242B-8108-3393-9BF5-7C0A99BACB74}"/>
                </a:ext>
              </a:extLst>
            </p:cNvPr>
            <p:cNvSpPr txBox="1"/>
            <p:nvPr/>
          </p:nvSpPr>
          <p:spPr>
            <a:xfrm>
              <a:off x="5612965" y="193861"/>
              <a:ext cx="8209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전체 선택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C53B43-7E6D-7DB5-0E7B-BF6AE8FA17AB}"/>
                </a:ext>
              </a:extLst>
            </p:cNvPr>
            <p:cNvSpPr/>
            <p:nvPr/>
          </p:nvSpPr>
          <p:spPr>
            <a:xfrm>
              <a:off x="5490048" y="252443"/>
              <a:ext cx="145774" cy="14577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896B9DF-EBD9-3079-56F3-EED33340AC59}"/>
              </a:ext>
            </a:extLst>
          </p:cNvPr>
          <p:cNvSpPr txBox="1"/>
          <p:nvPr/>
        </p:nvSpPr>
        <p:spPr>
          <a:xfrm>
            <a:off x="7874768" y="1008942"/>
            <a:ext cx="530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삭제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AE6BDF0-3A0B-CFAA-DBA2-54F916B06F5E}"/>
              </a:ext>
            </a:extLst>
          </p:cNvPr>
          <p:cNvCxnSpPr/>
          <p:nvPr/>
        </p:nvCxnSpPr>
        <p:spPr>
          <a:xfrm>
            <a:off x="6009861" y="1828800"/>
            <a:ext cx="722243" cy="62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3464D5-ADF1-CAA8-BCC3-664456D47B55}"/>
              </a:ext>
            </a:extLst>
          </p:cNvPr>
          <p:cNvCxnSpPr/>
          <p:nvPr/>
        </p:nvCxnSpPr>
        <p:spPr>
          <a:xfrm flipH="1">
            <a:off x="5983357" y="1769165"/>
            <a:ext cx="722243" cy="66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1F3C82-67E4-345E-E557-91B027B2E167}"/>
              </a:ext>
            </a:extLst>
          </p:cNvPr>
          <p:cNvCxnSpPr/>
          <p:nvPr/>
        </p:nvCxnSpPr>
        <p:spPr>
          <a:xfrm>
            <a:off x="5983357" y="3416576"/>
            <a:ext cx="722243" cy="62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02E776-0261-0F61-478F-6930B307F5EE}"/>
              </a:ext>
            </a:extLst>
          </p:cNvPr>
          <p:cNvCxnSpPr/>
          <p:nvPr/>
        </p:nvCxnSpPr>
        <p:spPr>
          <a:xfrm flipH="1">
            <a:off x="5956853" y="3356941"/>
            <a:ext cx="722243" cy="66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E5750CB-AE59-F67B-1528-C7FA9D5E5603}"/>
              </a:ext>
            </a:extLst>
          </p:cNvPr>
          <p:cNvSpPr txBox="1"/>
          <p:nvPr/>
        </p:nvSpPr>
        <p:spPr>
          <a:xfrm>
            <a:off x="481311" y="320268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장바구니</a:t>
            </a:r>
          </a:p>
        </p:txBody>
      </p:sp>
    </p:spTree>
    <p:extLst>
      <p:ext uri="{BB962C8B-B14F-4D97-AF65-F5344CB8AC3E}">
        <p14:creationId xmlns:p14="http://schemas.microsoft.com/office/powerpoint/2010/main" val="235710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114</Words>
  <Application>Microsoft Office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서린</dc:creator>
  <cp:lastModifiedBy>최 윤서</cp:lastModifiedBy>
  <cp:revision>4</cp:revision>
  <dcterms:created xsi:type="dcterms:W3CDTF">2023-04-18T00:46:19Z</dcterms:created>
  <dcterms:modified xsi:type="dcterms:W3CDTF">2023-04-18T05:45:20Z</dcterms:modified>
</cp:coreProperties>
</file>