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F696FC3D-CD48-408A-8117-86D35B499B07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77C9D0C-9892-4039-AF62-B8B22529D5E8}" type="par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6C596DE-0885-4ACF-8BD0-1083D3349EF0}" type="sib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B86ABBB-F933-455A-ADEC-7AC1AF238BE6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6678A99-F91B-4478-B722-9BDDE1D8428B}" type="par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AD914D7-540C-4116-AF97-876A4F787FB0}" type="sib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4AC27BA-BCAB-4F5A-BC14-ED67F9832EC0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101482-1CC7-4A17-992F-D77B26140138}" type="par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37684DB-4BB5-4DA4-B4FF-F121989C712B}" type="sib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  <dgm:pt modelId="{6A709479-EF5A-47CE-925B-93E0E889C4C2}" type="pres">
      <dgm:prSet presAssocID="{F696FC3D-CD48-408A-8117-86D35B499B07}" presName="node" presStyleLbl="node1" presStyleIdx="0" presStyleCnt="3">
        <dgm:presLayoutVars>
          <dgm:bulletEnabled val="1"/>
        </dgm:presLayoutVars>
      </dgm:prSet>
      <dgm:spPr/>
    </dgm:pt>
    <dgm:pt modelId="{92271AC2-9A98-4200-892F-AF74D5E83A21}" type="pres">
      <dgm:prSet presAssocID="{F696FC3D-CD48-408A-8117-86D35B499B07}" presName="spNode" presStyleCnt="0"/>
      <dgm:spPr/>
    </dgm:pt>
    <dgm:pt modelId="{9F53B856-4CE9-4B0D-A3C2-667B786F47B9}" type="pres">
      <dgm:prSet presAssocID="{56C596DE-0885-4ACF-8BD0-1083D3349EF0}" presName="sibTrans" presStyleLbl="sibTrans1D1" presStyleIdx="0" presStyleCnt="3"/>
      <dgm:spPr/>
    </dgm:pt>
    <dgm:pt modelId="{32043D40-A051-486C-BB38-7E2878B6637A}" type="pres">
      <dgm:prSet presAssocID="{AB86ABBB-F933-455A-ADEC-7AC1AF238BE6}" presName="node" presStyleLbl="node1" presStyleIdx="1" presStyleCnt="3">
        <dgm:presLayoutVars>
          <dgm:bulletEnabled val="1"/>
        </dgm:presLayoutVars>
      </dgm:prSet>
      <dgm:spPr/>
    </dgm:pt>
    <dgm:pt modelId="{12524DA2-0A15-4E92-9D90-7DA9524F5451}" type="pres">
      <dgm:prSet presAssocID="{AB86ABBB-F933-455A-ADEC-7AC1AF238BE6}" presName="spNode" presStyleCnt="0"/>
      <dgm:spPr/>
    </dgm:pt>
    <dgm:pt modelId="{DF2CC9E3-9FCF-4586-96A5-56ED852418BB}" type="pres">
      <dgm:prSet presAssocID="{0AD914D7-540C-4116-AF97-876A4F787FB0}" presName="sibTrans" presStyleLbl="sibTrans1D1" presStyleIdx="1" presStyleCnt="3"/>
      <dgm:spPr/>
    </dgm:pt>
    <dgm:pt modelId="{CA12330D-A3B9-4A75-89C0-1315CF45C994}" type="pres">
      <dgm:prSet presAssocID="{24AC27BA-BCAB-4F5A-BC14-ED67F9832EC0}" presName="node" presStyleLbl="node1" presStyleIdx="2" presStyleCnt="3">
        <dgm:presLayoutVars>
          <dgm:bulletEnabled val="1"/>
        </dgm:presLayoutVars>
      </dgm:prSet>
      <dgm:spPr/>
    </dgm:pt>
    <dgm:pt modelId="{A4A2DC34-3FAC-4CD7-801F-C912988CB455}" type="pres">
      <dgm:prSet presAssocID="{24AC27BA-BCAB-4F5A-BC14-ED67F9832EC0}" presName="spNode" presStyleCnt="0"/>
      <dgm:spPr/>
    </dgm:pt>
    <dgm:pt modelId="{9194DA16-8F15-4552-BEAE-8E782BD7D8D8}" type="pres">
      <dgm:prSet presAssocID="{437684DB-4BB5-4DA4-B4FF-F121989C712B}" presName="sibTrans" presStyleLbl="sibTrans1D1" presStyleIdx="2" presStyleCnt="3"/>
      <dgm:spPr/>
    </dgm:pt>
  </dgm:ptLst>
  <dgm:cxnLst>
    <dgm:cxn modelId="{576F2400-805E-4247-A7D6-1BDBDDE6184A}" type="presOf" srcId="{56C596DE-0885-4ACF-8BD0-1083D3349EF0}" destId="{9F53B856-4CE9-4B0D-A3C2-667B786F47B9}" srcOrd="0" destOrd="0" presId="urn:microsoft.com/office/officeart/2005/8/layout/cycle6"/>
    <dgm:cxn modelId="{0841FA13-0EEB-4B21-A362-CAA978E3620E}" type="presOf" srcId="{AB86ABBB-F933-455A-ADEC-7AC1AF238BE6}" destId="{32043D40-A051-486C-BB38-7E2878B6637A}" srcOrd="0" destOrd="0" presId="urn:microsoft.com/office/officeart/2005/8/layout/cycle6"/>
    <dgm:cxn modelId="{0152986E-6B45-404B-8442-880FBBE33911}" srcId="{ED246D71-FEB8-4F4A-953E-E817C0782F58}" destId="{F696FC3D-CD48-408A-8117-86D35B499B07}" srcOrd="0" destOrd="0" parTransId="{377C9D0C-9892-4039-AF62-B8B22529D5E8}" sibTransId="{56C596DE-0885-4ACF-8BD0-1083D3349EF0}"/>
    <dgm:cxn modelId="{FF49DD76-6FE4-4832-9925-5649BBF0959B}" type="presOf" srcId="{ED246D71-FEB8-4F4A-953E-E817C0782F58}" destId="{A2CC3BDE-100B-4B27-8DA9-AA9C2EFF795E}" srcOrd="0" destOrd="0" presId="urn:microsoft.com/office/officeart/2005/8/layout/cycle6"/>
    <dgm:cxn modelId="{28FFEA56-E607-446E-AA4A-625298C4D763}" type="presOf" srcId="{F696FC3D-CD48-408A-8117-86D35B499B07}" destId="{6A709479-EF5A-47CE-925B-93E0E889C4C2}" srcOrd="0" destOrd="0" presId="urn:microsoft.com/office/officeart/2005/8/layout/cycle6"/>
    <dgm:cxn modelId="{3D727A87-FBE2-4F95-A887-FA1A8FF0ADD3}" type="presOf" srcId="{437684DB-4BB5-4DA4-B4FF-F121989C712B}" destId="{9194DA16-8F15-4552-BEAE-8E782BD7D8D8}" srcOrd="0" destOrd="0" presId="urn:microsoft.com/office/officeart/2005/8/layout/cycle6"/>
    <dgm:cxn modelId="{D59080A6-9E81-490B-BFA8-C4D51DD9E138}" srcId="{ED246D71-FEB8-4F4A-953E-E817C0782F58}" destId="{24AC27BA-BCAB-4F5A-BC14-ED67F9832EC0}" srcOrd="2" destOrd="0" parTransId="{76101482-1CC7-4A17-992F-D77B26140138}" sibTransId="{437684DB-4BB5-4DA4-B4FF-F121989C712B}"/>
    <dgm:cxn modelId="{3F0186BE-8FC9-4917-B2B6-76379F61283C}" srcId="{ED246D71-FEB8-4F4A-953E-E817C0782F58}" destId="{AB86ABBB-F933-455A-ADEC-7AC1AF238BE6}" srcOrd="1" destOrd="0" parTransId="{86678A99-F91B-4478-B722-9BDDE1D8428B}" sibTransId="{0AD914D7-540C-4116-AF97-876A4F787FB0}"/>
    <dgm:cxn modelId="{30CC9CC8-674F-4B44-9696-BC8C3FA984CE}" type="presOf" srcId="{24AC27BA-BCAB-4F5A-BC14-ED67F9832EC0}" destId="{CA12330D-A3B9-4A75-89C0-1315CF45C994}" srcOrd="0" destOrd="0" presId="urn:microsoft.com/office/officeart/2005/8/layout/cycle6"/>
    <dgm:cxn modelId="{1F8CF4DE-C6F9-42B7-ADFB-6333EE00CB4B}" type="presOf" srcId="{0AD914D7-540C-4116-AF97-876A4F787FB0}" destId="{DF2CC9E3-9FCF-4586-96A5-56ED852418BB}" srcOrd="0" destOrd="0" presId="urn:microsoft.com/office/officeart/2005/8/layout/cycle6"/>
    <dgm:cxn modelId="{30CAC527-FABC-4D38-A625-31878D195578}" type="presParOf" srcId="{A2CC3BDE-100B-4B27-8DA9-AA9C2EFF795E}" destId="{6A709479-EF5A-47CE-925B-93E0E889C4C2}" srcOrd="0" destOrd="0" presId="urn:microsoft.com/office/officeart/2005/8/layout/cycle6"/>
    <dgm:cxn modelId="{FB037835-E41B-4663-A29E-A236FFD672DE}" type="presParOf" srcId="{A2CC3BDE-100B-4B27-8DA9-AA9C2EFF795E}" destId="{92271AC2-9A98-4200-892F-AF74D5E83A21}" srcOrd="1" destOrd="0" presId="urn:microsoft.com/office/officeart/2005/8/layout/cycle6"/>
    <dgm:cxn modelId="{3F80CE35-A229-46DB-996C-7D8285016076}" type="presParOf" srcId="{A2CC3BDE-100B-4B27-8DA9-AA9C2EFF795E}" destId="{9F53B856-4CE9-4B0D-A3C2-667B786F47B9}" srcOrd="2" destOrd="0" presId="urn:microsoft.com/office/officeart/2005/8/layout/cycle6"/>
    <dgm:cxn modelId="{65903434-D6AE-4750-9953-ABC11A95141D}" type="presParOf" srcId="{A2CC3BDE-100B-4B27-8DA9-AA9C2EFF795E}" destId="{32043D40-A051-486C-BB38-7E2878B6637A}" srcOrd="3" destOrd="0" presId="urn:microsoft.com/office/officeart/2005/8/layout/cycle6"/>
    <dgm:cxn modelId="{9EAEB0CB-413D-44AD-9ADC-726EE9622958}" type="presParOf" srcId="{A2CC3BDE-100B-4B27-8DA9-AA9C2EFF795E}" destId="{12524DA2-0A15-4E92-9D90-7DA9524F5451}" srcOrd="4" destOrd="0" presId="urn:microsoft.com/office/officeart/2005/8/layout/cycle6"/>
    <dgm:cxn modelId="{CBC63C64-C16E-49A6-A763-CCD0083AC7AD}" type="presParOf" srcId="{A2CC3BDE-100B-4B27-8DA9-AA9C2EFF795E}" destId="{DF2CC9E3-9FCF-4586-96A5-56ED852418BB}" srcOrd="5" destOrd="0" presId="urn:microsoft.com/office/officeart/2005/8/layout/cycle6"/>
    <dgm:cxn modelId="{440B790D-06FC-42FF-AF3F-92F4FBA5CB20}" type="presParOf" srcId="{A2CC3BDE-100B-4B27-8DA9-AA9C2EFF795E}" destId="{CA12330D-A3B9-4A75-89C0-1315CF45C994}" srcOrd="6" destOrd="0" presId="urn:microsoft.com/office/officeart/2005/8/layout/cycle6"/>
    <dgm:cxn modelId="{DCCBF315-7B4B-4373-8967-E8580608D158}" type="presParOf" srcId="{A2CC3BDE-100B-4B27-8DA9-AA9C2EFF795E}" destId="{A4A2DC34-3FAC-4CD7-801F-C912988CB455}" srcOrd="7" destOrd="0" presId="urn:microsoft.com/office/officeart/2005/8/layout/cycle6"/>
    <dgm:cxn modelId="{5D76C3D6-92EC-455D-BCBA-DE01D9B1C2E9}" type="presParOf" srcId="{A2CC3BDE-100B-4B27-8DA9-AA9C2EFF795E}" destId="{9194DA16-8F15-4552-BEAE-8E782BD7D8D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</dgm:ptLst>
  <dgm:cxnLst>
    <dgm:cxn modelId="{FF49DD76-6FE4-4832-9925-5649BBF0959B}" type="presOf" srcId="{ED246D71-FEB8-4F4A-953E-E817C0782F58}" destId="{A2CC3BDE-100B-4B27-8DA9-AA9C2EFF795E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</dgm:ptLst>
  <dgm:cxnLst>
    <dgm:cxn modelId="{FF49DD76-6FE4-4832-9925-5649BBF0959B}" type="presOf" srcId="{ED246D71-FEB8-4F4A-953E-E817C0782F58}" destId="{A2CC3BDE-100B-4B27-8DA9-AA9C2EFF795E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F696FC3D-CD48-408A-8117-86D35B499B07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77C9D0C-9892-4039-AF62-B8B22529D5E8}" type="par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6C596DE-0885-4ACF-8BD0-1083D3349EF0}" type="sib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B86ABBB-F933-455A-ADEC-7AC1AF238BE6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6678A99-F91B-4478-B722-9BDDE1D8428B}" type="par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AD914D7-540C-4116-AF97-876A4F787FB0}" type="sib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4AC27BA-BCAB-4F5A-BC14-ED67F9832EC0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101482-1CC7-4A17-992F-D77B26140138}" type="par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37684DB-4BB5-4DA4-B4FF-F121989C712B}" type="sib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  <dgm:pt modelId="{6A709479-EF5A-47CE-925B-93E0E889C4C2}" type="pres">
      <dgm:prSet presAssocID="{F696FC3D-CD48-408A-8117-86D35B499B07}" presName="node" presStyleLbl="node1" presStyleIdx="0" presStyleCnt="3">
        <dgm:presLayoutVars>
          <dgm:bulletEnabled val="1"/>
        </dgm:presLayoutVars>
      </dgm:prSet>
      <dgm:spPr/>
    </dgm:pt>
    <dgm:pt modelId="{92271AC2-9A98-4200-892F-AF74D5E83A21}" type="pres">
      <dgm:prSet presAssocID="{F696FC3D-CD48-408A-8117-86D35B499B07}" presName="spNode" presStyleCnt="0"/>
      <dgm:spPr/>
    </dgm:pt>
    <dgm:pt modelId="{9F53B856-4CE9-4B0D-A3C2-667B786F47B9}" type="pres">
      <dgm:prSet presAssocID="{56C596DE-0885-4ACF-8BD0-1083D3349EF0}" presName="sibTrans" presStyleLbl="sibTrans1D1" presStyleIdx="0" presStyleCnt="3"/>
      <dgm:spPr/>
    </dgm:pt>
    <dgm:pt modelId="{32043D40-A051-486C-BB38-7E2878B6637A}" type="pres">
      <dgm:prSet presAssocID="{AB86ABBB-F933-455A-ADEC-7AC1AF238BE6}" presName="node" presStyleLbl="node1" presStyleIdx="1" presStyleCnt="3">
        <dgm:presLayoutVars>
          <dgm:bulletEnabled val="1"/>
        </dgm:presLayoutVars>
      </dgm:prSet>
      <dgm:spPr/>
    </dgm:pt>
    <dgm:pt modelId="{12524DA2-0A15-4E92-9D90-7DA9524F5451}" type="pres">
      <dgm:prSet presAssocID="{AB86ABBB-F933-455A-ADEC-7AC1AF238BE6}" presName="spNode" presStyleCnt="0"/>
      <dgm:spPr/>
    </dgm:pt>
    <dgm:pt modelId="{DF2CC9E3-9FCF-4586-96A5-56ED852418BB}" type="pres">
      <dgm:prSet presAssocID="{0AD914D7-540C-4116-AF97-876A4F787FB0}" presName="sibTrans" presStyleLbl="sibTrans1D1" presStyleIdx="1" presStyleCnt="3"/>
      <dgm:spPr/>
    </dgm:pt>
    <dgm:pt modelId="{CA12330D-A3B9-4A75-89C0-1315CF45C994}" type="pres">
      <dgm:prSet presAssocID="{24AC27BA-BCAB-4F5A-BC14-ED67F9832EC0}" presName="node" presStyleLbl="node1" presStyleIdx="2" presStyleCnt="3">
        <dgm:presLayoutVars>
          <dgm:bulletEnabled val="1"/>
        </dgm:presLayoutVars>
      </dgm:prSet>
      <dgm:spPr/>
    </dgm:pt>
    <dgm:pt modelId="{A4A2DC34-3FAC-4CD7-801F-C912988CB455}" type="pres">
      <dgm:prSet presAssocID="{24AC27BA-BCAB-4F5A-BC14-ED67F9832EC0}" presName="spNode" presStyleCnt="0"/>
      <dgm:spPr/>
    </dgm:pt>
    <dgm:pt modelId="{9194DA16-8F15-4552-BEAE-8E782BD7D8D8}" type="pres">
      <dgm:prSet presAssocID="{437684DB-4BB5-4DA4-B4FF-F121989C712B}" presName="sibTrans" presStyleLbl="sibTrans1D1" presStyleIdx="2" presStyleCnt="3"/>
      <dgm:spPr/>
    </dgm:pt>
  </dgm:ptLst>
  <dgm:cxnLst>
    <dgm:cxn modelId="{576F2400-805E-4247-A7D6-1BDBDDE6184A}" type="presOf" srcId="{56C596DE-0885-4ACF-8BD0-1083D3349EF0}" destId="{9F53B856-4CE9-4B0D-A3C2-667B786F47B9}" srcOrd="0" destOrd="0" presId="urn:microsoft.com/office/officeart/2005/8/layout/cycle6"/>
    <dgm:cxn modelId="{0841FA13-0EEB-4B21-A362-CAA978E3620E}" type="presOf" srcId="{AB86ABBB-F933-455A-ADEC-7AC1AF238BE6}" destId="{32043D40-A051-486C-BB38-7E2878B6637A}" srcOrd="0" destOrd="0" presId="urn:microsoft.com/office/officeart/2005/8/layout/cycle6"/>
    <dgm:cxn modelId="{0152986E-6B45-404B-8442-880FBBE33911}" srcId="{ED246D71-FEB8-4F4A-953E-E817C0782F58}" destId="{F696FC3D-CD48-408A-8117-86D35B499B07}" srcOrd="0" destOrd="0" parTransId="{377C9D0C-9892-4039-AF62-B8B22529D5E8}" sibTransId="{56C596DE-0885-4ACF-8BD0-1083D3349EF0}"/>
    <dgm:cxn modelId="{FF49DD76-6FE4-4832-9925-5649BBF0959B}" type="presOf" srcId="{ED246D71-FEB8-4F4A-953E-E817C0782F58}" destId="{A2CC3BDE-100B-4B27-8DA9-AA9C2EFF795E}" srcOrd="0" destOrd="0" presId="urn:microsoft.com/office/officeart/2005/8/layout/cycle6"/>
    <dgm:cxn modelId="{28FFEA56-E607-446E-AA4A-625298C4D763}" type="presOf" srcId="{F696FC3D-CD48-408A-8117-86D35B499B07}" destId="{6A709479-EF5A-47CE-925B-93E0E889C4C2}" srcOrd="0" destOrd="0" presId="urn:microsoft.com/office/officeart/2005/8/layout/cycle6"/>
    <dgm:cxn modelId="{3D727A87-FBE2-4F95-A887-FA1A8FF0ADD3}" type="presOf" srcId="{437684DB-4BB5-4DA4-B4FF-F121989C712B}" destId="{9194DA16-8F15-4552-BEAE-8E782BD7D8D8}" srcOrd="0" destOrd="0" presId="urn:microsoft.com/office/officeart/2005/8/layout/cycle6"/>
    <dgm:cxn modelId="{D59080A6-9E81-490B-BFA8-C4D51DD9E138}" srcId="{ED246D71-FEB8-4F4A-953E-E817C0782F58}" destId="{24AC27BA-BCAB-4F5A-BC14-ED67F9832EC0}" srcOrd="2" destOrd="0" parTransId="{76101482-1CC7-4A17-992F-D77B26140138}" sibTransId="{437684DB-4BB5-4DA4-B4FF-F121989C712B}"/>
    <dgm:cxn modelId="{3F0186BE-8FC9-4917-B2B6-76379F61283C}" srcId="{ED246D71-FEB8-4F4A-953E-E817C0782F58}" destId="{AB86ABBB-F933-455A-ADEC-7AC1AF238BE6}" srcOrd="1" destOrd="0" parTransId="{86678A99-F91B-4478-B722-9BDDE1D8428B}" sibTransId="{0AD914D7-540C-4116-AF97-876A4F787FB0}"/>
    <dgm:cxn modelId="{30CC9CC8-674F-4B44-9696-BC8C3FA984CE}" type="presOf" srcId="{24AC27BA-BCAB-4F5A-BC14-ED67F9832EC0}" destId="{CA12330D-A3B9-4A75-89C0-1315CF45C994}" srcOrd="0" destOrd="0" presId="urn:microsoft.com/office/officeart/2005/8/layout/cycle6"/>
    <dgm:cxn modelId="{1F8CF4DE-C6F9-42B7-ADFB-6333EE00CB4B}" type="presOf" srcId="{0AD914D7-540C-4116-AF97-876A4F787FB0}" destId="{DF2CC9E3-9FCF-4586-96A5-56ED852418BB}" srcOrd="0" destOrd="0" presId="urn:microsoft.com/office/officeart/2005/8/layout/cycle6"/>
    <dgm:cxn modelId="{30CAC527-FABC-4D38-A625-31878D195578}" type="presParOf" srcId="{A2CC3BDE-100B-4B27-8DA9-AA9C2EFF795E}" destId="{6A709479-EF5A-47CE-925B-93E0E889C4C2}" srcOrd="0" destOrd="0" presId="urn:microsoft.com/office/officeart/2005/8/layout/cycle6"/>
    <dgm:cxn modelId="{FB037835-E41B-4663-A29E-A236FFD672DE}" type="presParOf" srcId="{A2CC3BDE-100B-4B27-8DA9-AA9C2EFF795E}" destId="{92271AC2-9A98-4200-892F-AF74D5E83A21}" srcOrd="1" destOrd="0" presId="urn:microsoft.com/office/officeart/2005/8/layout/cycle6"/>
    <dgm:cxn modelId="{3F80CE35-A229-46DB-996C-7D8285016076}" type="presParOf" srcId="{A2CC3BDE-100B-4B27-8DA9-AA9C2EFF795E}" destId="{9F53B856-4CE9-4B0D-A3C2-667B786F47B9}" srcOrd="2" destOrd="0" presId="urn:microsoft.com/office/officeart/2005/8/layout/cycle6"/>
    <dgm:cxn modelId="{65903434-D6AE-4750-9953-ABC11A95141D}" type="presParOf" srcId="{A2CC3BDE-100B-4B27-8DA9-AA9C2EFF795E}" destId="{32043D40-A051-486C-BB38-7E2878B6637A}" srcOrd="3" destOrd="0" presId="urn:microsoft.com/office/officeart/2005/8/layout/cycle6"/>
    <dgm:cxn modelId="{9EAEB0CB-413D-44AD-9ADC-726EE9622958}" type="presParOf" srcId="{A2CC3BDE-100B-4B27-8DA9-AA9C2EFF795E}" destId="{12524DA2-0A15-4E92-9D90-7DA9524F5451}" srcOrd="4" destOrd="0" presId="urn:microsoft.com/office/officeart/2005/8/layout/cycle6"/>
    <dgm:cxn modelId="{CBC63C64-C16E-49A6-A763-CCD0083AC7AD}" type="presParOf" srcId="{A2CC3BDE-100B-4B27-8DA9-AA9C2EFF795E}" destId="{DF2CC9E3-9FCF-4586-96A5-56ED852418BB}" srcOrd="5" destOrd="0" presId="urn:microsoft.com/office/officeart/2005/8/layout/cycle6"/>
    <dgm:cxn modelId="{440B790D-06FC-42FF-AF3F-92F4FBA5CB20}" type="presParOf" srcId="{A2CC3BDE-100B-4B27-8DA9-AA9C2EFF795E}" destId="{CA12330D-A3B9-4A75-89C0-1315CF45C994}" srcOrd="6" destOrd="0" presId="urn:microsoft.com/office/officeart/2005/8/layout/cycle6"/>
    <dgm:cxn modelId="{DCCBF315-7B4B-4373-8967-E8580608D158}" type="presParOf" srcId="{A2CC3BDE-100B-4B27-8DA9-AA9C2EFF795E}" destId="{A4A2DC34-3FAC-4CD7-801F-C912988CB455}" srcOrd="7" destOrd="0" presId="urn:microsoft.com/office/officeart/2005/8/layout/cycle6"/>
    <dgm:cxn modelId="{5D76C3D6-92EC-455D-BCBA-DE01D9B1C2E9}" type="presParOf" srcId="{A2CC3BDE-100B-4B27-8DA9-AA9C2EFF795E}" destId="{9194DA16-8F15-4552-BEAE-8E782BD7D8D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</dgm:ptLst>
  <dgm:cxnLst>
    <dgm:cxn modelId="{FF49DD76-6FE4-4832-9925-5649BBF0959B}" type="presOf" srcId="{ED246D71-FEB8-4F4A-953E-E817C0782F58}" destId="{A2CC3BDE-100B-4B27-8DA9-AA9C2EFF795E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F696FC3D-CD48-408A-8117-86D35B499B07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77C9D0C-9892-4039-AF62-B8B22529D5E8}" type="par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6C596DE-0885-4ACF-8BD0-1083D3349EF0}" type="sib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B86ABBB-F933-455A-ADEC-7AC1AF238BE6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6678A99-F91B-4478-B722-9BDDE1D8428B}" type="par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AD914D7-540C-4116-AF97-876A4F787FB0}" type="sib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4AC27BA-BCAB-4F5A-BC14-ED67F9832EC0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101482-1CC7-4A17-992F-D77B26140138}" type="par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37684DB-4BB5-4DA4-B4FF-F121989C712B}" type="sib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  <dgm:pt modelId="{6A709479-EF5A-47CE-925B-93E0E889C4C2}" type="pres">
      <dgm:prSet presAssocID="{F696FC3D-CD48-408A-8117-86D35B499B07}" presName="node" presStyleLbl="node1" presStyleIdx="0" presStyleCnt="3">
        <dgm:presLayoutVars>
          <dgm:bulletEnabled val="1"/>
        </dgm:presLayoutVars>
      </dgm:prSet>
      <dgm:spPr/>
    </dgm:pt>
    <dgm:pt modelId="{92271AC2-9A98-4200-892F-AF74D5E83A21}" type="pres">
      <dgm:prSet presAssocID="{F696FC3D-CD48-408A-8117-86D35B499B07}" presName="spNode" presStyleCnt="0"/>
      <dgm:spPr/>
    </dgm:pt>
    <dgm:pt modelId="{9F53B856-4CE9-4B0D-A3C2-667B786F47B9}" type="pres">
      <dgm:prSet presAssocID="{56C596DE-0885-4ACF-8BD0-1083D3349EF0}" presName="sibTrans" presStyleLbl="sibTrans1D1" presStyleIdx="0" presStyleCnt="3"/>
      <dgm:spPr/>
    </dgm:pt>
    <dgm:pt modelId="{32043D40-A051-486C-BB38-7E2878B6637A}" type="pres">
      <dgm:prSet presAssocID="{AB86ABBB-F933-455A-ADEC-7AC1AF238BE6}" presName="node" presStyleLbl="node1" presStyleIdx="1" presStyleCnt="3">
        <dgm:presLayoutVars>
          <dgm:bulletEnabled val="1"/>
        </dgm:presLayoutVars>
      </dgm:prSet>
      <dgm:spPr/>
    </dgm:pt>
    <dgm:pt modelId="{12524DA2-0A15-4E92-9D90-7DA9524F5451}" type="pres">
      <dgm:prSet presAssocID="{AB86ABBB-F933-455A-ADEC-7AC1AF238BE6}" presName="spNode" presStyleCnt="0"/>
      <dgm:spPr/>
    </dgm:pt>
    <dgm:pt modelId="{DF2CC9E3-9FCF-4586-96A5-56ED852418BB}" type="pres">
      <dgm:prSet presAssocID="{0AD914D7-540C-4116-AF97-876A4F787FB0}" presName="sibTrans" presStyleLbl="sibTrans1D1" presStyleIdx="1" presStyleCnt="3"/>
      <dgm:spPr/>
    </dgm:pt>
    <dgm:pt modelId="{CA12330D-A3B9-4A75-89C0-1315CF45C994}" type="pres">
      <dgm:prSet presAssocID="{24AC27BA-BCAB-4F5A-BC14-ED67F9832EC0}" presName="node" presStyleLbl="node1" presStyleIdx="2" presStyleCnt="3">
        <dgm:presLayoutVars>
          <dgm:bulletEnabled val="1"/>
        </dgm:presLayoutVars>
      </dgm:prSet>
      <dgm:spPr/>
    </dgm:pt>
    <dgm:pt modelId="{A4A2DC34-3FAC-4CD7-801F-C912988CB455}" type="pres">
      <dgm:prSet presAssocID="{24AC27BA-BCAB-4F5A-BC14-ED67F9832EC0}" presName="spNode" presStyleCnt="0"/>
      <dgm:spPr/>
    </dgm:pt>
    <dgm:pt modelId="{9194DA16-8F15-4552-BEAE-8E782BD7D8D8}" type="pres">
      <dgm:prSet presAssocID="{437684DB-4BB5-4DA4-B4FF-F121989C712B}" presName="sibTrans" presStyleLbl="sibTrans1D1" presStyleIdx="2" presStyleCnt="3"/>
      <dgm:spPr/>
    </dgm:pt>
  </dgm:ptLst>
  <dgm:cxnLst>
    <dgm:cxn modelId="{576F2400-805E-4247-A7D6-1BDBDDE6184A}" type="presOf" srcId="{56C596DE-0885-4ACF-8BD0-1083D3349EF0}" destId="{9F53B856-4CE9-4B0D-A3C2-667B786F47B9}" srcOrd="0" destOrd="0" presId="urn:microsoft.com/office/officeart/2005/8/layout/cycle6"/>
    <dgm:cxn modelId="{0841FA13-0EEB-4B21-A362-CAA978E3620E}" type="presOf" srcId="{AB86ABBB-F933-455A-ADEC-7AC1AF238BE6}" destId="{32043D40-A051-486C-BB38-7E2878B6637A}" srcOrd="0" destOrd="0" presId="urn:microsoft.com/office/officeart/2005/8/layout/cycle6"/>
    <dgm:cxn modelId="{0152986E-6B45-404B-8442-880FBBE33911}" srcId="{ED246D71-FEB8-4F4A-953E-E817C0782F58}" destId="{F696FC3D-CD48-408A-8117-86D35B499B07}" srcOrd="0" destOrd="0" parTransId="{377C9D0C-9892-4039-AF62-B8B22529D5E8}" sibTransId="{56C596DE-0885-4ACF-8BD0-1083D3349EF0}"/>
    <dgm:cxn modelId="{FF49DD76-6FE4-4832-9925-5649BBF0959B}" type="presOf" srcId="{ED246D71-FEB8-4F4A-953E-E817C0782F58}" destId="{A2CC3BDE-100B-4B27-8DA9-AA9C2EFF795E}" srcOrd="0" destOrd="0" presId="urn:microsoft.com/office/officeart/2005/8/layout/cycle6"/>
    <dgm:cxn modelId="{28FFEA56-E607-446E-AA4A-625298C4D763}" type="presOf" srcId="{F696FC3D-CD48-408A-8117-86D35B499B07}" destId="{6A709479-EF5A-47CE-925B-93E0E889C4C2}" srcOrd="0" destOrd="0" presId="urn:microsoft.com/office/officeart/2005/8/layout/cycle6"/>
    <dgm:cxn modelId="{3D727A87-FBE2-4F95-A887-FA1A8FF0ADD3}" type="presOf" srcId="{437684DB-4BB5-4DA4-B4FF-F121989C712B}" destId="{9194DA16-8F15-4552-BEAE-8E782BD7D8D8}" srcOrd="0" destOrd="0" presId="urn:microsoft.com/office/officeart/2005/8/layout/cycle6"/>
    <dgm:cxn modelId="{D59080A6-9E81-490B-BFA8-C4D51DD9E138}" srcId="{ED246D71-FEB8-4F4A-953E-E817C0782F58}" destId="{24AC27BA-BCAB-4F5A-BC14-ED67F9832EC0}" srcOrd="2" destOrd="0" parTransId="{76101482-1CC7-4A17-992F-D77B26140138}" sibTransId="{437684DB-4BB5-4DA4-B4FF-F121989C712B}"/>
    <dgm:cxn modelId="{3F0186BE-8FC9-4917-B2B6-76379F61283C}" srcId="{ED246D71-FEB8-4F4A-953E-E817C0782F58}" destId="{AB86ABBB-F933-455A-ADEC-7AC1AF238BE6}" srcOrd="1" destOrd="0" parTransId="{86678A99-F91B-4478-B722-9BDDE1D8428B}" sibTransId="{0AD914D7-540C-4116-AF97-876A4F787FB0}"/>
    <dgm:cxn modelId="{30CC9CC8-674F-4B44-9696-BC8C3FA984CE}" type="presOf" srcId="{24AC27BA-BCAB-4F5A-BC14-ED67F9832EC0}" destId="{CA12330D-A3B9-4A75-89C0-1315CF45C994}" srcOrd="0" destOrd="0" presId="urn:microsoft.com/office/officeart/2005/8/layout/cycle6"/>
    <dgm:cxn modelId="{1F8CF4DE-C6F9-42B7-ADFB-6333EE00CB4B}" type="presOf" srcId="{0AD914D7-540C-4116-AF97-876A4F787FB0}" destId="{DF2CC9E3-9FCF-4586-96A5-56ED852418BB}" srcOrd="0" destOrd="0" presId="urn:microsoft.com/office/officeart/2005/8/layout/cycle6"/>
    <dgm:cxn modelId="{30CAC527-FABC-4D38-A625-31878D195578}" type="presParOf" srcId="{A2CC3BDE-100B-4B27-8DA9-AA9C2EFF795E}" destId="{6A709479-EF5A-47CE-925B-93E0E889C4C2}" srcOrd="0" destOrd="0" presId="urn:microsoft.com/office/officeart/2005/8/layout/cycle6"/>
    <dgm:cxn modelId="{FB037835-E41B-4663-A29E-A236FFD672DE}" type="presParOf" srcId="{A2CC3BDE-100B-4B27-8DA9-AA9C2EFF795E}" destId="{92271AC2-9A98-4200-892F-AF74D5E83A21}" srcOrd="1" destOrd="0" presId="urn:microsoft.com/office/officeart/2005/8/layout/cycle6"/>
    <dgm:cxn modelId="{3F80CE35-A229-46DB-996C-7D8285016076}" type="presParOf" srcId="{A2CC3BDE-100B-4B27-8DA9-AA9C2EFF795E}" destId="{9F53B856-4CE9-4B0D-A3C2-667B786F47B9}" srcOrd="2" destOrd="0" presId="urn:microsoft.com/office/officeart/2005/8/layout/cycle6"/>
    <dgm:cxn modelId="{65903434-D6AE-4750-9953-ABC11A95141D}" type="presParOf" srcId="{A2CC3BDE-100B-4B27-8DA9-AA9C2EFF795E}" destId="{32043D40-A051-486C-BB38-7E2878B6637A}" srcOrd="3" destOrd="0" presId="urn:microsoft.com/office/officeart/2005/8/layout/cycle6"/>
    <dgm:cxn modelId="{9EAEB0CB-413D-44AD-9ADC-726EE9622958}" type="presParOf" srcId="{A2CC3BDE-100B-4B27-8DA9-AA9C2EFF795E}" destId="{12524DA2-0A15-4E92-9D90-7DA9524F5451}" srcOrd="4" destOrd="0" presId="urn:microsoft.com/office/officeart/2005/8/layout/cycle6"/>
    <dgm:cxn modelId="{CBC63C64-C16E-49A6-A763-CCD0083AC7AD}" type="presParOf" srcId="{A2CC3BDE-100B-4B27-8DA9-AA9C2EFF795E}" destId="{DF2CC9E3-9FCF-4586-96A5-56ED852418BB}" srcOrd="5" destOrd="0" presId="urn:microsoft.com/office/officeart/2005/8/layout/cycle6"/>
    <dgm:cxn modelId="{440B790D-06FC-42FF-AF3F-92F4FBA5CB20}" type="presParOf" srcId="{A2CC3BDE-100B-4B27-8DA9-AA9C2EFF795E}" destId="{CA12330D-A3B9-4A75-89C0-1315CF45C994}" srcOrd="6" destOrd="0" presId="urn:microsoft.com/office/officeart/2005/8/layout/cycle6"/>
    <dgm:cxn modelId="{DCCBF315-7B4B-4373-8967-E8580608D158}" type="presParOf" srcId="{A2CC3BDE-100B-4B27-8DA9-AA9C2EFF795E}" destId="{A4A2DC34-3FAC-4CD7-801F-C912988CB455}" srcOrd="7" destOrd="0" presId="urn:microsoft.com/office/officeart/2005/8/layout/cycle6"/>
    <dgm:cxn modelId="{5D76C3D6-92EC-455D-BCBA-DE01D9B1C2E9}" type="presParOf" srcId="{A2CC3BDE-100B-4B27-8DA9-AA9C2EFF795E}" destId="{9194DA16-8F15-4552-BEAE-8E782BD7D8D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</dgm:ptLst>
  <dgm:cxnLst>
    <dgm:cxn modelId="{FF49DD76-6FE4-4832-9925-5649BBF0959B}" type="presOf" srcId="{ED246D71-FEB8-4F4A-953E-E817C0782F58}" destId="{A2CC3BDE-100B-4B27-8DA9-AA9C2EFF795E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F696FC3D-CD48-408A-8117-86D35B499B07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77C9D0C-9892-4039-AF62-B8B22529D5E8}" type="par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6C596DE-0885-4ACF-8BD0-1083D3349EF0}" type="sib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B86ABBB-F933-455A-ADEC-7AC1AF238BE6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6678A99-F91B-4478-B722-9BDDE1D8428B}" type="par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AD914D7-540C-4116-AF97-876A4F787FB0}" type="sib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4AC27BA-BCAB-4F5A-BC14-ED67F9832EC0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101482-1CC7-4A17-992F-D77B26140138}" type="par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37684DB-4BB5-4DA4-B4FF-F121989C712B}" type="sib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  <dgm:pt modelId="{6A709479-EF5A-47CE-925B-93E0E889C4C2}" type="pres">
      <dgm:prSet presAssocID="{F696FC3D-CD48-408A-8117-86D35B499B07}" presName="node" presStyleLbl="node1" presStyleIdx="0" presStyleCnt="3">
        <dgm:presLayoutVars>
          <dgm:bulletEnabled val="1"/>
        </dgm:presLayoutVars>
      </dgm:prSet>
      <dgm:spPr/>
    </dgm:pt>
    <dgm:pt modelId="{92271AC2-9A98-4200-892F-AF74D5E83A21}" type="pres">
      <dgm:prSet presAssocID="{F696FC3D-CD48-408A-8117-86D35B499B07}" presName="spNode" presStyleCnt="0"/>
      <dgm:spPr/>
    </dgm:pt>
    <dgm:pt modelId="{9F53B856-4CE9-4B0D-A3C2-667B786F47B9}" type="pres">
      <dgm:prSet presAssocID="{56C596DE-0885-4ACF-8BD0-1083D3349EF0}" presName="sibTrans" presStyleLbl="sibTrans1D1" presStyleIdx="0" presStyleCnt="3"/>
      <dgm:spPr/>
    </dgm:pt>
    <dgm:pt modelId="{32043D40-A051-486C-BB38-7E2878B6637A}" type="pres">
      <dgm:prSet presAssocID="{AB86ABBB-F933-455A-ADEC-7AC1AF238BE6}" presName="node" presStyleLbl="node1" presStyleIdx="1" presStyleCnt="3">
        <dgm:presLayoutVars>
          <dgm:bulletEnabled val="1"/>
        </dgm:presLayoutVars>
      </dgm:prSet>
      <dgm:spPr/>
    </dgm:pt>
    <dgm:pt modelId="{12524DA2-0A15-4E92-9D90-7DA9524F5451}" type="pres">
      <dgm:prSet presAssocID="{AB86ABBB-F933-455A-ADEC-7AC1AF238BE6}" presName="spNode" presStyleCnt="0"/>
      <dgm:spPr/>
    </dgm:pt>
    <dgm:pt modelId="{DF2CC9E3-9FCF-4586-96A5-56ED852418BB}" type="pres">
      <dgm:prSet presAssocID="{0AD914D7-540C-4116-AF97-876A4F787FB0}" presName="sibTrans" presStyleLbl="sibTrans1D1" presStyleIdx="1" presStyleCnt="3"/>
      <dgm:spPr/>
    </dgm:pt>
    <dgm:pt modelId="{CA12330D-A3B9-4A75-89C0-1315CF45C994}" type="pres">
      <dgm:prSet presAssocID="{24AC27BA-BCAB-4F5A-BC14-ED67F9832EC0}" presName="node" presStyleLbl="node1" presStyleIdx="2" presStyleCnt="3">
        <dgm:presLayoutVars>
          <dgm:bulletEnabled val="1"/>
        </dgm:presLayoutVars>
      </dgm:prSet>
      <dgm:spPr/>
    </dgm:pt>
    <dgm:pt modelId="{A4A2DC34-3FAC-4CD7-801F-C912988CB455}" type="pres">
      <dgm:prSet presAssocID="{24AC27BA-BCAB-4F5A-BC14-ED67F9832EC0}" presName="spNode" presStyleCnt="0"/>
      <dgm:spPr/>
    </dgm:pt>
    <dgm:pt modelId="{9194DA16-8F15-4552-BEAE-8E782BD7D8D8}" type="pres">
      <dgm:prSet presAssocID="{437684DB-4BB5-4DA4-B4FF-F121989C712B}" presName="sibTrans" presStyleLbl="sibTrans1D1" presStyleIdx="2" presStyleCnt="3"/>
      <dgm:spPr/>
    </dgm:pt>
  </dgm:ptLst>
  <dgm:cxnLst>
    <dgm:cxn modelId="{576F2400-805E-4247-A7D6-1BDBDDE6184A}" type="presOf" srcId="{56C596DE-0885-4ACF-8BD0-1083D3349EF0}" destId="{9F53B856-4CE9-4B0D-A3C2-667B786F47B9}" srcOrd="0" destOrd="0" presId="urn:microsoft.com/office/officeart/2005/8/layout/cycle6"/>
    <dgm:cxn modelId="{0841FA13-0EEB-4B21-A362-CAA978E3620E}" type="presOf" srcId="{AB86ABBB-F933-455A-ADEC-7AC1AF238BE6}" destId="{32043D40-A051-486C-BB38-7E2878B6637A}" srcOrd="0" destOrd="0" presId="urn:microsoft.com/office/officeart/2005/8/layout/cycle6"/>
    <dgm:cxn modelId="{0152986E-6B45-404B-8442-880FBBE33911}" srcId="{ED246D71-FEB8-4F4A-953E-E817C0782F58}" destId="{F696FC3D-CD48-408A-8117-86D35B499B07}" srcOrd="0" destOrd="0" parTransId="{377C9D0C-9892-4039-AF62-B8B22529D5E8}" sibTransId="{56C596DE-0885-4ACF-8BD0-1083D3349EF0}"/>
    <dgm:cxn modelId="{FF49DD76-6FE4-4832-9925-5649BBF0959B}" type="presOf" srcId="{ED246D71-FEB8-4F4A-953E-E817C0782F58}" destId="{A2CC3BDE-100B-4B27-8DA9-AA9C2EFF795E}" srcOrd="0" destOrd="0" presId="urn:microsoft.com/office/officeart/2005/8/layout/cycle6"/>
    <dgm:cxn modelId="{28FFEA56-E607-446E-AA4A-625298C4D763}" type="presOf" srcId="{F696FC3D-CD48-408A-8117-86D35B499B07}" destId="{6A709479-EF5A-47CE-925B-93E0E889C4C2}" srcOrd="0" destOrd="0" presId="urn:microsoft.com/office/officeart/2005/8/layout/cycle6"/>
    <dgm:cxn modelId="{3D727A87-FBE2-4F95-A887-FA1A8FF0ADD3}" type="presOf" srcId="{437684DB-4BB5-4DA4-B4FF-F121989C712B}" destId="{9194DA16-8F15-4552-BEAE-8E782BD7D8D8}" srcOrd="0" destOrd="0" presId="urn:microsoft.com/office/officeart/2005/8/layout/cycle6"/>
    <dgm:cxn modelId="{D59080A6-9E81-490B-BFA8-C4D51DD9E138}" srcId="{ED246D71-FEB8-4F4A-953E-E817C0782F58}" destId="{24AC27BA-BCAB-4F5A-BC14-ED67F9832EC0}" srcOrd="2" destOrd="0" parTransId="{76101482-1CC7-4A17-992F-D77B26140138}" sibTransId="{437684DB-4BB5-4DA4-B4FF-F121989C712B}"/>
    <dgm:cxn modelId="{3F0186BE-8FC9-4917-B2B6-76379F61283C}" srcId="{ED246D71-FEB8-4F4A-953E-E817C0782F58}" destId="{AB86ABBB-F933-455A-ADEC-7AC1AF238BE6}" srcOrd="1" destOrd="0" parTransId="{86678A99-F91B-4478-B722-9BDDE1D8428B}" sibTransId="{0AD914D7-540C-4116-AF97-876A4F787FB0}"/>
    <dgm:cxn modelId="{30CC9CC8-674F-4B44-9696-BC8C3FA984CE}" type="presOf" srcId="{24AC27BA-BCAB-4F5A-BC14-ED67F9832EC0}" destId="{CA12330D-A3B9-4A75-89C0-1315CF45C994}" srcOrd="0" destOrd="0" presId="urn:microsoft.com/office/officeart/2005/8/layout/cycle6"/>
    <dgm:cxn modelId="{1F8CF4DE-C6F9-42B7-ADFB-6333EE00CB4B}" type="presOf" srcId="{0AD914D7-540C-4116-AF97-876A4F787FB0}" destId="{DF2CC9E3-9FCF-4586-96A5-56ED852418BB}" srcOrd="0" destOrd="0" presId="urn:microsoft.com/office/officeart/2005/8/layout/cycle6"/>
    <dgm:cxn modelId="{30CAC527-FABC-4D38-A625-31878D195578}" type="presParOf" srcId="{A2CC3BDE-100B-4B27-8DA9-AA9C2EFF795E}" destId="{6A709479-EF5A-47CE-925B-93E0E889C4C2}" srcOrd="0" destOrd="0" presId="urn:microsoft.com/office/officeart/2005/8/layout/cycle6"/>
    <dgm:cxn modelId="{FB037835-E41B-4663-A29E-A236FFD672DE}" type="presParOf" srcId="{A2CC3BDE-100B-4B27-8DA9-AA9C2EFF795E}" destId="{92271AC2-9A98-4200-892F-AF74D5E83A21}" srcOrd="1" destOrd="0" presId="urn:microsoft.com/office/officeart/2005/8/layout/cycle6"/>
    <dgm:cxn modelId="{3F80CE35-A229-46DB-996C-7D8285016076}" type="presParOf" srcId="{A2CC3BDE-100B-4B27-8DA9-AA9C2EFF795E}" destId="{9F53B856-4CE9-4B0D-A3C2-667B786F47B9}" srcOrd="2" destOrd="0" presId="urn:microsoft.com/office/officeart/2005/8/layout/cycle6"/>
    <dgm:cxn modelId="{65903434-D6AE-4750-9953-ABC11A95141D}" type="presParOf" srcId="{A2CC3BDE-100B-4B27-8DA9-AA9C2EFF795E}" destId="{32043D40-A051-486C-BB38-7E2878B6637A}" srcOrd="3" destOrd="0" presId="urn:microsoft.com/office/officeart/2005/8/layout/cycle6"/>
    <dgm:cxn modelId="{9EAEB0CB-413D-44AD-9ADC-726EE9622958}" type="presParOf" srcId="{A2CC3BDE-100B-4B27-8DA9-AA9C2EFF795E}" destId="{12524DA2-0A15-4E92-9D90-7DA9524F5451}" srcOrd="4" destOrd="0" presId="urn:microsoft.com/office/officeart/2005/8/layout/cycle6"/>
    <dgm:cxn modelId="{CBC63C64-C16E-49A6-A763-CCD0083AC7AD}" type="presParOf" srcId="{A2CC3BDE-100B-4B27-8DA9-AA9C2EFF795E}" destId="{DF2CC9E3-9FCF-4586-96A5-56ED852418BB}" srcOrd="5" destOrd="0" presId="urn:microsoft.com/office/officeart/2005/8/layout/cycle6"/>
    <dgm:cxn modelId="{440B790D-06FC-42FF-AF3F-92F4FBA5CB20}" type="presParOf" srcId="{A2CC3BDE-100B-4B27-8DA9-AA9C2EFF795E}" destId="{CA12330D-A3B9-4A75-89C0-1315CF45C994}" srcOrd="6" destOrd="0" presId="urn:microsoft.com/office/officeart/2005/8/layout/cycle6"/>
    <dgm:cxn modelId="{DCCBF315-7B4B-4373-8967-E8580608D158}" type="presParOf" srcId="{A2CC3BDE-100B-4B27-8DA9-AA9C2EFF795E}" destId="{A4A2DC34-3FAC-4CD7-801F-C912988CB455}" srcOrd="7" destOrd="0" presId="urn:microsoft.com/office/officeart/2005/8/layout/cycle6"/>
    <dgm:cxn modelId="{5D76C3D6-92EC-455D-BCBA-DE01D9B1C2E9}" type="presParOf" srcId="{A2CC3BDE-100B-4B27-8DA9-AA9C2EFF795E}" destId="{9194DA16-8F15-4552-BEAE-8E782BD7D8D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09479-EF5A-47CE-925B-93E0E889C4C2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900613" y="80662"/>
        <a:ext cx="2326773" cy="1457220"/>
      </dsp:txXfrm>
    </dsp:sp>
    <dsp:sp modelId="{9F53B856-4CE9-4B0D-A3C2-667B786F47B9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415001" y="407008"/>
              </a:moveTo>
              <a:arcTo wR="2154715" hR="2154715" stAng="18347740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3D40-A051-486C-BB38-7E2878B6637A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766651" y="3312736"/>
        <a:ext cx="2326773" cy="1457220"/>
      </dsp:txXfrm>
    </dsp:sp>
    <dsp:sp modelId="{DF2CC9E3-9FCF-4586-96A5-56ED852418BB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180587" y="4049547"/>
              </a:moveTo>
              <a:arcTo wR="2154715" hR="2154715" stAng="3694120" swAng="3411761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2330D-A3B9-4A75-89C0-1315CF45C994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034574" y="3312736"/>
        <a:ext cx="2326773" cy="1457220"/>
      </dsp:txXfrm>
    </dsp:sp>
    <dsp:sp modelId="{9194DA16-8F15-4552-BEAE-8E782BD7D8D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14306" y="2402600"/>
              </a:moveTo>
              <a:arcTo wR="2154715" hR="2154715" stAng="10403635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09479-EF5A-47CE-925B-93E0E889C4C2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900613" y="80662"/>
        <a:ext cx="2326773" cy="1457220"/>
      </dsp:txXfrm>
    </dsp:sp>
    <dsp:sp modelId="{9F53B856-4CE9-4B0D-A3C2-667B786F47B9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415001" y="407008"/>
              </a:moveTo>
              <a:arcTo wR="2154715" hR="2154715" stAng="18347740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3D40-A051-486C-BB38-7E2878B6637A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766651" y="3312736"/>
        <a:ext cx="2326773" cy="1457220"/>
      </dsp:txXfrm>
    </dsp:sp>
    <dsp:sp modelId="{DF2CC9E3-9FCF-4586-96A5-56ED852418BB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180587" y="4049547"/>
              </a:moveTo>
              <a:arcTo wR="2154715" hR="2154715" stAng="3694120" swAng="3411761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2330D-A3B9-4A75-89C0-1315CF45C994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034574" y="3312736"/>
        <a:ext cx="2326773" cy="1457220"/>
      </dsp:txXfrm>
    </dsp:sp>
    <dsp:sp modelId="{9194DA16-8F15-4552-BEAE-8E782BD7D8D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14306" y="2402600"/>
              </a:moveTo>
              <a:arcTo wR="2154715" hR="2154715" stAng="10403635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09479-EF5A-47CE-925B-93E0E889C4C2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900613" y="80662"/>
        <a:ext cx="2326773" cy="1457220"/>
      </dsp:txXfrm>
    </dsp:sp>
    <dsp:sp modelId="{9F53B856-4CE9-4B0D-A3C2-667B786F47B9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415001" y="407008"/>
              </a:moveTo>
              <a:arcTo wR="2154715" hR="2154715" stAng="18347740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3D40-A051-486C-BB38-7E2878B6637A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766651" y="3312736"/>
        <a:ext cx="2326773" cy="1457220"/>
      </dsp:txXfrm>
    </dsp:sp>
    <dsp:sp modelId="{DF2CC9E3-9FCF-4586-96A5-56ED852418BB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180587" y="4049547"/>
              </a:moveTo>
              <a:arcTo wR="2154715" hR="2154715" stAng="3694120" swAng="3411761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2330D-A3B9-4A75-89C0-1315CF45C994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034574" y="3312736"/>
        <a:ext cx="2326773" cy="1457220"/>
      </dsp:txXfrm>
    </dsp:sp>
    <dsp:sp modelId="{9194DA16-8F15-4552-BEAE-8E782BD7D8D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14306" y="2402600"/>
              </a:moveTo>
              <a:arcTo wR="2154715" hR="2154715" stAng="10403635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09479-EF5A-47CE-925B-93E0E889C4C2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900613" y="80662"/>
        <a:ext cx="2326773" cy="1457220"/>
      </dsp:txXfrm>
    </dsp:sp>
    <dsp:sp modelId="{9F53B856-4CE9-4B0D-A3C2-667B786F47B9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415001" y="407008"/>
              </a:moveTo>
              <a:arcTo wR="2154715" hR="2154715" stAng="18347740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3D40-A051-486C-BB38-7E2878B6637A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766651" y="3312736"/>
        <a:ext cx="2326773" cy="1457220"/>
      </dsp:txXfrm>
    </dsp:sp>
    <dsp:sp modelId="{DF2CC9E3-9FCF-4586-96A5-56ED852418BB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180587" y="4049547"/>
              </a:moveTo>
              <a:arcTo wR="2154715" hR="2154715" stAng="3694120" swAng="3411761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2330D-A3B9-4A75-89C0-1315CF45C994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034574" y="3312736"/>
        <a:ext cx="2326773" cy="1457220"/>
      </dsp:txXfrm>
    </dsp:sp>
    <dsp:sp modelId="{9194DA16-8F15-4552-BEAE-8E782BD7D8D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14306" y="2402600"/>
              </a:moveTo>
              <a:arcTo wR="2154715" hR="2154715" stAng="10403635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13521-7E50-4644-9C79-C32EE84819E2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95315-220D-4AA4-9D2C-6D6D471C3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83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94C4-A23C-454F-A21B-C07DB7C52A14}" type="datetime1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9755" y="6155797"/>
            <a:ext cx="1142245" cy="669925"/>
          </a:xfrm>
          <a:prstGeom prst="rect">
            <a:avLst/>
          </a:prstGeom>
        </p:spPr>
        <p:txBody>
          <a:bodyPr anchor="b"/>
          <a:lstStyle>
            <a:lvl1pPr algn="r">
              <a:defRPr sz="1800"/>
            </a:lvl1pPr>
          </a:lstStyle>
          <a:p>
            <a:fld id="{906D6852-E928-431B-987C-CF3135B02BE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3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929903-E8DF-480B-9303-19000E509658}" type="datetime1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10158C7-20AF-8938-A9CF-2DC5C0286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2419" y="6537325"/>
            <a:ext cx="1142245" cy="6699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906D6852-E928-431B-987C-CF3135B02BE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083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EC2161-7809-08CD-FA89-A90AB8B45C8C}"/>
              </a:ext>
            </a:extLst>
          </p:cNvPr>
          <p:cNvSpPr txBox="1"/>
          <p:nvPr/>
        </p:nvSpPr>
        <p:spPr>
          <a:xfrm>
            <a:off x="0" y="2110636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DIG</a:t>
            </a:r>
            <a:r>
              <a:rPr kumimoji="1"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ｶﾚｯｼﾞ</a:t>
            </a:r>
            <a:r>
              <a:rPr kumimoji="1"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期 ﾌﾟﾛｸﾞﾗﾐﾝｸﾞ基礎</a:t>
            </a:r>
            <a:endParaRPr kumimoji="1" lang="en-US" altLang="ja-JP" sz="6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ﾌﾟﾛｼﾞｪｸﾄ ﾌﾟﾚｾﾞﾝﾃｰｼｮﾝ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511D5C-39CC-8FA8-C9DE-C0F686814D1E}"/>
              </a:ext>
            </a:extLst>
          </p:cNvPr>
          <p:cNvSpPr txBox="1"/>
          <p:nvPr/>
        </p:nvSpPr>
        <p:spPr>
          <a:xfrm>
            <a:off x="4865915" y="5975064"/>
            <a:ext cx="725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期 牧野</a:t>
            </a:r>
            <a:r>
              <a:rPr kumimoji="1"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3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Kouji</a:t>
            </a:r>
            <a:r>
              <a:rPr kumimoji="1"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 Makino)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D2615C-F342-5BD2-81CB-EE7AA5FC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64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9510D8-9113-4E0F-BAB5-E32DB8AF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570760-3356-447B-8F7A-622954BF64A1}"/>
              </a:ext>
            </a:extLst>
          </p:cNvPr>
          <p:cNvSpPr txBox="1"/>
          <p:nvPr/>
        </p:nvSpPr>
        <p:spPr>
          <a:xfrm>
            <a:off x="0" y="308835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ﾃﾞﾓ</a:t>
            </a:r>
            <a:endParaRPr kumimoji="1" lang="en-US" altLang="ja-JP" sz="6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135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2B8E50-3F2B-4564-9FFD-7F0EBFB3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EFF48E-E121-4933-B20C-195EEF7347D9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5B0216-7E81-4E47-95C1-E66874F8C5FD}"/>
              </a:ext>
            </a:extLst>
          </p:cNvPr>
          <p:cNvSpPr txBox="1"/>
          <p:nvPr/>
        </p:nvSpPr>
        <p:spPr>
          <a:xfrm>
            <a:off x="395859" y="1797600"/>
            <a:ext cx="117961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基礎講座の内容は一通り実現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ﾃﾞｻﾞｲﾝは難しい</a:t>
            </a:r>
            <a:r>
              <a:rPr kumimoji="1"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どこに何を配置する</a:t>
            </a:r>
            <a:r>
              <a:rPr kumimoji="1"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br>
              <a:rPr kumimoji="1"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画面をどう遷移させる</a:t>
            </a:r>
            <a:r>
              <a:rPr kumimoji="1"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、どう実装する</a:t>
            </a:r>
            <a:r>
              <a:rPr kumimoji="1"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?)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ﾃﾞｻﾞｲﾝｾﾝｽの無さに絶望</a:t>
            </a:r>
            <a:endParaRPr lang="en-US" altLang="ja-JP" sz="5400" b="0" i="0" dirty="0">
              <a:solidFill>
                <a:srgbClr val="202320"/>
              </a:solidFill>
              <a:effectLst/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自由に楽しくやれたのが最大の収穫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グラフィックス 2" descr="親指を立てるしぐさ 単色塗りつぶし">
            <a:extLst>
              <a:ext uri="{FF2B5EF4-FFF2-40B4-BE49-F238E27FC236}">
                <a16:creationId xmlns:a16="http://schemas.microsoft.com/office/drawing/2014/main" id="{D076C6AE-34C3-42C6-900B-A6B19CCD7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7046" y="1723253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泣き顔 (塗りつぶし) 単色塗りつぶし">
            <a:extLst>
              <a:ext uri="{FF2B5EF4-FFF2-40B4-BE49-F238E27FC236}">
                <a16:creationId xmlns:a16="http://schemas.microsoft.com/office/drawing/2014/main" id="{4FB6310D-D347-473D-854F-456EBCD85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5800" y="3429000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泣き顔 (塗りつぶし) 単色塗りつぶし">
            <a:extLst>
              <a:ext uri="{FF2B5EF4-FFF2-40B4-BE49-F238E27FC236}">
                <a16:creationId xmlns:a16="http://schemas.microsoft.com/office/drawing/2014/main" id="{2F589559-1A25-41C3-9F43-46D291621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0200" y="4114800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花火 単色塗りつぶし">
            <a:extLst>
              <a:ext uri="{FF2B5EF4-FFF2-40B4-BE49-F238E27FC236}">
                <a16:creationId xmlns:a16="http://schemas.microsoft.com/office/drawing/2014/main" id="{659C6884-41B3-4E20-8C95-70CED4A97B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68343" y="49010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5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D06458-F5D8-4643-943F-F0594E50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1C3F8B-E89C-407D-8015-5644BF1FB1C6}"/>
              </a:ext>
            </a:extLst>
          </p:cNvPr>
          <p:cNvSpPr txBox="1"/>
          <p:nvPr/>
        </p:nvSpPr>
        <p:spPr>
          <a:xfrm>
            <a:off x="0" y="308835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おわり</a:t>
            </a:r>
            <a:endParaRPr kumimoji="1" lang="en-US" altLang="ja-JP" sz="6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416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2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B88080-028C-59C6-6460-F4E32B5B0C73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ﾌﾟﾛｸﾞﾗﾐﾝｸﾞ基礎で学んだこと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2028078"/>
              </p:ext>
            </p:extLst>
          </p:nvPr>
        </p:nvGraphicFramePr>
        <p:xfrm>
          <a:off x="1582821" y="16479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40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B88080-028C-59C6-6460-F4E32B5B0C73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1.JavaScript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72D41B-D66F-F5EB-F25E-74A4F5C977F0}"/>
              </a:ext>
            </a:extLst>
          </p:cNvPr>
          <p:cNvSpPr txBox="1"/>
          <p:nvPr/>
        </p:nvSpPr>
        <p:spPr>
          <a:xfrm>
            <a:off x="395859" y="1797600"/>
            <a:ext cx="117961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初めて触る言語だったが、他言語の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経験が生かせた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計算系の課題をたくさん実施、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Object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に苦戦するが日々の演習は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応用まで完了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グラフィックス 5" descr="親指を立てるしぐさ 単色塗りつぶし">
            <a:extLst>
              <a:ext uri="{FF2B5EF4-FFF2-40B4-BE49-F238E27FC236}">
                <a16:creationId xmlns:a16="http://schemas.microsoft.com/office/drawing/2014/main" id="{BCD30CDD-27B4-4B14-AE6C-29CE6F5B2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4113" y="51305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1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/>
        </p:nvGraphicFramePr>
        <p:xfrm>
          <a:off x="2032000" y="15516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8E36A4-375A-049B-F801-B782E4DFE464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2.DOM</a:t>
            </a:r>
            <a:r>
              <a:rPr kumimoji="1" lang="en-US" altLang="ja-JP" sz="4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(HTML</a:t>
            </a:r>
            <a:r>
              <a:rPr kumimoji="1" lang="ja-JP" altLang="en-US" sz="4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sz="4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CSS)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C77159-D452-3F77-7BBD-9570D144CE61}"/>
              </a:ext>
            </a:extLst>
          </p:cNvPr>
          <p:cNvSpPr txBox="1"/>
          <p:nvPr/>
        </p:nvSpPr>
        <p:spPr>
          <a:xfrm>
            <a:off x="395859" y="1797600"/>
            <a:ext cx="117961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これも初めて触る言語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CSS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JavaScript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はとっても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深い関係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の要素を触るのは大変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置きたい位置におけない、いうことを聞いてくれない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…)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グラフィックス 6" descr="泣き顔 (塗りつぶし) 単色塗りつぶし">
            <a:extLst>
              <a:ext uri="{FF2B5EF4-FFF2-40B4-BE49-F238E27FC236}">
                <a16:creationId xmlns:a16="http://schemas.microsoft.com/office/drawing/2014/main" id="{82243598-2661-43F9-9D8A-8B6B395EA5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44000" y="42610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9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422C25-342A-138C-1703-113F287D3009}"/>
              </a:ext>
            </a:extLst>
          </p:cNvPr>
          <p:cNvSpPr txBox="1"/>
          <p:nvPr/>
        </p:nvSpPr>
        <p:spPr>
          <a:xfrm>
            <a:off x="297005" y="331263"/>
            <a:ext cx="1206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u="sng" dirty="0"/>
              <a:t>3.BootCamp</a:t>
            </a:r>
            <a:r>
              <a:rPr kumimoji="1" lang="en-US" altLang="ja-JP" sz="4400" u="sng" dirty="0"/>
              <a:t>(</a:t>
            </a:r>
            <a:r>
              <a:rPr kumimoji="1" lang="en-US" altLang="ja-JP" sz="4400" u="sng" dirty="0" err="1"/>
              <a:t>BaseFook</a:t>
            </a:r>
            <a:r>
              <a:rPr kumimoji="1" lang="ja-JP" altLang="en-US" sz="4400" u="sng" dirty="0"/>
              <a:t>ﾌﾟﾚｾﾞﾝﾃｰｼｮﾝ視聴</a:t>
            </a:r>
            <a:r>
              <a:rPr kumimoji="1" lang="en-US" altLang="ja-JP" sz="4400" u="sng" dirty="0"/>
              <a:t>)</a:t>
            </a:r>
            <a:endParaRPr kumimoji="1" lang="en-US" altLang="ja-JP" sz="60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A7D4DA-9DB8-9368-68F2-445E8508325C}"/>
              </a:ext>
            </a:extLst>
          </p:cNvPr>
          <p:cNvSpPr txBox="1"/>
          <p:nvPr/>
        </p:nvSpPr>
        <p:spPr>
          <a:xfrm>
            <a:off x="395859" y="1797600"/>
            <a:ext cx="117961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/>
              <a:t>ｱﾌﾟﾘ・ﾌﾟﾚｾﾞﾝ共にﾚﾍﾞﾙ高い！</a:t>
            </a:r>
            <a:endParaRPr kumimoji="1" lang="en-US" altLang="ja-JP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/>
              <a:t>自由な発想</a:t>
            </a:r>
            <a:endParaRPr kumimoji="1" lang="en-US" altLang="ja-JP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/>
              <a:t>楽しんで課題に取り組む</a:t>
            </a:r>
            <a:endParaRPr kumimoji="1" lang="en-US" altLang="ja-JP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/>
              <a:t>よい刺激になった</a:t>
            </a:r>
            <a:endParaRPr kumimoji="1" lang="en-US" altLang="ja-JP" sz="5400" dirty="0"/>
          </a:p>
        </p:txBody>
      </p:sp>
      <p:pic>
        <p:nvPicPr>
          <p:cNvPr id="3" name="グラフィックス 2" descr="天使の顔 (塗りつぶし) 単色塗りつぶし">
            <a:extLst>
              <a:ext uri="{FF2B5EF4-FFF2-40B4-BE49-F238E27FC236}">
                <a16:creationId xmlns:a16="http://schemas.microsoft.com/office/drawing/2014/main" id="{CC513780-B4C1-4237-9CA5-F3F283A6F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0933" y="42379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4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/>
        </p:nvGraphicFramePr>
        <p:xfrm>
          <a:off x="2032000" y="15516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99802BEC-E917-4C2B-9A2B-ED41A32EE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0225871"/>
              </p:ext>
            </p:extLst>
          </p:nvPr>
        </p:nvGraphicFramePr>
        <p:xfrm>
          <a:off x="1582821" y="16479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2FB91D-0B3A-4547-A66B-0BA455200DBF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ﾌﾟﾛｼﾞｪｸﾄﾌﾟﾚｾﾞﾝﾃｰｼｮﾝでやること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555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/>
        </p:nvGraphicFramePr>
        <p:xfrm>
          <a:off x="2032000" y="15516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99802BEC-E917-4C2B-9A2B-ED41A32EE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930286"/>
              </p:ext>
            </p:extLst>
          </p:nvPr>
        </p:nvGraphicFramePr>
        <p:xfrm>
          <a:off x="1582821" y="16479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3CB7DD6-9C49-4EFF-A896-E8B62C5B688A}"/>
              </a:ext>
            </a:extLst>
          </p:cNvPr>
          <p:cNvSpPr/>
          <p:nvPr/>
        </p:nvSpPr>
        <p:spPr>
          <a:xfrm>
            <a:off x="3888059" y="2029522"/>
            <a:ext cx="3650165" cy="8326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計算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F3AD33-E562-44E1-9BF1-A4D936E43FB4}"/>
              </a:ext>
            </a:extLst>
          </p:cNvPr>
          <p:cNvSpPr/>
          <p:nvPr/>
        </p:nvSpPr>
        <p:spPr>
          <a:xfrm>
            <a:off x="1955180" y="5306313"/>
            <a:ext cx="3650166" cy="8326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要素、ｽﾀｲﾙ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D8B2023-F875-43DA-91E1-FBCA1713F033}"/>
              </a:ext>
            </a:extLst>
          </p:cNvPr>
          <p:cNvSpPr/>
          <p:nvPr/>
        </p:nvSpPr>
        <p:spPr>
          <a:xfrm>
            <a:off x="6012394" y="5323172"/>
            <a:ext cx="3775247" cy="8326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楽しむ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D19DF6F-1A98-4EB8-AD55-C4E2EABCAF3A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ﾌﾟﾛｼﾞｪｸﾄﾌﾟﾚｾﾞﾝﾃｰｼｮﾝでやること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823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/>
        </p:nvGraphicFramePr>
        <p:xfrm>
          <a:off x="2032000" y="15516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99802BEC-E917-4C2B-9A2B-ED41A32EE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247279"/>
              </p:ext>
            </p:extLst>
          </p:nvPr>
        </p:nvGraphicFramePr>
        <p:xfrm>
          <a:off x="1582821" y="16479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9AD749-0A97-4683-ABF1-E5EF71519705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ﾌﾟﾛｼﾞｪｸﾄﾌﾟﾚｾﾞﾝﾃｰｼｮﾝでやること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9EFB10F-1DF6-41BA-917F-C61D40AB3FCF}"/>
              </a:ext>
            </a:extLst>
          </p:cNvPr>
          <p:cNvSpPr/>
          <p:nvPr/>
        </p:nvSpPr>
        <p:spPr>
          <a:xfrm>
            <a:off x="3888059" y="2029522"/>
            <a:ext cx="3650165" cy="8326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計算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5331E01-C14E-4F11-9B17-6CA2CC0BD1B2}"/>
              </a:ext>
            </a:extLst>
          </p:cNvPr>
          <p:cNvSpPr/>
          <p:nvPr/>
        </p:nvSpPr>
        <p:spPr>
          <a:xfrm>
            <a:off x="1955180" y="5306313"/>
            <a:ext cx="3650166" cy="8326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要素、ｽﾀｲﾙ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B8ABBD38-18EA-4CEE-AF1B-D5B277442095}"/>
              </a:ext>
            </a:extLst>
          </p:cNvPr>
          <p:cNvSpPr/>
          <p:nvPr/>
        </p:nvSpPr>
        <p:spPr>
          <a:xfrm>
            <a:off x="6012394" y="5323172"/>
            <a:ext cx="3775247" cy="8326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楽しむ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104236-FE27-4CBB-904D-475D7617017A}"/>
              </a:ext>
            </a:extLst>
          </p:cNvPr>
          <p:cNvSpPr/>
          <p:nvPr/>
        </p:nvSpPr>
        <p:spPr>
          <a:xfrm>
            <a:off x="2139085" y="2387341"/>
            <a:ext cx="7381702" cy="321702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/>
              <a:t>ｷﾞﾘｷﾞﾘ電卓が作れそう</a:t>
            </a:r>
            <a:endParaRPr kumimoji="1" lang="en-US" altLang="ja-JP" sz="5400" dirty="0"/>
          </a:p>
          <a:p>
            <a:pPr algn="ctr"/>
            <a:r>
              <a:rPr kumimoji="1" lang="ja-JP" altLang="en-US" sz="5400" dirty="0"/>
              <a:t>⇒“ｷﾞﾘ電卓”に決定</a:t>
            </a:r>
          </a:p>
        </p:txBody>
      </p:sp>
    </p:spTree>
    <p:extLst>
      <p:ext uri="{BB962C8B-B14F-4D97-AF65-F5344CB8AC3E}">
        <p14:creationId xmlns:p14="http://schemas.microsoft.com/office/powerpoint/2010/main" val="86400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2B8E50-3F2B-4564-9FFD-7F0EBFB3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EFF48E-E121-4933-B20C-195EEF7347D9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ｷﾞﾘ電卓でやること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5B0216-7E81-4E47-95C1-E66874F8C5FD}"/>
              </a:ext>
            </a:extLst>
          </p:cNvPr>
          <p:cNvSpPr txBox="1"/>
          <p:nvPr/>
        </p:nvSpPr>
        <p:spPr>
          <a:xfrm>
            <a:off x="395859" y="1797600"/>
            <a:ext cx="1179614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通常の電卓はﾎﾞﾀﾝ数が多く実装が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大変そうなので機能・要素を絞る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絞った機能の品質は高い</a:t>
            </a:r>
            <a:r>
              <a:rPr kumimoji="1" lang="en-US" altLang="ja-JP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>はず</a:t>
            </a:r>
            <a:r>
              <a:rPr kumimoji="1" lang="en-US" altLang="ja-JP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画面遷移、要素の変更などちょっと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頑張ってみる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遊びｺﾞｺﾛをわすれない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2750670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3240</TotalTime>
  <Words>288</Words>
  <Application>Microsoft Office PowerPoint</Application>
  <PresentationFormat>ワイド画面</PresentationFormat>
  <Paragraphs>63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Meiryo UI</vt:lpstr>
      <vt:lpstr>游ゴシック</vt:lpstr>
      <vt:lpstr>Arial</vt:lpstr>
      <vt:lpstr>Century Gothic</vt:lpstr>
      <vt:lpstr>Wingdings 3</vt:lpstr>
      <vt:lpstr>スライス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.</dc:creator>
  <cp:lastModifiedBy>Makino, Kohji/牧野 耕士</cp:lastModifiedBy>
  <cp:revision>62</cp:revision>
  <cp:lastPrinted>2022-05-10T03:28:31Z</cp:lastPrinted>
  <dcterms:created xsi:type="dcterms:W3CDTF">2022-05-04T10:52:29Z</dcterms:created>
  <dcterms:modified xsi:type="dcterms:W3CDTF">2022-05-10T06:28:53Z</dcterms:modified>
</cp:coreProperties>
</file>