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8" autoAdjust="0"/>
    <p:restoredTop sz="94660"/>
  </p:normalViewPr>
  <p:slideViewPr>
    <p:cSldViewPr snapToGrid="0">
      <p:cViewPr>
        <p:scale>
          <a:sx n="75" d="100"/>
          <a:sy n="75" d="100"/>
        </p:scale>
        <p:origin x="2456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3521-7E50-4644-9C79-C32EE84819E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95315-220D-4AA4-9D2C-6D6D471C3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3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94C4-A23C-454F-A21B-C07DB7C52A14}" type="datetime1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755" y="6155797"/>
            <a:ext cx="1142245" cy="669925"/>
          </a:xfrm>
          <a:prstGeom prst="rect">
            <a:avLst/>
          </a:prstGeom>
        </p:spPr>
        <p:txBody>
          <a:bodyPr anchor="b"/>
          <a:lstStyle>
            <a:lvl1pPr algn="r"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29903-E8DF-480B-9303-19000E509658}" type="datetime1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0158C7-20AF-8938-A9CF-2DC5C028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2419" y="653732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8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EC2161-7809-08CD-FA89-A90AB8B45C8C}"/>
              </a:ext>
            </a:extLst>
          </p:cNvPr>
          <p:cNvSpPr txBox="1"/>
          <p:nvPr/>
        </p:nvSpPr>
        <p:spPr>
          <a:xfrm>
            <a:off x="0" y="211063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DIG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ｶﾚｯｼﾞ</a:t>
            </a:r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期 ﾌﾟﾛｸﾞﾗﾐﾝｸﾞ基礎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 ﾌﾟﾚｾﾞﾝﾃｰｼｮﾝ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511D5C-39CC-8FA8-C9DE-C0F686814D1E}"/>
              </a:ext>
            </a:extLst>
          </p:cNvPr>
          <p:cNvSpPr txBox="1"/>
          <p:nvPr/>
        </p:nvSpPr>
        <p:spPr>
          <a:xfrm>
            <a:off x="4865915" y="5975064"/>
            <a:ext cx="725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期 牧野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Kouji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Makino)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2615C-F342-5BD2-81CB-EE7AA5F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6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9510D8-9113-4E0F-BAB5-E32DB8A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570760-3356-447B-8F7A-622954BF64A1}"/>
              </a:ext>
            </a:extLst>
          </p:cNvPr>
          <p:cNvSpPr txBox="1"/>
          <p:nvPr/>
        </p:nvSpPr>
        <p:spPr>
          <a:xfrm>
            <a:off x="0" y="30883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デモ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3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FF48E-E121-4933-B20C-195EEF7347D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5B0216-7E81-4E47-95C1-E66874F8C5FD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基礎講座の内容は一通り実現👍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ﾃﾞｻﾞｲﾝは難しい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どこに何を配置する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b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画面をどう遷移させる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、どう実装する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?)</a:t>
            </a:r>
            <a:r>
              <a:rPr lang="ja-JP" altLang="en-US" sz="54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😢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ﾃﾞｻﾞｲﾝｾﾝｽの無さに絶望</a:t>
            </a:r>
            <a:r>
              <a:rPr lang="ja-JP" altLang="en-US" sz="54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😢</a:t>
            </a:r>
            <a:endParaRPr lang="en-US" altLang="ja-JP" sz="5400" b="0" i="0" dirty="0">
              <a:solidFill>
                <a:srgbClr val="202320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自由に楽しくやれたのが最大の収穫</a:t>
            </a:r>
            <a:r>
              <a:rPr lang="ja-JP" altLang="en-US" sz="54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🎉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05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D06458-F5D8-4643-943F-F0594E50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1C3F8B-E89C-407D-8015-5644BF1FB1C6}"/>
              </a:ext>
            </a:extLst>
          </p:cNvPr>
          <p:cNvSpPr txBox="1"/>
          <p:nvPr/>
        </p:nvSpPr>
        <p:spPr>
          <a:xfrm>
            <a:off x="0" y="30883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おわり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41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ﾌﾟﾛｸﾞﾗﾐﾝｸﾞ基礎で学んだこと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028078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1.JavaScript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2D41B-D66F-F5EB-F25E-74A4F5C977F0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初めて触る言語だったが、他言語の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経験が生かせた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計算系の課題をたくさん実施、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に苦戦するが日々の演習は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応用まで完了👍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E36A4-375A-049B-F801-B782E4DFE464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2.DOM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(HTML</a:t>
            </a:r>
            <a:r>
              <a:rPr kumimoji="1" lang="ja-JP" altLang="en-US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CSS)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C77159-D452-3F77-7BBD-9570D144CE61}"/>
              </a:ext>
            </a:extLst>
          </p:cNvPr>
          <p:cNvSpPr txBox="1"/>
          <p:nvPr/>
        </p:nvSpPr>
        <p:spPr>
          <a:xfrm>
            <a:off x="395859" y="1797600"/>
            <a:ext cx="117961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これも初めて触る言語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はとっても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深い関係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の要素を触るのは大変</a:t>
            </a:r>
            <a:r>
              <a:rPr lang="ja-JP" altLang="en-US" sz="54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😢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置きたい位置におけない、いうことを聞いてくれない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…)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6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422C25-342A-138C-1703-113F287D300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/>
              <a:t>3.BootCamp</a:t>
            </a:r>
            <a:r>
              <a:rPr kumimoji="1" lang="en-US" altLang="ja-JP" sz="4400" u="sng" dirty="0"/>
              <a:t>(</a:t>
            </a:r>
            <a:r>
              <a:rPr kumimoji="1" lang="en-US" altLang="ja-JP" sz="4400" u="sng" dirty="0" err="1"/>
              <a:t>BaseFook</a:t>
            </a:r>
            <a:r>
              <a:rPr kumimoji="1" lang="ja-JP" altLang="en-US" sz="4400" u="sng" dirty="0"/>
              <a:t>ﾌﾟﾚｾﾞﾝﾃｰｼｮﾝ視聴</a:t>
            </a:r>
            <a:r>
              <a:rPr kumimoji="1" lang="en-US" altLang="ja-JP" sz="4400" u="sng" dirty="0"/>
              <a:t>)</a:t>
            </a:r>
            <a:endParaRPr kumimoji="1" lang="en-US" altLang="ja-JP" sz="60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A7D4DA-9DB8-9368-68F2-445E8508325C}"/>
              </a:ext>
            </a:extLst>
          </p:cNvPr>
          <p:cNvSpPr txBox="1"/>
          <p:nvPr/>
        </p:nvSpPr>
        <p:spPr>
          <a:xfrm>
            <a:off x="395859" y="1797600"/>
            <a:ext cx="11796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ｱﾌﾟﾘ・ﾌﾟﾚｾﾞﾝ共にﾚﾍﾞﾙ高い！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自由な発想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楽しんで課題に取り組む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よい刺激になった</a:t>
            </a:r>
            <a:r>
              <a:rPr lang="ja-JP" altLang="en-US" sz="54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😊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9367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225871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2FB91D-0B3A-4547-A66B-0BA455200DBF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30286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CB7DD6-9C49-4EFF-A896-E8B62C5B688A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F3AD33-E562-44E1-9BF1-A4D936E43FB4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要素、ｽﾀｲﾙ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8B2023-F875-43DA-91E1-FBCA1713F033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楽しむ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19DF6F-1A98-4EB8-AD55-C4E2EABCAF3A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2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247279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CB7DD6-9C49-4EFF-A896-E8B62C5B688A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F3AD33-E562-44E1-9BF1-A4D936E43FB4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要素、ｽﾀｲﾙ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8B2023-F875-43DA-91E1-FBCA1713F033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楽しむ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5DCD545-74ED-4ED0-BB6A-A7ADDC868F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5584" y="2283486"/>
            <a:ext cx="7116800" cy="358462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9AD749-0A97-4683-ABF1-E5EF71519705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0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FF48E-E121-4933-B20C-195EEF7347D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5B0216-7E81-4E47-95C1-E66874F8C5FD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電卓は早い時期で決定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通常の電卓だとﾎﾞﾀﾝ数が多く、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実装がめんどくさそうなので機能を絞る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遊びｺﾞｺﾛをわすれない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750670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3045</TotalTime>
  <Words>269</Words>
  <Application>Microsoft Office PowerPoint</Application>
  <PresentationFormat>ワイド画面</PresentationFormat>
  <Paragraphs>60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Arial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.</dc:creator>
  <cp:lastModifiedBy>Makino, Kohji/牧野 耕士</cp:lastModifiedBy>
  <cp:revision>54</cp:revision>
  <dcterms:created xsi:type="dcterms:W3CDTF">2022-05-04T10:52:29Z</dcterms:created>
  <dcterms:modified xsi:type="dcterms:W3CDTF">2022-05-08T23:22:11Z</dcterms:modified>
</cp:coreProperties>
</file>