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Lst>
  <p:notesMasterIdLst>
    <p:notesMasterId r:id="rId5"/>
  </p:notesMasterIdLst>
  <p:sldIdLst>
    <p:sldId id="256" r:id="rId4"/>
    <p:sldId id="277" r:id="rId6"/>
    <p:sldId id="257" r:id="rId7"/>
    <p:sldId id="258" r:id="rId8"/>
    <p:sldId id="279" r:id="rId9"/>
    <p:sldId id="281" r:id="rId10"/>
    <p:sldId id="263" r:id="rId11"/>
    <p:sldId id="282" r:id="rId12"/>
    <p:sldId id="280" r:id="rId13"/>
    <p:sldId id="268" r:id="rId14"/>
    <p:sldId id="283" r:id="rId15"/>
    <p:sldId id="287" r:id="rId16"/>
    <p:sldId id="285" r:id="rId17"/>
    <p:sldId id="273" r:id="rId18"/>
  </p:sldIdLst>
  <p:sldSz cx="9144000" cy="5143500"/>
  <p:notesSz cx="5143500" cy="9144000"/>
  <p:custDataLst>
    <p:tags r:id="rId22"/>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69.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EFAE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file/6435704/20230818125448_zqx5.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EFAE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file/6435704/20230818125448_zqx5.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yellow_blackboard_flowers_teachers_day_ppt_template_vplus_20230817/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0" Type="http://schemas.openxmlformats.org/officeDocument/2006/relationships/slideLayout" Target="../slideLayouts/slideLayout3.xml"/><Relationship Id="rId2" Type="http://schemas.openxmlformats.org/officeDocument/2006/relationships/tags" Target="../tags/tag54.xml"/><Relationship Id="rId19" Type="http://schemas.openxmlformats.org/officeDocument/2006/relationships/image" Target="../media/image12.jpeg"/><Relationship Id="rId18" Type="http://schemas.openxmlformats.org/officeDocument/2006/relationships/image" Target="../media/image11.jpeg"/><Relationship Id="rId17" Type="http://schemas.openxmlformats.org/officeDocument/2006/relationships/image" Target="../media/image10.jpeg"/><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notesSlide" Target="../notesSlides/notesSlide2.xml"/><Relationship Id="rId20" Type="http://schemas.openxmlformats.org/officeDocument/2006/relationships/slideLayout" Target="../slideLayouts/slideLayout3.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0" Type="http://schemas.openxmlformats.org/officeDocument/2006/relationships/slideLayout" Target="../slideLayouts/slideLayout3.xml"/><Relationship Id="rId3" Type="http://schemas.openxmlformats.org/officeDocument/2006/relationships/tags" Target="../tags/tag22.xml"/><Relationship Id="rId29" Type="http://schemas.openxmlformats.org/officeDocument/2006/relationships/tags" Target="../tags/tag48.xml"/><Relationship Id="rId28" Type="http://schemas.openxmlformats.org/officeDocument/2006/relationships/tags" Target="../tags/tag47.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tags" Target="../tags/tag4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1.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tags" Target="../tags/tag33.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28750" y="2185988"/>
            <a:ext cx="6382703" cy="533400"/>
          </a:xfrm>
          <a:prstGeom prst="rect">
            <a:avLst/>
          </a:prstGeom>
          <a:noFill/>
        </p:spPr>
        <p:txBody>
          <a:bodyPr wrap="square" rtlCol="0" anchor="ctr"/>
          <a:lstStyle/>
          <a:p>
            <a:pPr marL="0" indent="0" algn="ctr">
              <a:buNone/>
            </a:pPr>
            <a:r>
              <a:rPr lang="zh-CN" altLang="en-US" sz="2555" b="1" dirty="0">
                <a:solidFill>
                  <a:srgbClr val="C8703D"/>
                </a:solidFill>
                <a:latin typeface="Noto Sans SC" pitchFamily="34" charset="0"/>
                <a:ea typeface="Noto Sans SC" pitchFamily="34" charset="-122"/>
                <a:cs typeface="Noto Sans SC" pitchFamily="34" charset="-120"/>
              </a:rPr>
              <a:t>年轻人</a:t>
            </a:r>
            <a:r>
              <a:rPr lang="en-US" sz="2555" b="1" dirty="0">
                <a:solidFill>
                  <a:srgbClr val="C8703D"/>
                </a:solidFill>
                <a:latin typeface="Noto Sans SC" pitchFamily="34" charset="0"/>
                <a:ea typeface="Noto Sans SC" pitchFamily="34" charset="-122"/>
                <a:cs typeface="Noto Sans SC" pitchFamily="34" charset="-120"/>
              </a:rPr>
              <a:t>讨厌相亲</a:t>
            </a:r>
            <a:endParaRPr lang="en-US" sz="2555" dirty="0"/>
          </a:p>
        </p:txBody>
      </p:sp>
      <p:sp>
        <p:nvSpPr>
          <p:cNvPr id="3" name="Text 1"/>
          <p:cNvSpPr/>
          <p:nvPr/>
        </p:nvSpPr>
        <p:spPr>
          <a:xfrm>
            <a:off x="3548062" y="2976563"/>
            <a:ext cx="2144078" cy="228600"/>
          </a:xfrm>
          <a:prstGeom prst="rect">
            <a:avLst/>
          </a:prstGeom>
          <a:noFill/>
        </p:spPr>
        <p:txBody>
          <a:bodyPr wrap="square" rtlCol="0" anchor="ctr"/>
          <a:lstStyle/>
          <a:p>
            <a:pPr marL="0" indent="0" algn="ctr">
              <a:buNone/>
            </a:pPr>
            <a:r>
              <a:rPr lang="en-US" altLang="zh-CN" sz="1600" u="sng" dirty="0"/>
              <a:t>33</a:t>
            </a:r>
            <a:r>
              <a:rPr lang="zh-CN" altLang="en-US" sz="1600" u="sng" dirty="0"/>
              <a:t>组：余旺，张锦康</a:t>
            </a:r>
            <a:endParaRPr lang="zh-CN" altLang="en-US" sz="1600" u="sng" dirty="0"/>
          </a:p>
        </p:txBody>
      </p:sp>
      <p:sp>
        <p:nvSpPr>
          <p:cNvPr id="4" name="Text 2"/>
          <p:cNvSpPr/>
          <p:nvPr/>
        </p:nvSpPr>
        <p:spPr>
          <a:xfrm>
            <a:off x="3771900" y="3790950"/>
            <a:ext cx="1624013" cy="276225"/>
          </a:xfrm>
          <a:prstGeom prst="rect">
            <a:avLst/>
          </a:prstGeom>
          <a:noFill/>
        </p:spPr>
        <p:txBody>
          <a:bodyPr wrap="square" rtlCol="0" anchor="ctr"/>
          <a:lstStyle/>
          <a:p>
            <a:pPr marL="0" indent="0" algn="ctr">
              <a:buNone/>
            </a:pPr>
            <a:endParaRPr lang="en-US" sz="1400" dirty="0"/>
          </a:p>
        </p:txBody>
      </p:sp>
      <p:sp>
        <p:nvSpPr>
          <p:cNvPr id="5" name="Text 3"/>
          <p:cNvSpPr/>
          <p:nvPr/>
        </p:nvSpPr>
        <p:spPr>
          <a:xfrm>
            <a:off x="3771900" y="4019550"/>
            <a:ext cx="1624013" cy="276225"/>
          </a:xfrm>
          <a:prstGeom prst="rect">
            <a:avLst/>
          </a:prstGeom>
          <a:noFill/>
        </p:spPr>
        <p:txBody>
          <a:bodyPr wrap="square" rtlCol="0" anchor="ctr"/>
          <a:lstStyle/>
          <a:p>
            <a:pPr marL="0" indent="0" algn="ctr">
              <a:buNone/>
            </a:pPr>
            <a:r>
              <a:rPr lang="en-US" sz="1400" dirty="0">
                <a:solidFill>
                  <a:srgbClr val="C8703D"/>
                </a:solidFill>
                <a:latin typeface="Noto Sans SC" pitchFamily="34" charset="0"/>
                <a:ea typeface="Noto Sans SC" pitchFamily="34" charset="-122"/>
                <a:cs typeface="Noto Sans SC" pitchFamily="34" charset="-120"/>
              </a:rPr>
              <a:t>2024-02-28</a:t>
            </a:r>
            <a:endParaRPr 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p:spPr>
        <p:txBody>
          <a:bodyPr wrap="square" rtlCol="0" anchor="ctr"/>
          <a:lstStyle/>
          <a:p>
            <a:pPr marL="0" indent="0" algn="ctr">
              <a:buNone/>
            </a:pPr>
            <a:r>
              <a:rPr lang="en-US" sz="2945" b="1" dirty="0">
                <a:solidFill>
                  <a:srgbClr val="FFFFFF"/>
                </a:solidFill>
                <a:latin typeface="Noto Sans SC" pitchFamily="34" charset="0"/>
                <a:ea typeface="Noto Sans SC" pitchFamily="34" charset="-122"/>
                <a:cs typeface="Noto Sans SC" pitchFamily="34" charset="-120"/>
              </a:rPr>
              <a:t>03</a:t>
            </a:r>
            <a:endParaRPr lang="en-US" sz="2945" dirty="0"/>
          </a:p>
        </p:txBody>
      </p:sp>
      <p:sp>
        <p:nvSpPr>
          <p:cNvPr id="3" name="Text 1"/>
          <p:cNvSpPr/>
          <p:nvPr/>
        </p:nvSpPr>
        <p:spPr>
          <a:xfrm>
            <a:off x="1504950" y="2352675"/>
            <a:ext cx="6263640" cy="800100"/>
          </a:xfrm>
          <a:prstGeom prst="rect">
            <a:avLst/>
          </a:prstGeom>
          <a:noFill/>
        </p:spPr>
        <p:txBody>
          <a:bodyPr wrap="square" rtlCol="0" anchor="ctr"/>
          <a:lstStyle/>
          <a:p>
            <a:pPr marL="0" indent="0" algn="ctr">
              <a:buNone/>
            </a:pPr>
            <a:r>
              <a:rPr lang="zh-CN" altLang="en-US" sz="3500" b="1" dirty="0">
                <a:solidFill>
                  <a:srgbClr val="C8703D"/>
                </a:solidFill>
                <a:latin typeface="Noto Sans SC" pitchFamily="34" charset="0"/>
                <a:ea typeface="Noto Sans SC" pitchFamily="34" charset="-122"/>
                <a:cs typeface="Noto Sans SC" pitchFamily="34" charset="-120"/>
              </a:rPr>
              <a:t>相亲服务的现状？</a:t>
            </a:r>
            <a:endParaRPr lang="zh-CN" altLang="en-US" sz="3500" b="1" dirty="0">
              <a:solidFill>
                <a:srgbClr val="C8703D"/>
              </a:solidFill>
              <a:latin typeface="Noto Sans SC" pitchFamily="34" charset="0"/>
              <a:ea typeface="Noto Sans SC" pitchFamily="34" charset="-122"/>
              <a:cs typeface="Noto Sans SC" pitchFamily="34" charset="-12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8194675" y="4676775"/>
            <a:ext cx="5540375" cy="368300"/>
          </a:xfrm>
          <a:prstGeom prst="rect">
            <a:avLst/>
          </a:prstGeom>
          <a:noFill/>
        </p:spPr>
        <p:txBody>
          <a:bodyPr wrap="square" rtlCol="0">
            <a:spAutoFit/>
          </a:bodyPr>
          <a:p>
            <a:r>
              <a:rPr lang="en-US" altLang="zh-CN"/>
              <a:t>P1</a:t>
            </a:r>
            <a:r>
              <a:rPr lang="zh-CN" altLang="en-US"/>
              <a:t>：相亲的介绍是免费的</a:t>
            </a:r>
            <a:endParaRPr lang="zh-CN" altLang="en-US"/>
          </a:p>
        </p:txBody>
      </p:sp>
      <p:sp>
        <p:nvSpPr>
          <p:cNvPr id="5" name="任意多边形: 形状 4"/>
          <p:cNvSpPr/>
          <p:nvPr>
            <p:custDataLst>
              <p:tags r:id="rId2"/>
            </p:custDataLst>
          </p:nvPr>
        </p:nvSpPr>
        <p:spPr>
          <a:xfrm rot="10800000" flipH="1" flipV="1">
            <a:off x="770890" y="2041525"/>
            <a:ext cx="2052955" cy="420370"/>
          </a:xfrm>
          <a:custGeom>
            <a:avLst/>
            <a:gdLst>
              <a:gd name="connsiteX0" fmla="*/ 0 w 3067855"/>
              <a:gd name="connsiteY0" fmla="*/ 0 h 687201"/>
              <a:gd name="connsiteX1" fmla="*/ 370301 w 3067855"/>
              <a:gd name="connsiteY1" fmla="*/ 0 h 687201"/>
              <a:gd name="connsiteX2" fmla="*/ 728216 w 3067855"/>
              <a:gd name="connsiteY2" fmla="*/ 0 h 687201"/>
              <a:gd name="connsiteX3" fmla="*/ 1038040 w 3067855"/>
              <a:gd name="connsiteY3" fmla="*/ 0 h 687201"/>
              <a:gd name="connsiteX4" fmla="*/ 1110508 w 3067855"/>
              <a:gd name="connsiteY4" fmla="*/ 0 h 687201"/>
              <a:gd name="connsiteX5" fmla="*/ 1395955 w 3067855"/>
              <a:gd name="connsiteY5" fmla="*/ 0 h 687201"/>
              <a:gd name="connsiteX6" fmla="*/ 1468423 w 3067855"/>
              <a:gd name="connsiteY6" fmla="*/ 0 h 687201"/>
              <a:gd name="connsiteX7" fmla="*/ 1679905 w 3067855"/>
              <a:gd name="connsiteY7" fmla="*/ 0 h 687201"/>
              <a:gd name="connsiteX8" fmla="*/ 2037820 w 3067855"/>
              <a:gd name="connsiteY8" fmla="*/ 0 h 687201"/>
              <a:gd name="connsiteX9" fmla="*/ 2046298 w 3067855"/>
              <a:gd name="connsiteY9" fmla="*/ 0 h 687201"/>
              <a:gd name="connsiteX10" fmla="*/ 2404213 w 3067855"/>
              <a:gd name="connsiteY10" fmla="*/ 0 h 687201"/>
              <a:gd name="connsiteX11" fmla="*/ 3050347 w 3067855"/>
              <a:gd name="connsiteY11" fmla="*/ 646246 h 687201"/>
              <a:gd name="connsiteX12" fmla="*/ 3067855 w 3067855"/>
              <a:gd name="connsiteY12" fmla="*/ 687201 h 687201"/>
              <a:gd name="connsiteX13" fmla="*/ 2949203 w 3067855"/>
              <a:gd name="connsiteY13" fmla="*/ 687201 h 687201"/>
              <a:gd name="connsiteX14" fmla="*/ 2513018 w 3067855"/>
              <a:gd name="connsiteY14" fmla="*/ 687201 h 687201"/>
              <a:gd name="connsiteX15" fmla="*/ 2072874 w 3067855"/>
              <a:gd name="connsiteY15" fmla="*/ 687201 h 687201"/>
              <a:gd name="connsiteX16" fmla="*/ 1652474 w 3067855"/>
              <a:gd name="connsiteY16" fmla="*/ 687201 h 687201"/>
              <a:gd name="connsiteX17" fmla="*/ 1431009 w 3067855"/>
              <a:gd name="connsiteY17" fmla="*/ 687201 h 687201"/>
              <a:gd name="connsiteX18" fmla="*/ 763270 w 3067855"/>
              <a:gd name="connsiteY18" fmla="*/ 687201 h 687201"/>
              <a:gd name="connsiteX19" fmla="*/ 0 w 3067855"/>
              <a:gd name="connsiteY19" fmla="*/ 687201 h 6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855" h="687201">
                <a:moveTo>
                  <a:pt x="0" y="0"/>
                </a:moveTo>
                <a:lnTo>
                  <a:pt x="370301" y="0"/>
                </a:lnTo>
                <a:lnTo>
                  <a:pt x="728216" y="0"/>
                </a:lnTo>
                <a:lnTo>
                  <a:pt x="1038040" y="0"/>
                </a:lnTo>
                <a:lnTo>
                  <a:pt x="1110508" y="0"/>
                </a:lnTo>
                <a:lnTo>
                  <a:pt x="1395955" y="0"/>
                </a:lnTo>
                <a:lnTo>
                  <a:pt x="1468423" y="0"/>
                </a:lnTo>
                <a:lnTo>
                  <a:pt x="1679905" y="0"/>
                </a:lnTo>
                <a:lnTo>
                  <a:pt x="2037820" y="0"/>
                </a:lnTo>
                <a:lnTo>
                  <a:pt x="2046298" y="0"/>
                </a:lnTo>
                <a:lnTo>
                  <a:pt x="2404213" y="0"/>
                </a:lnTo>
                <a:cubicBezTo>
                  <a:pt x="2754887" y="29566"/>
                  <a:pt x="2780685" y="18949"/>
                  <a:pt x="3050347" y="646246"/>
                </a:cubicBezTo>
                <a:lnTo>
                  <a:pt x="3067855" y="687201"/>
                </a:lnTo>
                <a:lnTo>
                  <a:pt x="2949203" y="687201"/>
                </a:lnTo>
                <a:lnTo>
                  <a:pt x="2513018" y="687201"/>
                </a:lnTo>
                <a:lnTo>
                  <a:pt x="2072874" y="687201"/>
                </a:lnTo>
                <a:lnTo>
                  <a:pt x="1652474" y="687201"/>
                </a:lnTo>
                <a:lnTo>
                  <a:pt x="1431009" y="687201"/>
                </a:lnTo>
                <a:lnTo>
                  <a:pt x="763270" y="687201"/>
                </a:lnTo>
                <a:lnTo>
                  <a:pt x="0" y="687201"/>
                </a:lnTo>
                <a:close/>
              </a:path>
            </a:pathLst>
          </a:custGeom>
          <a:solidFill>
            <a:schemeClr val="accent2"/>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custDataLst>
              <p:tags r:id="rId3"/>
            </p:custDataLst>
          </p:nvPr>
        </p:nvGrpSpPr>
        <p:grpSpPr>
          <a:xfrm>
            <a:off x="770890" y="3832860"/>
            <a:ext cx="2053590" cy="937895"/>
            <a:chOff x="839788" y="2052323"/>
            <a:chExt cx="2755165" cy="1376677"/>
          </a:xfrm>
          <a:solidFill>
            <a:schemeClr val="accent2"/>
          </a:solidFill>
        </p:grpSpPr>
        <p:sp>
          <p:nvSpPr>
            <p:cNvPr id="3" name="矩形: 圆角 5"/>
            <p:cNvSpPr/>
            <p:nvPr>
              <p:custDataLst>
                <p:tags r:id="rId4"/>
              </p:custDataLst>
            </p:nvPr>
          </p:nvSpPr>
          <p:spPr>
            <a:xfrm>
              <a:off x="839788" y="2052323"/>
              <a:ext cx="2754313" cy="1376677"/>
            </a:xfrm>
            <a:prstGeom prst="roundRect">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5"/>
              </p:custDataLst>
            </p:nvPr>
          </p:nvSpPr>
          <p:spPr>
            <a:xfrm>
              <a:off x="839788" y="2171629"/>
              <a:ext cx="2755165" cy="1142726"/>
            </a:xfrm>
            <a:prstGeom prst="rect">
              <a:avLst/>
            </a:prstGeom>
            <a:grpFill/>
          </p:spPr>
          <p:txBody>
            <a:bodyPr wrap="square">
              <a:no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sz="1000" dirty="0">
                  <a:solidFill>
                    <a:schemeClr val="bg1"/>
                  </a:solidFill>
                  <a:sym typeface="HarmonyOS Sans SC Light" panose="00000400000000000000" pitchFamily="2" charset="-122"/>
                </a:rPr>
                <a:t> 网络上又会</a:t>
              </a:r>
              <a:endParaRPr sz="1000" dirty="0">
                <a:solidFill>
                  <a:schemeClr val="bg1"/>
                </a:solidFill>
                <a:sym typeface="HarmonyOS Sans SC Light" panose="00000400000000000000" pitchFamily="2" charset="-122"/>
              </a:endParaRPr>
            </a:p>
            <a:p>
              <a:pPr algn="ctr"/>
              <a:r>
                <a:rPr sz="1000" dirty="0">
                  <a:solidFill>
                    <a:schemeClr val="bg1"/>
                  </a:solidFill>
                  <a:sym typeface="HarmonyOS Sans SC Light" panose="00000400000000000000" pitchFamily="2" charset="-122"/>
                </a:rPr>
                <a:t>多一条吐槽下头相亲男的视频，</a:t>
              </a:r>
              <a:endParaRPr sz="1000" dirty="0">
                <a:solidFill>
                  <a:schemeClr val="bg1"/>
                </a:solidFill>
                <a:sym typeface="HarmonyOS Sans SC Light" panose="00000400000000000000" pitchFamily="2" charset="-122"/>
              </a:endParaRPr>
            </a:p>
            <a:p>
              <a:pPr algn="ctr"/>
              <a:r>
                <a:rPr sz="1000" dirty="0">
                  <a:solidFill>
                    <a:schemeClr val="bg1"/>
                  </a:solidFill>
                  <a:sym typeface="HarmonyOS Sans SC Light" panose="00000400000000000000" pitchFamily="2" charset="-122"/>
                </a:rPr>
                <a:t>又或许是拜金奇葩女的吐槽</a:t>
              </a:r>
              <a:endParaRPr sz="1000" dirty="0">
                <a:solidFill>
                  <a:schemeClr val="bg1"/>
                </a:solidFill>
                <a:sym typeface="HarmonyOS Sans SC Light" panose="00000400000000000000" pitchFamily="2" charset="-122"/>
              </a:endParaRPr>
            </a:p>
          </p:txBody>
        </p:sp>
      </p:grpSp>
      <p:sp>
        <p:nvSpPr>
          <p:cNvPr id="9" name="文本框 8"/>
          <p:cNvSpPr txBox="1"/>
          <p:nvPr>
            <p:custDataLst>
              <p:tags r:id="rId6"/>
            </p:custDataLst>
          </p:nvPr>
        </p:nvSpPr>
        <p:spPr>
          <a:xfrm>
            <a:off x="841375" y="2150745"/>
            <a:ext cx="1666240" cy="229870"/>
          </a:xfrm>
          <a:prstGeom prst="rect">
            <a:avLst/>
          </a:prstGeom>
          <a:solidFill>
            <a:schemeClr val="accent2"/>
          </a:solidFill>
        </p:spPr>
        <p:txBody>
          <a:bodyPr wrap="square" rtlCol="0">
            <a:no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差一点</a:t>
            </a:r>
            <a:endParaRPr lang="zh-CN" altLang="en-US" dirty="0">
              <a:solidFill>
                <a:schemeClr val="bg1"/>
              </a:solidFill>
              <a:sym typeface="HarmonyOS Sans SC Light" panose="00000400000000000000" pitchFamily="2" charset="-122"/>
            </a:endParaRPr>
          </a:p>
        </p:txBody>
      </p:sp>
      <p:sp>
        <p:nvSpPr>
          <p:cNvPr id="26" name="任意多边形: 形状 4"/>
          <p:cNvSpPr/>
          <p:nvPr>
            <p:custDataLst>
              <p:tags r:id="rId7"/>
            </p:custDataLst>
          </p:nvPr>
        </p:nvSpPr>
        <p:spPr>
          <a:xfrm rot="10800000" flipH="1" flipV="1">
            <a:off x="3272155" y="770255"/>
            <a:ext cx="2820035" cy="753745"/>
          </a:xfrm>
          <a:custGeom>
            <a:avLst/>
            <a:gdLst>
              <a:gd name="connsiteX0" fmla="*/ 0 w 3067855"/>
              <a:gd name="connsiteY0" fmla="*/ 0 h 687201"/>
              <a:gd name="connsiteX1" fmla="*/ 370301 w 3067855"/>
              <a:gd name="connsiteY1" fmla="*/ 0 h 687201"/>
              <a:gd name="connsiteX2" fmla="*/ 728216 w 3067855"/>
              <a:gd name="connsiteY2" fmla="*/ 0 h 687201"/>
              <a:gd name="connsiteX3" fmla="*/ 1038040 w 3067855"/>
              <a:gd name="connsiteY3" fmla="*/ 0 h 687201"/>
              <a:gd name="connsiteX4" fmla="*/ 1110508 w 3067855"/>
              <a:gd name="connsiteY4" fmla="*/ 0 h 687201"/>
              <a:gd name="connsiteX5" fmla="*/ 1395955 w 3067855"/>
              <a:gd name="connsiteY5" fmla="*/ 0 h 687201"/>
              <a:gd name="connsiteX6" fmla="*/ 1468423 w 3067855"/>
              <a:gd name="connsiteY6" fmla="*/ 0 h 687201"/>
              <a:gd name="connsiteX7" fmla="*/ 1679905 w 3067855"/>
              <a:gd name="connsiteY7" fmla="*/ 0 h 687201"/>
              <a:gd name="connsiteX8" fmla="*/ 2037820 w 3067855"/>
              <a:gd name="connsiteY8" fmla="*/ 0 h 687201"/>
              <a:gd name="connsiteX9" fmla="*/ 2046298 w 3067855"/>
              <a:gd name="connsiteY9" fmla="*/ 0 h 687201"/>
              <a:gd name="connsiteX10" fmla="*/ 2404213 w 3067855"/>
              <a:gd name="connsiteY10" fmla="*/ 0 h 687201"/>
              <a:gd name="connsiteX11" fmla="*/ 3050347 w 3067855"/>
              <a:gd name="connsiteY11" fmla="*/ 646246 h 687201"/>
              <a:gd name="connsiteX12" fmla="*/ 3067855 w 3067855"/>
              <a:gd name="connsiteY12" fmla="*/ 687201 h 687201"/>
              <a:gd name="connsiteX13" fmla="*/ 2949203 w 3067855"/>
              <a:gd name="connsiteY13" fmla="*/ 687201 h 687201"/>
              <a:gd name="connsiteX14" fmla="*/ 2513018 w 3067855"/>
              <a:gd name="connsiteY14" fmla="*/ 687201 h 687201"/>
              <a:gd name="connsiteX15" fmla="*/ 2072874 w 3067855"/>
              <a:gd name="connsiteY15" fmla="*/ 687201 h 687201"/>
              <a:gd name="connsiteX16" fmla="*/ 1652474 w 3067855"/>
              <a:gd name="connsiteY16" fmla="*/ 687201 h 687201"/>
              <a:gd name="connsiteX17" fmla="*/ 1431009 w 3067855"/>
              <a:gd name="connsiteY17" fmla="*/ 687201 h 687201"/>
              <a:gd name="connsiteX18" fmla="*/ 763270 w 3067855"/>
              <a:gd name="connsiteY18" fmla="*/ 687201 h 687201"/>
              <a:gd name="connsiteX19" fmla="*/ 0 w 3067855"/>
              <a:gd name="connsiteY19" fmla="*/ 687201 h 6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855" h="687201">
                <a:moveTo>
                  <a:pt x="0" y="0"/>
                </a:moveTo>
                <a:lnTo>
                  <a:pt x="370301" y="0"/>
                </a:lnTo>
                <a:lnTo>
                  <a:pt x="728216" y="0"/>
                </a:lnTo>
                <a:lnTo>
                  <a:pt x="1038040" y="0"/>
                </a:lnTo>
                <a:lnTo>
                  <a:pt x="1110508" y="0"/>
                </a:lnTo>
                <a:lnTo>
                  <a:pt x="1395955" y="0"/>
                </a:lnTo>
                <a:lnTo>
                  <a:pt x="1468423" y="0"/>
                </a:lnTo>
                <a:lnTo>
                  <a:pt x="1679905" y="0"/>
                </a:lnTo>
                <a:lnTo>
                  <a:pt x="2037820" y="0"/>
                </a:lnTo>
                <a:lnTo>
                  <a:pt x="2046298" y="0"/>
                </a:lnTo>
                <a:lnTo>
                  <a:pt x="2404213" y="0"/>
                </a:lnTo>
                <a:cubicBezTo>
                  <a:pt x="2754887" y="29566"/>
                  <a:pt x="2780685" y="18949"/>
                  <a:pt x="3050347" y="646246"/>
                </a:cubicBezTo>
                <a:lnTo>
                  <a:pt x="3067855" y="687201"/>
                </a:lnTo>
                <a:lnTo>
                  <a:pt x="2949203" y="687201"/>
                </a:lnTo>
                <a:lnTo>
                  <a:pt x="2513018" y="687201"/>
                </a:lnTo>
                <a:lnTo>
                  <a:pt x="2072874" y="687201"/>
                </a:lnTo>
                <a:lnTo>
                  <a:pt x="1652474" y="687201"/>
                </a:lnTo>
                <a:lnTo>
                  <a:pt x="1431009" y="687201"/>
                </a:lnTo>
                <a:lnTo>
                  <a:pt x="763270" y="687201"/>
                </a:lnTo>
                <a:lnTo>
                  <a:pt x="0" y="687201"/>
                </a:lnTo>
                <a:close/>
              </a:path>
            </a:pathLst>
          </a:custGeom>
          <a:solidFill>
            <a:schemeClr val="accent2"/>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7" name="组合 26"/>
          <p:cNvGrpSpPr/>
          <p:nvPr>
            <p:custDataLst>
              <p:tags r:id="rId8"/>
            </p:custDataLst>
          </p:nvPr>
        </p:nvGrpSpPr>
        <p:grpSpPr>
          <a:xfrm>
            <a:off x="3279775" y="3109595"/>
            <a:ext cx="2819400" cy="1244600"/>
            <a:chOff x="797598" y="2289730"/>
            <a:chExt cx="2754313" cy="1376677"/>
          </a:xfrm>
          <a:solidFill>
            <a:schemeClr val="accent2"/>
          </a:solidFill>
        </p:grpSpPr>
        <p:sp>
          <p:nvSpPr>
            <p:cNvPr id="28" name="矩形: 圆角 5"/>
            <p:cNvSpPr/>
            <p:nvPr>
              <p:custDataLst>
                <p:tags r:id="rId9"/>
              </p:custDataLst>
            </p:nvPr>
          </p:nvSpPr>
          <p:spPr>
            <a:xfrm>
              <a:off x="797598" y="2289730"/>
              <a:ext cx="2754313" cy="1376677"/>
            </a:xfrm>
            <a:prstGeom prst="roundRect">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custDataLst>
                <p:tags r:id="rId10"/>
              </p:custDataLst>
            </p:nvPr>
          </p:nvSpPr>
          <p:spPr>
            <a:xfrm>
              <a:off x="1221279" y="2532782"/>
              <a:ext cx="1906961" cy="1019865"/>
            </a:xfrm>
            <a:prstGeom prst="rect">
              <a:avLst/>
            </a:prstGeom>
            <a:grpFill/>
          </p:spPr>
          <p:txBody>
            <a:bodyPr wrap="square">
              <a:sp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sz="1800" dirty="0">
                  <a:solidFill>
                    <a:schemeClr val="bg1"/>
                  </a:solidFill>
                  <a:sym typeface="HarmonyOS Sans SC Light" panose="00000400000000000000" pitchFamily="2" charset="-122"/>
                </a:rPr>
                <a:t>你和相亲对象成功在一起了</a:t>
              </a:r>
              <a:r>
                <a:rPr lang="en-US" altLang="zh-CN" sz="1800" dirty="0">
                  <a:solidFill>
                    <a:schemeClr val="bg1"/>
                  </a:solidFill>
                  <a:sym typeface="HarmonyOS Sans SC Light" panose="00000400000000000000" pitchFamily="2" charset="-122"/>
                </a:rPr>
                <a:t>.</a:t>
              </a:r>
              <a:endParaRPr lang="en-US" altLang="zh-CN" sz="1800" dirty="0">
                <a:solidFill>
                  <a:schemeClr val="bg1"/>
                </a:solidFill>
                <a:sym typeface="HarmonyOS Sans SC Light" panose="00000400000000000000" pitchFamily="2" charset="-122"/>
              </a:endParaRPr>
            </a:p>
          </p:txBody>
        </p:sp>
      </p:grpSp>
      <p:sp>
        <p:nvSpPr>
          <p:cNvPr id="30" name="文本框 29"/>
          <p:cNvSpPr txBox="1"/>
          <p:nvPr>
            <p:custDataLst>
              <p:tags r:id="rId11"/>
            </p:custDataLst>
          </p:nvPr>
        </p:nvSpPr>
        <p:spPr>
          <a:xfrm>
            <a:off x="3792855" y="984885"/>
            <a:ext cx="1666240" cy="368300"/>
          </a:xfrm>
          <a:prstGeom prst="rect">
            <a:avLst/>
          </a:prstGeom>
          <a:noFill/>
        </p:spPr>
        <p:txBody>
          <a:bodyPr wrap="square" rtlCol="0">
            <a:no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极小概率</a:t>
            </a:r>
            <a:endParaRPr lang="zh-CN" altLang="en-US" dirty="0">
              <a:solidFill>
                <a:schemeClr val="bg1"/>
              </a:solidFill>
              <a:sym typeface="HarmonyOS Sans SC Light" panose="00000400000000000000" pitchFamily="2" charset="-122"/>
            </a:endParaRPr>
          </a:p>
        </p:txBody>
      </p:sp>
      <p:sp>
        <p:nvSpPr>
          <p:cNvPr id="32" name="任意多边形: 形状 4"/>
          <p:cNvSpPr/>
          <p:nvPr>
            <p:custDataLst>
              <p:tags r:id="rId12"/>
            </p:custDataLst>
          </p:nvPr>
        </p:nvSpPr>
        <p:spPr>
          <a:xfrm rot="10800000" flipH="1" flipV="1">
            <a:off x="6488430" y="2041525"/>
            <a:ext cx="2052955" cy="420370"/>
          </a:xfrm>
          <a:custGeom>
            <a:avLst/>
            <a:gdLst>
              <a:gd name="connsiteX0" fmla="*/ 0 w 3067855"/>
              <a:gd name="connsiteY0" fmla="*/ 0 h 687201"/>
              <a:gd name="connsiteX1" fmla="*/ 370301 w 3067855"/>
              <a:gd name="connsiteY1" fmla="*/ 0 h 687201"/>
              <a:gd name="connsiteX2" fmla="*/ 728216 w 3067855"/>
              <a:gd name="connsiteY2" fmla="*/ 0 h 687201"/>
              <a:gd name="connsiteX3" fmla="*/ 1038040 w 3067855"/>
              <a:gd name="connsiteY3" fmla="*/ 0 h 687201"/>
              <a:gd name="connsiteX4" fmla="*/ 1110508 w 3067855"/>
              <a:gd name="connsiteY4" fmla="*/ 0 h 687201"/>
              <a:gd name="connsiteX5" fmla="*/ 1395955 w 3067855"/>
              <a:gd name="connsiteY5" fmla="*/ 0 h 687201"/>
              <a:gd name="connsiteX6" fmla="*/ 1468423 w 3067855"/>
              <a:gd name="connsiteY6" fmla="*/ 0 h 687201"/>
              <a:gd name="connsiteX7" fmla="*/ 1679905 w 3067855"/>
              <a:gd name="connsiteY7" fmla="*/ 0 h 687201"/>
              <a:gd name="connsiteX8" fmla="*/ 2037820 w 3067855"/>
              <a:gd name="connsiteY8" fmla="*/ 0 h 687201"/>
              <a:gd name="connsiteX9" fmla="*/ 2046298 w 3067855"/>
              <a:gd name="connsiteY9" fmla="*/ 0 h 687201"/>
              <a:gd name="connsiteX10" fmla="*/ 2404213 w 3067855"/>
              <a:gd name="connsiteY10" fmla="*/ 0 h 687201"/>
              <a:gd name="connsiteX11" fmla="*/ 3050347 w 3067855"/>
              <a:gd name="connsiteY11" fmla="*/ 646246 h 687201"/>
              <a:gd name="connsiteX12" fmla="*/ 3067855 w 3067855"/>
              <a:gd name="connsiteY12" fmla="*/ 687201 h 687201"/>
              <a:gd name="connsiteX13" fmla="*/ 2949203 w 3067855"/>
              <a:gd name="connsiteY13" fmla="*/ 687201 h 687201"/>
              <a:gd name="connsiteX14" fmla="*/ 2513018 w 3067855"/>
              <a:gd name="connsiteY14" fmla="*/ 687201 h 687201"/>
              <a:gd name="connsiteX15" fmla="*/ 2072874 w 3067855"/>
              <a:gd name="connsiteY15" fmla="*/ 687201 h 687201"/>
              <a:gd name="connsiteX16" fmla="*/ 1652474 w 3067855"/>
              <a:gd name="connsiteY16" fmla="*/ 687201 h 687201"/>
              <a:gd name="connsiteX17" fmla="*/ 1431009 w 3067855"/>
              <a:gd name="connsiteY17" fmla="*/ 687201 h 687201"/>
              <a:gd name="connsiteX18" fmla="*/ 763270 w 3067855"/>
              <a:gd name="connsiteY18" fmla="*/ 687201 h 687201"/>
              <a:gd name="connsiteX19" fmla="*/ 0 w 3067855"/>
              <a:gd name="connsiteY19" fmla="*/ 687201 h 6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67855" h="687201">
                <a:moveTo>
                  <a:pt x="0" y="0"/>
                </a:moveTo>
                <a:lnTo>
                  <a:pt x="370301" y="0"/>
                </a:lnTo>
                <a:lnTo>
                  <a:pt x="728216" y="0"/>
                </a:lnTo>
                <a:lnTo>
                  <a:pt x="1038040" y="0"/>
                </a:lnTo>
                <a:lnTo>
                  <a:pt x="1110508" y="0"/>
                </a:lnTo>
                <a:lnTo>
                  <a:pt x="1395955" y="0"/>
                </a:lnTo>
                <a:lnTo>
                  <a:pt x="1468423" y="0"/>
                </a:lnTo>
                <a:lnTo>
                  <a:pt x="1679905" y="0"/>
                </a:lnTo>
                <a:lnTo>
                  <a:pt x="2037820" y="0"/>
                </a:lnTo>
                <a:lnTo>
                  <a:pt x="2046298" y="0"/>
                </a:lnTo>
                <a:lnTo>
                  <a:pt x="2404213" y="0"/>
                </a:lnTo>
                <a:cubicBezTo>
                  <a:pt x="2754887" y="29566"/>
                  <a:pt x="2780685" y="18949"/>
                  <a:pt x="3050347" y="646246"/>
                </a:cubicBezTo>
                <a:lnTo>
                  <a:pt x="3067855" y="687201"/>
                </a:lnTo>
                <a:lnTo>
                  <a:pt x="2949203" y="687201"/>
                </a:lnTo>
                <a:lnTo>
                  <a:pt x="2513018" y="687201"/>
                </a:lnTo>
                <a:lnTo>
                  <a:pt x="2072874" y="687201"/>
                </a:lnTo>
                <a:lnTo>
                  <a:pt x="1652474" y="687201"/>
                </a:lnTo>
                <a:lnTo>
                  <a:pt x="1431009" y="687201"/>
                </a:lnTo>
                <a:lnTo>
                  <a:pt x="763270" y="687201"/>
                </a:lnTo>
                <a:lnTo>
                  <a:pt x="0" y="687201"/>
                </a:lnTo>
                <a:close/>
              </a:path>
            </a:pathLst>
          </a:custGeom>
          <a:solidFill>
            <a:schemeClr val="accent2"/>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3" name="组合 32"/>
          <p:cNvGrpSpPr/>
          <p:nvPr>
            <p:custDataLst>
              <p:tags r:id="rId13"/>
            </p:custDataLst>
          </p:nvPr>
        </p:nvGrpSpPr>
        <p:grpSpPr>
          <a:xfrm>
            <a:off x="6488430" y="3832860"/>
            <a:ext cx="2052955" cy="864814"/>
            <a:chOff x="839788" y="2052323"/>
            <a:chExt cx="2754313" cy="1376677"/>
          </a:xfrm>
          <a:solidFill>
            <a:schemeClr val="accent2"/>
          </a:solidFill>
        </p:grpSpPr>
        <p:sp>
          <p:nvSpPr>
            <p:cNvPr id="34" name="矩形: 圆角 5"/>
            <p:cNvSpPr/>
            <p:nvPr>
              <p:custDataLst>
                <p:tags r:id="rId14"/>
              </p:custDataLst>
            </p:nvPr>
          </p:nvSpPr>
          <p:spPr>
            <a:xfrm>
              <a:off x="839788" y="2052323"/>
              <a:ext cx="2754313" cy="1376677"/>
            </a:xfrm>
            <a:prstGeom prst="roundRect">
              <a:avLst>
                <a:gd name="adj" fmla="val 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15"/>
              </p:custDataLst>
            </p:nvPr>
          </p:nvSpPr>
          <p:spPr>
            <a:xfrm>
              <a:off x="1232531" y="2175646"/>
              <a:ext cx="1906635" cy="1097774"/>
            </a:xfrm>
            <a:prstGeom prst="rect">
              <a:avLst/>
            </a:prstGeom>
            <a:grpFill/>
          </p:spPr>
          <p:txBody>
            <a:bodyPr wrap="square">
              <a:noAutofit/>
            </a:bodyPr>
            <a:lstStyle>
              <a:defPPr>
                <a:defRPr lang="zh-CN"/>
              </a:defPPr>
              <a:lvl1pPr>
                <a:lnSpc>
                  <a:spcPct val="150000"/>
                </a:lnSpc>
                <a:defRPr sz="1050" b="0" i="0">
                  <a:solidFill>
                    <a:schemeClr val="bg1">
                      <a:lumMod val="50000"/>
                    </a:schemeClr>
                  </a:solidFill>
                  <a:effectLst/>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sz="1000" dirty="0">
                  <a:solidFill>
                    <a:schemeClr val="bg1"/>
                  </a:solidFill>
                  <a:sym typeface="HarmonyOS Sans SC Light" panose="00000400000000000000" pitchFamily="2" charset="-122"/>
                </a:rPr>
                <a:t>会多一个熟人 </a:t>
              </a:r>
              <a:endParaRPr lang="zh-CN" altLang="en-US" sz="1000" dirty="0">
                <a:solidFill>
                  <a:schemeClr val="bg1"/>
                </a:solidFill>
                <a:sym typeface="HarmonyOS Sans SC Light" panose="00000400000000000000" pitchFamily="2" charset="-122"/>
              </a:endParaRPr>
            </a:p>
            <a:p>
              <a:pPr algn="ctr"/>
              <a:r>
                <a:rPr lang="zh-CN" altLang="en-US" sz="1000" dirty="0">
                  <a:solidFill>
                    <a:schemeClr val="bg1"/>
                  </a:solidFill>
                  <a:sym typeface="HarmonyOS Sans SC Light" panose="00000400000000000000" pitchFamily="2" charset="-122"/>
                </a:rPr>
                <a:t>10年之后你们是朋友 还可以问候</a:t>
              </a:r>
              <a:endParaRPr lang="en-US" altLang="zh-CN" sz="1000" dirty="0">
                <a:solidFill>
                  <a:schemeClr val="bg1"/>
                </a:solidFill>
                <a:sym typeface="HarmonyOS Sans SC Light" panose="00000400000000000000" pitchFamily="2" charset="-122"/>
              </a:endParaRPr>
            </a:p>
          </p:txBody>
        </p:sp>
      </p:grpSp>
      <p:sp>
        <p:nvSpPr>
          <p:cNvPr id="36" name="文本框 35"/>
          <p:cNvSpPr txBox="1"/>
          <p:nvPr>
            <p:custDataLst>
              <p:tags r:id="rId16"/>
            </p:custDataLst>
          </p:nvPr>
        </p:nvSpPr>
        <p:spPr>
          <a:xfrm>
            <a:off x="6669405" y="2131060"/>
            <a:ext cx="1666240" cy="229870"/>
          </a:xfrm>
          <a:prstGeom prst="rect">
            <a:avLst/>
          </a:prstGeom>
          <a:noFill/>
        </p:spPr>
        <p:txBody>
          <a:bodyPr wrap="square" rtlCol="0">
            <a:no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pPr algn="ctr"/>
            <a:r>
              <a:rPr lang="zh-CN" altLang="en-US" dirty="0">
                <a:solidFill>
                  <a:schemeClr val="bg1"/>
                </a:solidFill>
                <a:sym typeface="HarmonyOS Sans SC Light" panose="00000400000000000000" pitchFamily="2" charset="-122"/>
              </a:rPr>
              <a:t>比较好的情况</a:t>
            </a:r>
            <a:endParaRPr lang="zh-CN" altLang="en-US" dirty="0">
              <a:solidFill>
                <a:schemeClr val="bg1"/>
              </a:solidFill>
              <a:sym typeface="HarmonyOS Sans SC Light" panose="00000400000000000000" pitchFamily="2" charset="-122"/>
            </a:endParaRPr>
          </a:p>
        </p:txBody>
      </p:sp>
      <p:sp>
        <p:nvSpPr>
          <p:cNvPr id="38" name="文本框 37"/>
          <p:cNvSpPr txBox="1"/>
          <p:nvPr/>
        </p:nvSpPr>
        <p:spPr>
          <a:xfrm>
            <a:off x="118745" y="51435"/>
            <a:ext cx="6662420" cy="706755"/>
          </a:xfrm>
          <a:prstGeom prst="rect">
            <a:avLst/>
          </a:prstGeom>
          <a:noFill/>
        </p:spPr>
        <p:txBody>
          <a:bodyPr wrap="square" rtlCol="0">
            <a:spAutoFit/>
          </a:bodyPr>
          <a:p>
            <a:pPr algn="l">
              <a:buClrTx/>
              <a:buSzTx/>
              <a:buNone/>
            </a:pPr>
            <a:r>
              <a:rPr lang="en-US" sz="2000" b="1" dirty="0">
                <a:solidFill>
                  <a:srgbClr val="C8703D"/>
                </a:solidFill>
                <a:latin typeface="Noto Sans SC" pitchFamily="34" charset="0"/>
                <a:ea typeface="Noto Sans SC" pitchFamily="34" charset="-122"/>
                <a:cs typeface="Noto Sans SC" pitchFamily="34" charset="-120"/>
              </a:rPr>
              <a:t>相亲服务失败大揭秘之</a:t>
            </a:r>
            <a:endParaRPr lang="en-US" sz="2000" b="1" dirty="0">
              <a:solidFill>
                <a:srgbClr val="C8703D"/>
              </a:solidFill>
              <a:latin typeface="Noto Sans SC" pitchFamily="34" charset="0"/>
              <a:ea typeface="Noto Sans SC" pitchFamily="34" charset="-122"/>
              <a:cs typeface="Noto Sans SC" pitchFamily="34" charset="-120"/>
            </a:endParaRPr>
          </a:p>
          <a:p>
            <a:pPr algn="l">
              <a:buClrTx/>
              <a:buSzTx/>
              <a:buNone/>
            </a:pPr>
            <a:r>
              <a:rPr lang="en-US" sz="2000" b="1" dirty="0">
                <a:solidFill>
                  <a:srgbClr val="C8703D"/>
                </a:solidFill>
                <a:latin typeface="Noto Sans SC" pitchFamily="34" charset="0"/>
                <a:ea typeface="Noto Sans SC" pitchFamily="34" charset="-122"/>
                <a:cs typeface="Noto Sans SC" pitchFamily="34" charset="-120"/>
              </a:rPr>
              <a:t>                 ——相亲是免费的</a:t>
            </a:r>
            <a:endParaRPr lang="zh-CN" altLang="en-US"/>
          </a:p>
        </p:txBody>
      </p:sp>
      <p:pic>
        <p:nvPicPr>
          <p:cNvPr id="107" name="图片 106"/>
          <p:cNvPicPr/>
          <p:nvPr/>
        </p:nvPicPr>
        <p:blipFill>
          <a:blip r:embed="rId17"/>
          <a:stretch>
            <a:fillRect/>
          </a:stretch>
        </p:blipFill>
        <p:spPr>
          <a:xfrm>
            <a:off x="770890" y="2461895"/>
            <a:ext cx="2052955" cy="1370965"/>
          </a:xfrm>
          <a:prstGeom prst="rect">
            <a:avLst/>
          </a:prstGeom>
          <a:noFill/>
          <a:ln w="9525">
            <a:noFill/>
          </a:ln>
        </p:spPr>
      </p:pic>
      <p:pic>
        <p:nvPicPr>
          <p:cNvPr id="108" name="图片 107"/>
          <p:cNvPicPr/>
          <p:nvPr/>
        </p:nvPicPr>
        <p:blipFill>
          <a:blip r:embed="rId18"/>
          <a:stretch>
            <a:fillRect/>
          </a:stretch>
        </p:blipFill>
        <p:spPr>
          <a:xfrm>
            <a:off x="3272155" y="1536065"/>
            <a:ext cx="2827020" cy="1561465"/>
          </a:xfrm>
          <a:prstGeom prst="rect">
            <a:avLst/>
          </a:prstGeom>
          <a:noFill/>
          <a:ln w="9525">
            <a:noFill/>
          </a:ln>
        </p:spPr>
      </p:pic>
      <p:pic>
        <p:nvPicPr>
          <p:cNvPr id="109" name="图片 108"/>
          <p:cNvPicPr/>
          <p:nvPr/>
        </p:nvPicPr>
        <p:blipFill>
          <a:blip r:embed="rId19"/>
          <a:stretch>
            <a:fillRect/>
          </a:stretch>
        </p:blipFill>
        <p:spPr>
          <a:xfrm>
            <a:off x="6488430" y="2438400"/>
            <a:ext cx="2052320" cy="139446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p:spPr>
        <p:txBody>
          <a:bodyPr wrap="square" rtlCol="0" anchor="ctr"/>
          <a:lstStyle/>
          <a:p>
            <a:pPr marL="0" indent="0" algn="ctr">
              <a:buNone/>
            </a:pPr>
            <a:r>
              <a:rPr lang="en-US" sz="2945" b="1" dirty="0">
                <a:solidFill>
                  <a:srgbClr val="FFFFFF"/>
                </a:solidFill>
                <a:latin typeface="Noto Sans SC" pitchFamily="34" charset="0"/>
                <a:ea typeface="Noto Sans SC" pitchFamily="34" charset="-122"/>
                <a:cs typeface="Noto Sans SC" pitchFamily="34" charset="-120"/>
              </a:rPr>
              <a:t>04</a:t>
            </a:r>
            <a:endParaRPr lang="en-US" sz="2945" dirty="0"/>
          </a:p>
        </p:txBody>
      </p:sp>
      <p:sp>
        <p:nvSpPr>
          <p:cNvPr id="3" name="Text 1"/>
          <p:cNvSpPr/>
          <p:nvPr/>
        </p:nvSpPr>
        <p:spPr>
          <a:xfrm>
            <a:off x="1504950" y="2352675"/>
            <a:ext cx="6263640" cy="800100"/>
          </a:xfrm>
          <a:prstGeom prst="rect">
            <a:avLst/>
          </a:prstGeom>
          <a:noFill/>
        </p:spPr>
        <p:txBody>
          <a:bodyPr wrap="square" rtlCol="0" anchor="ctr"/>
          <a:lstStyle/>
          <a:p>
            <a:pPr marL="0" indent="0" algn="ctr">
              <a:buNone/>
            </a:pPr>
            <a:r>
              <a:rPr lang="zh-CN" altLang="en-US" sz="3500" b="1" dirty="0">
                <a:solidFill>
                  <a:srgbClr val="C8703D"/>
                </a:solidFill>
                <a:latin typeface="Noto Sans SC" pitchFamily="34" charset="0"/>
                <a:ea typeface="Noto Sans SC" pitchFamily="34" charset="-122"/>
                <a:cs typeface="Noto Sans SC" pitchFamily="34" charset="-120"/>
              </a:rPr>
              <a:t>当代年轻人</a:t>
            </a:r>
            <a:endParaRPr lang="zh-CN" altLang="en-US" sz="3500" b="1" dirty="0">
              <a:solidFill>
                <a:srgbClr val="C8703D"/>
              </a:solidFill>
              <a:latin typeface="Noto Sans SC" pitchFamily="34" charset="0"/>
              <a:ea typeface="Noto Sans SC" pitchFamily="34" charset="-122"/>
              <a:cs typeface="Noto Sans SC" pitchFamily="34" charset="-12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867025" y="1099185"/>
            <a:ext cx="2839720" cy="3670935"/>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11" name="图片 110"/>
          <p:cNvPicPr/>
          <p:nvPr/>
        </p:nvPicPr>
        <p:blipFill>
          <a:blip r:embed="rId1"/>
          <a:stretch>
            <a:fillRect/>
          </a:stretch>
        </p:blipFill>
        <p:spPr>
          <a:xfrm>
            <a:off x="245110" y="215265"/>
            <a:ext cx="2317750" cy="4554855"/>
          </a:xfrm>
          <a:prstGeom prst="rect">
            <a:avLst/>
          </a:prstGeom>
          <a:noFill/>
          <a:ln w="9525">
            <a:noFill/>
          </a:ln>
        </p:spPr>
      </p:pic>
      <p:sp>
        <p:nvSpPr>
          <p:cNvPr id="5" name="文本框 4"/>
          <p:cNvSpPr txBox="1"/>
          <p:nvPr/>
        </p:nvSpPr>
        <p:spPr>
          <a:xfrm>
            <a:off x="2795905" y="1645920"/>
            <a:ext cx="2823210" cy="2861310"/>
          </a:xfrm>
          <a:prstGeom prst="rect">
            <a:avLst/>
          </a:prstGeom>
          <a:noFill/>
        </p:spPr>
        <p:txBody>
          <a:bodyPr wrap="square" rtlCol="0">
            <a:spAutoFit/>
          </a:bodyPr>
          <a:p>
            <a:pPr marL="285750" indent="-285750">
              <a:buFont typeface="Arial" panose="020B0604020202020204" pitchFamily="34" charset="0"/>
              <a:buChar char="•"/>
            </a:pPr>
            <a:r>
              <a:rPr lang="en-US" altLang="zh-CN"/>
              <a:t>         </a:t>
            </a:r>
            <a:r>
              <a:rPr lang="zh-CN" altLang="en-US"/>
              <a:t>或许对这代年轻人中的大部分来说，只要一心想结婚，都不至于会单身一辈子。他们不一定比父母更乐观，更相信爱情，但他们比上一代人更知道，在这个社会中，真正稀缺的是爱情而不是包裹缘分外表的妥协婚姻。</a:t>
            </a:r>
            <a:endParaRPr lang="zh-CN" altLang="en-US"/>
          </a:p>
        </p:txBody>
      </p:sp>
      <p:sp>
        <p:nvSpPr>
          <p:cNvPr id="9" name="矩形 8"/>
          <p:cNvSpPr/>
          <p:nvPr/>
        </p:nvSpPr>
        <p:spPr>
          <a:xfrm>
            <a:off x="5850890" y="646430"/>
            <a:ext cx="3060065" cy="3701415"/>
          </a:xfrm>
          <a:prstGeom prst="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010275" y="646430"/>
            <a:ext cx="2732405" cy="3241675"/>
          </a:xfrm>
          <a:prstGeom prst="rect">
            <a:avLst/>
          </a:prstGeom>
          <a:noFill/>
        </p:spPr>
        <p:txBody>
          <a:bodyPr wrap="square" rtlCol="0">
            <a:noAutofit/>
          </a:bodyPr>
          <a:p>
            <a:r>
              <a:rPr lang="en-US" altLang="zh-CN"/>
              <a:t>        </a:t>
            </a:r>
            <a:r>
              <a:rPr lang="zh-CN" altLang="en-US"/>
              <a:t>在这个功利化的社会，在这个一切被指标化量化的社会，读书分为证书和闲书，职业分为有钱的和没钱的，物质利益被视为最重要的考量，人们的个体情感和自我价值被忽视与忽略</a:t>
            </a:r>
            <a:endParaRPr lang="zh-CN" altLang="en-US"/>
          </a:p>
          <a:p>
            <a:r>
              <a:rPr lang="en-US" altLang="zh-CN"/>
              <a:t>         </a:t>
            </a:r>
            <a:r>
              <a:rPr lang="zh-CN" altLang="en-US"/>
              <a:t>如果你将婚姻当成人生的必经之路 那么爱情就未必是必需品 甚至会影响到婚姻目的实现。 </a:t>
            </a:r>
            <a:endParaRPr lang="zh-CN" altLang="en-US"/>
          </a:p>
        </p:txBody>
      </p:sp>
      <p:sp>
        <p:nvSpPr>
          <p:cNvPr id="12" name="椭圆 11"/>
          <p:cNvSpPr/>
          <p:nvPr/>
        </p:nvSpPr>
        <p:spPr>
          <a:xfrm>
            <a:off x="3836035" y="646430"/>
            <a:ext cx="741680" cy="736600"/>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椭圆 12"/>
          <p:cNvSpPr/>
          <p:nvPr/>
        </p:nvSpPr>
        <p:spPr>
          <a:xfrm>
            <a:off x="7005320" y="4033520"/>
            <a:ext cx="741680" cy="736600"/>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7157720" y="4033520"/>
            <a:ext cx="447040" cy="645160"/>
          </a:xfrm>
          <a:prstGeom prst="rect">
            <a:avLst/>
          </a:prstGeom>
          <a:noFill/>
        </p:spPr>
        <p:txBody>
          <a:bodyPr wrap="square" rtlCol="0">
            <a:spAutoFit/>
          </a:bodyPr>
          <a:p>
            <a:r>
              <a:rPr lang="en-US" altLang="zh-CN" sz="3600">
                <a:solidFill>
                  <a:schemeClr val="accent2">
                    <a:lumMod val="60000"/>
                    <a:lumOff val="40000"/>
                  </a:schemeClr>
                </a:solidFill>
              </a:rPr>
              <a:t>2</a:t>
            </a:r>
            <a:endParaRPr lang="en-US" altLang="zh-CN" sz="3600">
              <a:solidFill>
                <a:schemeClr val="accent2">
                  <a:lumMod val="60000"/>
                  <a:lumOff val="40000"/>
                </a:schemeClr>
              </a:solidFill>
            </a:endParaRPr>
          </a:p>
        </p:txBody>
      </p:sp>
      <p:sp>
        <p:nvSpPr>
          <p:cNvPr id="17" name="文本框 16"/>
          <p:cNvSpPr txBox="1"/>
          <p:nvPr/>
        </p:nvSpPr>
        <p:spPr>
          <a:xfrm>
            <a:off x="4014470" y="646430"/>
            <a:ext cx="386080" cy="348615"/>
          </a:xfrm>
          <a:prstGeom prst="rect">
            <a:avLst/>
          </a:prstGeom>
          <a:noFill/>
        </p:spPr>
        <p:txBody>
          <a:bodyPr wrap="square" rtlCol="0">
            <a:noAutofit/>
          </a:bodyPr>
          <a:p>
            <a:r>
              <a:rPr lang="en-US" altLang="zh-CN" sz="3600">
                <a:solidFill>
                  <a:schemeClr val="accent2">
                    <a:lumMod val="60000"/>
                    <a:lumOff val="40000"/>
                  </a:schemeClr>
                </a:solidFill>
              </a:rPr>
              <a:t>1</a:t>
            </a:r>
            <a:endParaRPr lang="en-US" altLang="zh-CN" sz="3600">
              <a:solidFill>
                <a:schemeClr val="accent2">
                  <a:lumMod val="60000"/>
                  <a:lumOff val="4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12" grpId="0" animBg="1"/>
      <p:bldP spid="17" grpId="0"/>
      <p:bldP spid="7" grpId="1" animBg="1"/>
      <p:bldP spid="5" grpId="1"/>
      <p:bldP spid="12" grpId="1" animBg="1"/>
      <p:bldP spid="17" grpId="1"/>
      <p:bldP spid="9" grpId="0" animBg="1"/>
      <p:bldP spid="10" grpId="0"/>
      <p:bldP spid="13" grpId="0" animBg="1"/>
      <p:bldP spid="15" grpId="0"/>
      <p:bldP spid="9" grpId="1" animBg="1"/>
      <p:bldP spid="10" grpId="1"/>
      <p:bldP spid="13" grpId="1" animBg="1"/>
      <p:bldP spid="1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747963" y="1762125"/>
            <a:ext cx="3648075" cy="590550"/>
          </a:xfrm>
          <a:prstGeom prst="rect">
            <a:avLst/>
          </a:prstGeom>
          <a:noFill/>
        </p:spPr>
        <p:txBody>
          <a:bodyPr wrap="square" rtlCol="0" anchor="ctr"/>
          <a:lstStyle/>
          <a:p>
            <a:pPr marL="0" indent="0" algn="ctr">
              <a:buNone/>
            </a:pPr>
            <a:r>
              <a:rPr lang="en-US" sz="2880" b="1" dirty="0">
                <a:solidFill>
                  <a:srgbClr val="C8703D"/>
                </a:solidFill>
                <a:latin typeface="Noto Sans SC" pitchFamily="34" charset="0"/>
                <a:ea typeface="Noto Sans SC" pitchFamily="34" charset="-122"/>
                <a:cs typeface="Noto Sans SC" pitchFamily="34" charset="-120"/>
              </a:rPr>
              <a:t>THE END</a:t>
            </a:r>
            <a:endParaRPr lang="en-US" sz="2880" dirty="0"/>
          </a:p>
        </p:txBody>
      </p:sp>
      <p:sp>
        <p:nvSpPr>
          <p:cNvPr id="3" name="Text 1"/>
          <p:cNvSpPr/>
          <p:nvPr/>
        </p:nvSpPr>
        <p:spPr>
          <a:xfrm>
            <a:off x="2747963" y="2333625"/>
            <a:ext cx="3648075" cy="1109663"/>
          </a:xfrm>
          <a:prstGeom prst="rect">
            <a:avLst/>
          </a:prstGeom>
          <a:noFill/>
        </p:spPr>
        <p:txBody>
          <a:bodyPr wrap="square" rtlCol="0" anchor="ctr"/>
          <a:lstStyle/>
          <a:p>
            <a:pPr marL="0" indent="0" algn="ctr">
              <a:buNone/>
            </a:pPr>
            <a:r>
              <a:rPr lang="en-US" sz="5410" b="1" dirty="0">
                <a:solidFill>
                  <a:srgbClr val="C8703D"/>
                </a:solidFill>
                <a:latin typeface="Noto Sans SC" pitchFamily="34" charset="0"/>
                <a:ea typeface="Noto Sans SC" pitchFamily="34" charset="-122"/>
                <a:cs typeface="Noto Sans SC" pitchFamily="34" charset="-120"/>
              </a:rPr>
              <a:t>THANKS</a:t>
            </a:r>
            <a:endParaRPr lang="en-US" sz="54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AE9"/>
        </a:solidFill>
        <a:effectLst/>
      </p:bgPr>
    </p:bg>
    <p:spTree>
      <p:nvGrpSpPr>
        <p:cNvPr id="1" name=""/>
        <p:cNvGrpSpPr/>
        <p:nvPr/>
      </p:nvGrpSpPr>
      <p:grpSpPr/>
      <p:pic>
        <p:nvPicPr>
          <p:cNvPr id="101" name="图片 100"/>
          <p:cNvPicPr/>
          <p:nvPr/>
        </p:nvPicPr>
        <p:blipFill>
          <a:blip r:embed="rId1"/>
          <a:stretch>
            <a:fillRect/>
          </a:stretch>
        </p:blipFill>
        <p:spPr>
          <a:xfrm>
            <a:off x="4676140" y="838200"/>
            <a:ext cx="4241165" cy="3959860"/>
          </a:xfrm>
          <a:prstGeom prst="rect">
            <a:avLst/>
          </a:prstGeom>
          <a:noFill/>
          <a:ln w="9525">
            <a:noFill/>
          </a:ln>
        </p:spPr>
      </p:pic>
      <p:sp>
        <p:nvSpPr>
          <p:cNvPr id="2" name="文本框 1"/>
          <p:cNvSpPr txBox="1"/>
          <p:nvPr/>
        </p:nvSpPr>
        <p:spPr>
          <a:xfrm>
            <a:off x="293370" y="315595"/>
            <a:ext cx="2133600" cy="521970"/>
          </a:xfrm>
          <a:prstGeom prst="rect">
            <a:avLst/>
          </a:prstGeom>
          <a:noFill/>
        </p:spPr>
        <p:txBody>
          <a:bodyPr wrap="square" rtlCol="0">
            <a:spAutoFit/>
          </a:bodyPr>
          <a:p>
            <a:pPr algn="l">
              <a:buClrTx/>
              <a:buSzTx/>
              <a:buFontTx/>
            </a:pPr>
            <a:r>
              <a:rPr lang="en-US" sz="2800" b="1" dirty="0">
                <a:solidFill>
                  <a:srgbClr val="C8703D"/>
                </a:solidFill>
                <a:latin typeface="Noto Sans SC" pitchFamily="34" charset="0"/>
                <a:ea typeface="Noto Sans SC" pitchFamily="34" charset="-122"/>
                <a:cs typeface="Noto Sans SC" pitchFamily="34" charset="-120"/>
              </a:rPr>
              <a:t>前情提要</a:t>
            </a:r>
            <a:endParaRPr lang="en-US" sz="2800" b="1" dirty="0">
              <a:solidFill>
                <a:srgbClr val="C8703D"/>
              </a:solidFill>
              <a:latin typeface="Noto Sans SC" pitchFamily="34" charset="0"/>
              <a:ea typeface="Noto Sans SC" pitchFamily="34" charset="-122"/>
              <a:cs typeface="Noto Sans SC" pitchFamily="34" charset="-120"/>
            </a:endParaRPr>
          </a:p>
        </p:txBody>
      </p:sp>
      <p:sp>
        <p:nvSpPr>
          <p:cNvPr id="3" name="文本框 2"/>
          <p:cNvSpPr txBox="1"/>
          <p:nvPr/>
        </p:nvSpPr>
        <p:spPr>
          <a:xfrm>
            <a:off x="293370" y="927735"/>
            <a:ext cx="3989070" cy="4086860"/>
          </a:xfrm>
          <a:prstGeom prst="rect">
            <a:avLst/>
          </a:prstGeom>
          <a:noFill/>
        </p:spPr>
        <p:txBody>
          <a:bodyPr wrap="square" rtlCol="0">
            <a:noAutofit/>
          </a:bodyPr>
          <a:p>
            <a:r>
              <a:rPr lang="en-US" altLang="zh-CN"/>
              <a:t>     </a:t>
            </a:r>
            <a:r>
              <a:rPr lang="zh-CN" altLang="en-US"/>
              <a:t>一次家庭聚会上，我三姑就拉着我哥说：你看你年纪也不小，该考虑结婚了，这样吧，我身边有个女生还挺优秀的，我把微信推给你，回头你们认识一下朋友</a:t>
            </a:r>
            <a:endParaRPr lang="zh-CN" altLang="en-US"/>
          </a:p>
          <a:p>
            <a:r>
              <a:rPr lang="en-US" altLang="zh-CN"/>
              <a:t>      </a:t>
            </a:r>
            <a:r>
              <a:rPr lang="zh-CN" altLang="en-US"/>
              <a:t>本来想拒绝，但一看七大姑八大姨在旁边煽风点火，外加爸妈眼神里露出的那期待的眼神我哥心里一软。于是，加了对方的微信，随着交流深入 她发现对方无论是学历还是收入或是职业都不符合他的预期 微信聊天虽然还算有礼貌 但还是能够感觉到女方对自己也不是特别满意</a:t>
            </a:r>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338263" y="304800"/>
            <a:ext cx="6334125" cy="828675"/>
          </a:xfrm>
          <a:prstGeom prst="rect">
            <a:avLst/>
          </a:prstGeom>
          <a:noFill/>
        </p:spPr>
        <p:txBody>
          <a:bodyPr wrap="square" rtlCol="0" anchor="ctr"/>
          <a:lstStyle/>
          <a:p>
            <a:pPr marL="0" indent="0" algn="l">
              <a:buNone/>
            </a:pPr>
            <a:r>
              <a:rPr lang="en-US" sz="5355" b="1" dirty="0">
                <a:solidFill>
                  <a:srgbClr val="C8703D"/>
                </a:solidFill>
                <a:latin typeface="Noto Sans SC" pitchFamily="34" charset="0"/>
                <a:ea typeface="Noto Sans SC" pitchFamily="34" charset="-122"/>
                <a:cs typeface="Noto Sans SC" pitchFamily="34" charset="-120"/>
              </a:rPr>
              <a:t>  </a:t>
            </a:r>
            <a:endParaRPr lang="en-US" sz="5355" dirty="0"/>
          </a:p>
        </p:txBody>
      </p:sp>
      <p:sp>
        <p:nvSpPr>
          <p:cNvPr id="3" name="Text 1"/>
          <p:cNvSpPr/>
          <p:nvPr/>
        </p:nvSpPr>
        <p:spPr>
          <a:xfrm>
            <a:off x="1338263" y="1366838"/>
            <a:ext cx="6619875" cy="3338512"/>
          </a:xfrm>
          <a:prstGeom prst="rect">
            <a:avLst/>
          </a:prstGeom>
          <a:noFill/>
        </p:spPr>
        <p:txBody>
          <a:bodyPr wrap="square" rtlCol="0" anchor="t"/>
          <a:lstStyle/>
          <a:p>
            <a:pPr indent="0" algn="l">
              <a:lnSpc>
                <a:spcPct val="150000"/>
              </a:lnSpc>
              <a:buSzPct val="100000"/>
              <a:buNone/>
            </a:pPr>
            <a:endParaRPr lang="en-US" sz="1750" dirty="0"/>
          </a:p>
        </p:txBody>
      </p:sp>
      <p:sp>
        <p:nvSpPr>
          <p:cNvPr id="12" name="任意多边形: 形状 11"/>
          <p:cNvSpPr/>
          <p:nvPr>
            <p:custDataLst>
              <p:tags r:id="rId1"/>
            </p:custDataLst>
          </p:nvPr>
        </p:nvSpPr>
        <p:spPr>
          <a:xfrm>
            <a:off x="662940" y="93980"/>
            <a:ext cx="7458075" cy="4955540"/>
          </a:xfrm>
          <a:custGeom>
            <a:avLst/>
            <a:gdLst>
              <a:gd name="connsiteX0" fmla="*/ 3181241 w 3396274"/>
              <a:gd name="connsiteY0" fmla="*/ 2452130 h 2461048"/>
              <a:gd name="connsiteX1" fmla="*/ 3145600 w 3396274"/>
              <a:gd name="connsiteY1" fmla="*/ 2448809 h 2461048"/>
              <a:gd name="connsiteX2" fmla="*/ 3044833 w 3396274"/>
              <a:gd name="connsiteY2" fmla="*/ 2439441 h 2461048"/>
              <a:gd name="connsiteX3" fmla="*/ 2988542 w 3396274"/>
              <a:gd name="connsiteY3" fmla="*/ 2443952 h 2461048"/>
              <a:gd name="connsiteX4" fmla="*/ 2888321 w 3396274"/>
              <a:gd name="connsiteY4" fmla="*/ 2424868 h 2461048"/>
              <a:gd name="connsiteX5" fmla="*/ 2782540 w 3396274"/>
              <a:gd name="connsiteY5" fmla="*/ 2417879 h 2461048"/>
              <a:gd name="connsiteX6" fmla="*/ 2685248 w 3396274"/>
              <a:gd name="connsiteY6" fmla="*/ 2405983 h 2461048"/>
              <a:gd name="connsiteX7" fmla="*/ 2573610 w 3396274"/>
              <a:gd name="connsiteY7" fmla="*/ 2404991 h 2461048"/>
              <a:gd name="connsiteX8" fmla="*/ 2511164 w 3396274"/>
              <a:gd name="connsiteY8" fmla="*/ 2383132 h 2461048"/>
              <a:gd name="connsiteX9" fmla="*/ 2444995 w 3396274"/>
              <a:gd name="connsiteY9" fmla="*/ 2383677 h 2461048"/>
              <a:gd name="connsiteX10" fmla="*/ 2331669 w 3396274"/>
              <a:gd name="connsiteY10" fmla="*/ 2341247 h 2461048"/>
              <a:gd name="connsiteX11" fmla="*/ 2176846 w 3396274"/>
              <a:gd name="connsiteY11" fmla="*/ 2358745 h 2461048"/>
              <a:gd name="connsiteX12" fmla="*/ 2056769 w 3396274"/>
              <a:gd name="connsiteY12" fmla="*/ 2345361 h 2461048"/>
              <a:gd name="connsiteX13" fmla="*/ 1890081 w 3396274"/>
              <a:gd name="connsiteY13" fmla="*/ 2332077 h 2461048"/>
              <a:gd name="connsiteX14" fmla="*/ 1816615 w 3396274"/>
              <a:gd name="connsiteY14" fmla="*/ 2325237 h 2461048"/>
              <a:gd name="connsiteX15" fmla="*/ 1742653 w 3396274"/>
              <a:gd name="connsiteY15" fmla="*/ 2318347 h 2461048"/>
              <a:gd name="connsiteX16" fmla="*/ 1668443 w 3396274"/>
              <a:gd name="connsiteY16" fmla="*/ 2311457 h 2461048"/>
              <a:gd name="connsiteX17" fmla="*/ 1594034 w 3396274"/>
              <a:gd name="connsiteY17" fmla="*/ 2304567 h 2461048"/>
              <a:gd name="connsiteX18" fmla="*/ 1534467 w 3396274"/>
              <a:gd name="connsiteY18" fmla="*/ 2301841 h 2461048"/>
              <a:gd name="connsiteX19" fmla="*/ 1453804 w 3396274"/>
              <a:gd name="connsiteY19" fmla="*/ 2310763 h 2461048"/>
              <a:gd name="connsiteX20" fmla="*/ 1387288 w 3396274"/>
              <a:gd name="connsiteY20" fmla="*/ 2316910 h 2461048"/>
              <a:gd name="connsiteX21" fmla="*/ 1297838 w 3396274"/>
              <a:gd name="connsiteY21" fmla="*/ 2276859 h 2461048"/>
              <a:gd name="connsiteX22" fmla="*/ 1232265 w 3396274"/>
              <a:gd name="connsiteY22" fmla="*/ 2224912 h 2461048"/>
              <a:gd name="connsiteX23" fmla="*/ 1155672 w 3396274"/>
              <a:gd name="connsiteY23" fmla="*/ 2258420 h 2461048"/>
              <a:gd name="connsiteX24" fmla="*/ 1088263 w 3396274"/>
              <a:gd name="connsiteY24" fmla="*/ 2269473 h 2461048"/>
              <a:gd name="connsiteX25" fmla="*/ 1011074 w 3396274"/>
              <a:gd name="connsiteY25" fmla="*/ 2250241 h 2461048"/>
              <a:gd name="connsiteX26" fmla="*/ 960145 w 3396274"/>
              <a:gd name="connsiteY26" fmla="*/ 2237304 h 2461048"/>
              <a:gd name="connsiteX27" fmla="*/ 941133 w 3396274"/>
              <a:gd name="connsiteY27" fmla="*/ 2226448 h 2461048"/>
              <a:gd name="connsiteX28" fmla="*/ 919490 w 3396274"/>
              <a:gd name="connsiteY28" fmla="*/ 2222780 h 2461048"/>
              <a:gd name="connsiteX29" fmla="*/ 897897 w 3396274"/>
              <a:gd name="connsiteY29" fmla="*/ 2226795 h 2461048"/>
              <a:gd name="connsiteX30" fmla="*/ 879084 w 3396274"/>
              <a:gd name="connsiteY30" fmla="*/ 2237948 h 2461048"/>
              <a:gd name="connsiteX31" fmla="*/ 742924 w 3396274"/>
              <a:gd name="connsiteY31" fmla="*/ 2225308 h 2461048"/>
              <a:gd name="connsiteX32" fmla="*/ 612175 w 3396274"/>
              <a:gd name="connsiteY32" fmla="*/ 2213115 h 2461048"/>
              <a:gd name="connsiteX33" fmla="*/ 502672 w 3396274"/>
              <a:gd name="connsiteY33" fmla="*/ 2202953 h 2461048"/>
              <a:gd name="connsiteX34" fmla="*/ 398827 w 3396274"/>
              <a:gd name="connsiteY34" fmla="*/ 2198542 h 2461048"/>
              <a:gd name="connsiteX35" fmla="*/ 299599 w 3396274"/>
              <a:gd name="connsiteY35" fmla="*/ 2184068 h 2461048"/>
              <a:gd name="connsiteX36" fmla="*/ 216304 w 3396274"/>
              <a:gd name="connsiteY36" fmla="*/ 2170685 h 2461048"/>
              <a:gd name="connsiteX37" fmla="*/ 143037 w 3396274"/>
              <a:gd name="connsiteY37" fmla="*/ 2169545 h 2461048"/>
              <a:gd name="connsiteX38" fmla="*/ 42270 w 3396274"/>
              <a:gd name="connsiteY38" fmla="*/ 2160176 h 2461048"/>
              <a:gd name="connsiteX39" fmla="*/ 6679 w 3396274"/>
              <a:gd name="connsiteY39" fmla="*/ 2156855 h 2461048"/>
              <a:gd name="connsiteX40" fmla="*/ 11295 w 3396274"/>
              <a:gd name="connsiteY40" fmla="*/ 2107337 h 2461048"/>
              <a:gd name="connsiteX41" fmla="*/ 21124 w 3396274"/>
              <a:gd name="connsiteY41" fmla="*/ 2056084 h 2461048"/>
              <a:gd name="connsiteX42" fmla="*/ 23904 w 3396274"/>
              <a:gd name="connsiteY42" fmla="*/ 1971670 h 2461048"/>
              <a:gd name="connsiteX43" fmla="*/ 40185 w 3396274"/>
              <a:gd name="connsiteY43" fmla="*/ 1888694 h 2461048"/>
              <a:gd name="connsiteX44" fmla="*/ 42816 w 3396274"/>
              <a:gd name="connsiteY44" fmla="*/ 1768888 h 2461048"/>
              <a:gd name="connsiteX45" fmla="*/ 61381 w 3396274"/>
              <a:gd name="connsiteY45" fmla="*/ 1693744 h 2461048"/>
              <a:gd name="connsiteX46" fmla="*/ 54184 w 3396274"/>
              <a:gd name="connsiteY46" fmla="*/ 1648389 h 2461048"/>
              <a:gd name="connsiteX47" fmla="*/ 58155 w 3396274"/>
              <a:gd name="connsiteY47" fmla="*/ 1569973 h 2461048"/>
              <a:gd name="connsiteX48" fmla="*/ 66345 w 3396274"/>
              <a:gd name="connsiteY48" fmla="*/ 1518323 h 2461048"/>
              <a:gd name="connsiteX49" fmla="*/ 73642 w 3396274"/>
              <a:gd name="connsiteY49" fmla="*/ 1444368 h 2461048"/>
              <a:gd name="connsiteX50" fmla="*/ 73890 w 3396274"/>
              <a:gd name="connsiteY50" fmla="*/ 1438718 h 2461048"/>
              <a:gd name="connsiteX51" fmla="*/ 67239 w 3396274"/>
              <a:gd name="connsiteY51" fmla="*/ 1384837 h 2461048"/>
              <a:gd name="connsiteX52" fmla="*/ 79499 w 3396274"/>
              <a:gd name="connsiteY52" fmla="*/ 1323423 h 2461048"/>
              <a:gd name="connsiteX53" fmla="*/ 92406 w 3396274"/>
              <a:gd name="connsiteY53" fmla="*/ 1238910 h 2461048"/>
              <a:gd name="connsiteX54" fmla="*/ 102234 w 3396274"/>
              <a:gd name="connsiteY54" fmla="*/ 1154248 h 2461048"/>
              <a:gd name="connsiteX55" fmla="*/ 110971 w 3396274"/>
              <a:gd name="connsiteY55" fmla="*/ 1093875 h 2461048"/>
              <a:gd name="connsiteX56" fmla="*/ 123728 w 3396274"/>
              <a:gd name="connsiteY56" fmla="*/ 1018135 h 2461048"/>
              <a:gd name="connsiteX57" fmla="*/ 119260 w 3396274"/>
              <a:gd name="connsiteY57" fmla="*/ 950079 h 2461048"/>
              <a:gd name="connsiteX58" fmla="*/ 134202 w 3396274"/>
              <a:gd name="connsiteY58" fmla="*/ 903287 h 2461048"/>
              <a:gd name="connsiteX59" fmla="*/ 133705 w 3396274"/>
              <a:gd name="connsiteY59" fmla="*/ 824127 h 2461048"/>
              <a:gd name="connsiteX60" fmla="*/ 136386 w 3396274"/>
              <a:gd name="connsiteY60" fmla="*/ 759342 h 2461048"/>
              <a:gd name="connsiteX61" fmla="*/ 145321 w 3396274"/>
              <a:gd name="connsiteY61" fmla="*/ 670715 h 2461048"/>
              <a:gd name="connsiteX62" fmla="*/ 149441 w 3396274"/>
              <a:gd name="connsiteY62" fmla="*/ 618371 h 2461048"/>
              <a:gd name="connsiteX63" fmla="*/ 155249 w 3396274"/>
              <a:gd name="connsiteY63" fmla="*/ 551157 h 2461048"/>
              <a:gd name="connsiteX64" fmla="*/ 170786 w 3396274"/>
              <a:gd name="connsiteY64" fmla="*/ 482506 h 2461048"/>
              <a:gd name="connsiteX65" fmla="*/ 168701 w 3396274"/>
              <a:gd name="connsiteY65" fmla="*/ 420051 h 2461048"/>
              <a:gd name="connsiteX66" fmla="*/ 182054 w 3396274"/>
              <a:gd name="connsiteY66" fmla="*/ 319973 h 2461048"/>
              <a:gd name="connsiteX67" fmla="*/ 187613 w 3396274"/>
              <a:gd name="connsiteY67" fmla="*/ 217318 h 2461048"/>
              <a:gd name="connsiteX68" fmla="*/ 196548 w 3396274"/>
              <a:gd name="connsiteY68" fmla="*/ 141579 h 2461048"/>
              <a:gd name="connsiteX69" fmla="*/ 200221 w 3396274"/>
              <a:gd name="connsiteY69" fmla="*/ 81701 h 2461048"/>
              <a:gd name="connsiteX70" fmla="*/ 204887 w 3396274"/>
              <a:gd name="connsiteY70" fmla="*/ 32034 h 2461048"/>
              <a:gd name="connsiteX71" fmla="*/ 240528 w 3396274"/>
              <a:gd name="connsiteY71" fmla="*/ 35355 h 2461048"/>
              <a:gd name="connsiteX72" fmla="*/ 290366 w 3396274"/>
              <a:gd name="connsiteY72" fmla="*/ 11166 h 2461048"/>
              <a:gd name="connsiteX73" fmla="*/ 341395 w 3396274"/>
              <a:gd name="connsiteY73" fmla="*/ 44724 h 2461048"/>
              <a:gd name="connsiteX74" fmla="*/ 422207 w 3396274"/>
              <a:gd name="connsiteY74" fmla="*/ 57115 h 2461048"/>
              <a:gd name="connsiteX75" fmla="*/ 497906 w 3396274"/>
              <a:gd name="connsiteY75" fmla="*/ 59296 h 2461048"/>
              <a:gd name="connsiteX76" fmla="*/ 616246 w 3396274"/>
              <a:gd name="connsiteY76" fmla="*/ 70598 h 2461048"/>
              <a:gd name="connsiteX77" fmla="*/ 701029 w 3396274"/>
              <a:gd name="connsiteY77" fmla="*/ 78182 h 2461048"/>
              <a:gd name="connsiteX78" fmla="*/ 820262 w 3396274"/>
              <a:gd name="connsiteY78" fmla="*/ 85617 h 2461048"/>
              <a:gd name="connsiteX79" fmla="*/ 941431 w 3396274"/>
              <a:gd name="connsiteY79" fmla="*/ 100537 h 2461048"/>
              <a:gd name="connsiteX80" fmla="*/ 1071336 w 3396274"/>
              <a:gd name="connsiteY80" fmla="*/ 107972 h 2461048"/>
              <a:gd name="connsiteX81" fmla="*/ 1209332 w 3396274"/>
              <a:gd name="connsiteY81" fmla="*/ 125420 h 2461048"/>
              <a:gd name="connsiteX82" fmla="*/ 1336160 w 3396274"/>
              <a:gd name="connsiteY82" fmla="*/ 126857 h 2461048"/>
              <a:gd name="connsiteX83" fmla="*/ 1404463 w 3396274"/>
              <a:gd name="connsiteY83" fmla="*/ 151641 h 2461048"/>
              <a:gd name="connsiteX84" fmla="*/ 1496097 w 3396274"/>
              <a:gd name="connsiteY84" fmla="*/ 152087 h 2461048"/>
              <a:gd name="connsiteX85" fmla="*/ 1578150 w 3396274"/>
              <a:gd name="connsiteY85" fmla="*/ 185892 h 2461048"/>
              <a:gd name="connsiteX86" fmla="*/ 1636525 w 3396274"/>
              <a:gd name="connsiteY86" fmla="*/ 171072 h 2461048"/>
              <a:gd name="connsiteX87" fmla="*/ 1710239 w 3396274"/>
              <a:gd name="connsiteY87" fmla="*/ 186190 h 2461048"/>
              <a:gd name="connsiteX88" fmla="*/ 1792094 w 3396274"/>
              <a:gd name="connsiteY88" fmla="*/ 179796 h 2461048"/>
              <a:gd name="connsiteX89" fmla="*/ 1939571 w 3396274"/>
              <a:gd name="connsiteY89" fmla="*/ 175979 h 2461048"/>
              <a:gd name="connsiteX90" fmla="*/ 2088190 w 3396274"/>
              <a:gd name="connsiteY90" fmla="*/ 207157 h 2461048"/>
              <a:gd name="connsiteX91" fmla="*/ 2233285 w 3396274"/>
              <a:gd name="connsiteY91" fmla="*/ 220639 h 2461048"/>
              <a:gd name="connsiteX92" fmla="*/ 2374955 w 3396274"/>
              <a:gd name="connsiteY92" fmla="*/ 233775 h 2461048"/>
              <a:gd name="connsiteX93" fmla="*/ 2533253 w 3396274"/>
              <a:gd name="connsiteY93" fmla="*/ 258708 h 2461048"/>
              <a:gd name="connsiteX94" fmla="*/ 2643104 w 3396274"/>
              <a:gd name="connsiteY94" fmla="*/ 258708 h 2461048"/>
              <a:gd name="connsiteX95" fmla="*/ 2779959 w 3396274"/>
              <a:gd name="connsiteY95" fmla="*/ 250975 h 2461048"/>
              <a:gd name="connsiteX96" fmla="*/ 2883357 w 3396274"/>
              <a:gd name="connsiteY96" fmla="*/ 281063 h 2461048"/>
              <a:gd name="connsiteX97" fmla="*/ 2993556 w 3396274"/>
              <a:gd name="connsiteY97" fmla="*/ 280765 h 2461048"/>
              <a:gd name="connsiteX98" fmla="*/ 3086430 w 3396274"/>
              <a:gd name="connsiteY98" fmla="*/ 299948 h 2461048"/>
              <a:gd name="connsiteX99" fmla="*/ 3159548 w 3396274"/>
              <a:gd name="connsiteY99" fmla="*/ 304161 h 2461048"/>
              <a:gd name="connsiteX100" fmla="*/ 3242942 w 3396274"/>
              <a:gd name="connsiteY100" fmla="*/ 314471 h 2461048"/>
              <a:gd name="connsiteX101" fmla="*/ 3343709 w 3396274"/>
              <a:gd name="connsiteY101" fmla="*/ 323840 h 2461048"/>
              <a:gd name="connsiteX102" fmla="*/ 3379350 w 3396274"/>
              <a:gd name="connsiteY102" fmla="*/ 327161 h 2461048"/>
              <a:gd name="connsiteX103" fmla="*/ 3374733 w 3396274"/>
              <a:gd name="connsiteY103" fmla="*/ 376629 h 2461048"/>
              <a:gd name="connsiteX104" fmla="*/ 3365749 w 3396274"/>
              <a:gd name="connsiteY104" fmla="*/ 418117 h 2461048"/>
              <a:gd name="connsiteX105" fmla="*/ 3362075 w 3396274"/>
              <a:gd name="connsiteY105" fmla="*/ 512346 h 2461048"/>
              <a:gd name="connsiteX106" fmla="*/ 3347730 w 3396274"/>
              <a:gd name="connsiteY106" fmla="*/ 584715 h 2461048"/>
              <a:gd name="connsiteX107" fmla="*/ 3343213 w 3396274"/>
              <a:gd name="connsiteY107" fmla="*/ 715028 h 2461048"/>
              <a:gd name="connsiteX108" fmla="*/ 3329363 w 3396274"/>
              <a:gd name="connsiteY108" fmla="*/ 841178 h 2461048"/>
              <a:gd name="connsiteX109" fmla="*/ 3316060 w 3396274"/>
              <a:gd name="connsiteY109" fmla="*/ 894761 h 2461048"/>
              <a:gd name="connsiteX110" fmla="*/ 3319833 w 3396274"/>
              <a:gd name="connsiteY110" fmla="*/ 965643 h 2461048"/>
              <a:gd name="connsiteX111" fmla="*/ 3322166 w 3396274"/>
              <a:gd name="connsiteY111" fmla="*/ 1006933 h 2461048"/>
              <a:gd name="connsiteX112" fmla="*/ 3311394 w 3396274"/>
              <a:gd name="connsiteY112" fmla="*/ 1083317 h 2461048"/>
              <a:gd name="connsiteX113" fmla="*/ 3306877 w 3396274"/>
              <a:gd name="connsiteY113" fmla="*/ 1141559 h 2461048"/>
              <a:gd name="connsiteX114" fmla="*/ 3293425 w 3396274"/>
              <a:gd name="connsiteY114" fmla="*/ 1165252 h 2461048"/>
              <a:gd name="connsiteX115" fmla="*/ 3286525 w 3396274"/>
              <a:gd name="connsiteY115" fmla="*/ 1191573 h 2461048"/>
              <a:gd name="connsiteX116" fmla="*/ 3286674 w 3396274"/>
              <a:gd name="connsiteY116" fmla="*/ 1218785 h 2461048"/>
              <a:gd name="connsiteX117" fmla="*/ 3293772 w 3396274"/>
              <a:gd name="connsiteY117" fmla="*/ 1245056 h 2461048"/>
              <a:gd name="connsiteX118" fmla="*/ 3281809 w 3396274"/>
              <a:gd name="connsiteY118" fmla="*/ 1309792 h 2461048"/>
              <a:gd name="connsiteX119" fmla="*/ 3288213 w 3396274"/>
              <a:gd name="connsiteY119" fmla="*/ 1380575 h 2461048"/>
              <a:gd name="connsiteX120" fmla="*/ 3288560 w 3396274"/>
              <a:gd name="connsiteY120" fmla="*/ 1443972 h 2461048"/>
              <a:gd name="connsiteX121" fmla="*/ 3266868 w 3396274"/>
              <a:gd name="connsiteY121" fmla="*/ 1533987 h 2461048"/>
              <a:gd name="connsiteX122" fmla="*/ 3270889 w 3396274"/>
              <a:gd name="connsiteY122" fmla="*/ 1588264 h 2461048"/>
              <a:gd name="connsiteX123" fmla="*/ 3260911 w 3396274"/>
              <a:gd name="connsiteY123" fmla="*/ 1680311 h 2461048"/>
              <a:gd name="connsiteX124" fmla="*/ 3268853 w 3396274"/>
              <a:gd name="connsiteY124" fmla="*/ 1736521 h 2461048"/>
              <a:gd name="connsiteX125" fmla="*/ 3240807 w 3396274"/>
              <a:gd name="connsiteY125" fmla="*/ 1813450 h 2461048"/>
              <a:gd name="connsiteX126" fmla="*/ 3254061 w 3396274"/>
              <a:gd name="connsiteY126" fmla="*/ 1863662 h 2461048"/>
              <a:gd name="connsiteX127" fmla="*/ 3236737 w 3396274"/>
              <a:gd name="connsiteY127" fmla="*/ 1949513 h 2461048"/>
              <a:gd name="connsiteX128" fmla="*/ 3231227 w 3396274"/>
              <a:gd name="connsiteY128" fmla="*/ 2005178 h 2461048"/>
              <a:gd name="connsiteX129" fmla="*/ 3217427 w 3396274"/>
              <a:gd name="connsiteY129" fmla="*/ 2064114 h 2461048"/>
              <a:gd name="connsiteX130" fmla="*/ 3196728 w 3396274"/>
              <a:gd name="connsiteY130" fmla="*/ 2110063 h 2461048"/>
              <a:gd name="connsiteX131" fmla="*/ 3201344 w 3396274"/>
              <a:gd name="connsiteY131" fmla="*/ 2170040 h 2461048"/>
              <a:gd name="connsiteX132" fmla="*/ 3198515 w 3396274"/>
              <a:gd name="connsiteY132" fmla="*/ 2266945 h 2461048"/>
              <a:gd name="connsiteX133" fmla="*/ 3191317 w 3396274"/>
              <a:gd name="connsiteY133" fmla="*/ 2344370 h 2461048"/>
              <a:gd name="connsiteX134" fmla="*/ 3185857 w 3396274"/>
              <a:gd name="connsiteY134" fmla="*/ 2402612 h 2461048"/>
              <a:gd name="connsiteX135" fmla="*/ 3181241 w 3396274"/>
              <a:gd name="connsiteY135" fmla="*/ 2452130 h 246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396274" h="2461048">
                <a:moveTo>
                  <a:pt x="3181241" y="2452130"/>
                </a:moveTo>
                <a:cubicBezTo>
                  <a:pt x="3185758" y="2474733"/>
                  <a:pt x="3141331" y="2447025"/>
                  <a:pt x="3145600" y="2448809"/>
                </a:cubicBezTo>
                <a:cubicBezTo>
                  <a:pt x="3142621" y="2422092"/>
                  <a:pt x="3073524" y="2471412"/>
                  <a:pt x="3044833" y="2439441"/>
                </a:cubicBezTo>
                <a:cubicBezTo>
                  <a:pt x="3023041" y="2469231"/>
                  <a:pt x="2998271" y="2462292"/>
                  <a:pt x="2988542" y="2443952"/>
                </a:cubicBezTo>
                <a:cubicBezTo>
                  <a:pt x="2947143" y="2447570"/>
                  <a:pt x="2960546" y="2421696"/>
                  <a:pt x="2888321" y="2424868"/>
                </a:cubicBezTo>
                <a:cubicBezTo>
                  <a:pt x="2833966" y="2466456"/>
                  <a:pt x="2816841" y="2461796"/>
                  <a:pt x="2782540" y="2417879"/>
                </a:cubicBezTo>
                <a:cubicBezTo>
                  <a:pt x="2762834" y="2422885"/>
                  <a:pt x="2708777" y="2391360"/>
                  <a:pt x="2685248" y="2405983"/>
                </a:cubicBezTo>
                <a:cubicBezTo>
                  <a:pt x="2662861" y="2429924"/>
                  <a:pt x="2627965" y="2468141"/>
                  <a:pt x="2573610" y="2404991"/>
                </a:cubicBezTo>
                <a:cubicBezTo>
                  <a:pt x="2554102" y="2394037"/>
                  <a:pt x="2533253" y="2386751"/>
                  <a:pt x="2511164" y="2383132"/>
                </a:cubicBezTo>
                <a:cubicBezTo>
                  <a:pt x="2489075" y="2379464"/>
                  <a:pt x="2466985" y="2379613"/>
                  <a:pt x="2444995" y="2383677"/>
                </a:cubicBezTo>
                <a:cubicBezTo>
                  <a:pt x="2409454" y="2363553"/>
                  <a:pt x="2371728" y="2349376"/>
                  <a:pt x="2331669" y="2341247"/>
                </a:cubicBezTo>
                <a:cubicBezTo>
                  <a:pt x="2262026" y="2322164"/>
                  <a:pt x="2211295" y="2330541"/>
                  <a:pt x="2176846" y="2358745"/>
                </a:cubicBezTo>
                <a:cubicBezTo>
                  <a:pt x="2104770" y="2374259"/>
                  <a:pt x="2099657" y="2352301"/>
                  <a:pt x="2056769" y="2345361"/>
                </a:cubicBezTo>
                <a:cubicBezTo>
                  <a:pt x="1986579" y="2327368"/>
                  <a:pt x="1951087" y="2339959"/>
                  <a:pt x="1890081" y="2332077"/>
                </a:cubicBezTo>
                <a:cubicBezTo>
                  <a:pt x="1894946" y="2338174"/>
                  <a:pt x="1845207" y="2317058"/>
                  <a:pt x="1816615" y="2325237"/>
                </a:cubicBezTo>
                <a:cubicBezTo>
                  <a:pt x="1795469" y="2335597"/>
                  <a:pt x="1745036" y="2340900"/>
                  <a:pt x="1742653" y="2318347"/>
                </a:cubicBezTo>
                <a:cubicBezTo>
                  <a:pt x="1707161" y="2368163"/>
                  <a:pt x="1678222" y="2319041"/>
                  <a:pt x="1668443" y="2311457"/>
                </a:cubicBezTo>
                <a:cubicBezTo>
                  <a:pt x="1637121" y="2323800"/>
                  <a:pt x="1613046" y="2263327"/>
                  <a:pt x="1594034" y="2304567"/>
                </a:cubicBezTo>
                <a:cubicBezTo>
                  <a:pt x="1559287" y="2294257"/>
                  <a:pt x="1548317" y="2313440"/>
                  <a:pt x="1534467" y="2301841"/>
                </a:cubicBezTo>
                <a:cubicBezTo>
                  <a:pt x="1523696" y="2277156"/>
                  <a:pt x="1514016" y="2288259"/>
                  <a:pt x="1453804" y="2310763"/>
                </a:cubicBezTo>
                <a:cubicBezTo>
                  <a:pt x="1424269" y="2343181"/>
                  <a:pt x="1413745" y="2317455"/>
                  <a:pt x="1387288" y="2316910"/>
                </a:cubicBezTo>
                <a:cubicBezTo>
                  <a:pt x="1365496" y="2282014"/>
                  <a:pt x="1311737" y="2302238"/>
                  <a:pt x="1297838" y="2276859"/>
                </a:cubicBezTo>
                <a:cubicBezTo>
                  <a:pt x="1288755" y="2278197"/>
                  <a:pt x="1260560" y="2215643"/>
                  <a:pt x="1232265" y="2224912"/>
                </a:cubicBezTo>
                <a:cubicBezTo>
                  <a:pt x="1201936" y="2237552"/>
                  <a:pt x="1176819" y="2227440"/>
                  <a:pt x="1155672" y="2258420"/>
                </a:cubicBezTo>
                <a:cubicBezTo>
                  <a:pt x="1148326" y="2319537"/>
                  <a:pt x="1151503" y="2297231"/>
                  <a:pt x="1088263" y="2269473"/>
                </a:cubicBezTo>
                <a:cubicBezTo>
                  <a:pt x="1049495" y="2296884"/>
                  <a:pt x="1049892" y="2248605"/>
                  <a:pt x="1011074" y="2250241"/>
                </a:cubicBezTo>
                <a:cubicBezTo>
                  <a:pt x="981043" y="2240724"/>
                  <a:pt x="982333" y="2250935"/>
                  <a:pt x="960145" y="2237304"/>
                </a:cubicBezTo>
                <a:cubicBezTo>
                  <a:pt x="954436" y="2232545"/>
                  <a:pt x="948132" y="2228927"/>
                  <a:pt x="941133" y="2226448"/>
                </a:cubicBezTo>
                <a:cubicBezTo>
                  <a:pt x="934134" y="2223920"/>
                  <a:pt x="926936" y="2222731"/>
                  <a:pt x="919490" y="2222780"/>
                </a:cubicBezTo>
                <a:cubicBezTo>
                  <a:pt x="912044" y="2222830"/>
                  <a:pt x="904847" y="2224168"/>
                  <a:pt x="897897" y="2226795"/>
                </a:cubicBezTo>
                <a:cubicBezTo>
                  <a:pt x="890948" y="2229373"/>
                  <a:pt x="884693" y="2233091"/>
                  <a:pt x="879084" y="2237948"/>
                </a:cubicBezTo>
                <a:cubicBezTo>
                  <a:pt x="796534" y="2187984"/>
                  <a:pt x="804179" y="2241963"/>
                  <a:pt x="742924" y="2225308"/>
                </a:cubicBezTo>
                <a:cubicBezTo>
                  <a:pt x="702717" y="2178863"/>
                  <a:pt x="663155" y="2166124"/>
                  <a:pt x="612175" y="2213115"/>
                </a:cubicBezTo>
                <a:cubicBezTo>
                  <a:pt x="553750" y="2186893"/>
                  <a:pt x="527193" y="2220104"/>
                  <a:pt x="502672" y="2202953"/>
                </a:cubicBezTo>
                <a:cubicBezTo>
                  <a:pt x="459337" y="2249696"/>
                  <a:pt x="462166" y="2256734"/>
                  <a:pt x="398827" y="2198542"/>
                </a:cubicBezTo>
                <a:cubicBezTo>
                  <a:pt x="384233" y="2217031"/>
                  <a:pt x="332311" y="2211776"/>
                  <a:pt x="299599" y="2184068"/>
                </a:cubicBezTo>
                <a:cubicBezTo>
                  <a:pt x="273340" y="2137623"/>
                  <a:pt x="252491" y="2187240"/>
                  <a:pt x="216304" y="2170685"/>
                </a:cubicBezTo>
                <a:cubicBezTo>
                  <a:pt x="201065" y="2185406"/>
                  <a:pt x="206277" y="2162803"/>
                  <a:pt x="143037" y="2169545"/>
                </a:cubicBezTo>
                <a:cubicBezTo>
                  <a:pt x="147852" y="2123694"/>
                  <a:pt x="49915" y="2169644"/>
                  <a:pt x="42270" y="2160176"/>
                </a:cubicBezTo>
                <a:cubicBezTo>
                  <a:pt x="-5979" y="2174601"/>
                  <a:pt x="17848" y="2147190"/>
                  <a:pt x="6679" y="2156855"/>
                </a:cubicBezTo>
                <a:cubicBezTo>
                  <a:pt x="13231" y="2219459"/>
                  <a:pt x="18890" y="2105602"/>
                  <a:pt x="11295" y="2107337"/>
                </a:cubicBezTo>
                <a:cubicBezTo>
                  <a:pt x="37157" y="2121563"/>
                  <a:pt x="19982" y="2085032"/>
                  <a:pt x="21124" y="2056084"/>
                </a:cubicBezTo>
                <a:cubicBezTo>
                  <a:pt x="11295" y="2079480"/>
                  <a:pt x="-22558" y="2023419"/>
                  <a:pt x="23904" y="1971670"/>
                </a:cubicBezTo>
                <a:cubicBezTo>
                  <a:pt x="26932" y="1943565"/>
                  <a:pt x="32392" y="1915857"/>
                  <a:pt x="40185" y="1888694"/>
                </a:cubicBezTo>
                <a:cubicBezTo>
                  <a:pt x="12834" y="1913527"/>
                  <a:pt x="36165" y="1855682"/>
                  <a:pt x="42816" y="1768888"/>
                </a:cubicBezTo>
                <a:cubicBezTo>
                  <a:pt x="59942" y="1755703"/>
                  <a:pt x="58155" y="1718825"/>
                  <a:pt x="61381" y="1693744"/>
                </a:cubicBezTo>
                <a:cubicBezTo>
                  <a:pt x="53439" y="1634808"/>
                  <a:pt x="48624" y="1687746"/>
                  <a:pt x="54184" y="1648389"/>
                </a:cubicBezTo>
                <a:cubicBezTo>
                  <a:pt x="42767" y="1569973"/>
                  <a:pt x="51453" y="1560208"/>
                  <a:pt x="58155" y="1569973"/>
                </a:cubicBezTo>
                <a:cubicBezTo>
                  <a:pt x="48872" y="1583307"/>
                  <a:pt x="89725" y="1544545"/>
                  <a:pt x="66345" y="1518323"/>
                </a:cubicBezTo>
                <a:cubicBezTo>
                  <a:pt x="54730" y="1563579"/>
                  <a:pt x="78804" y="1487046"/>
                  <a:pt x="73642" y="1444368"/>
                </a:cubicBezTo>
                <a:cubicBezTo>
                  <a:pt x="54779" y="1405111"/>
                  <a:pt x="84563" y="1462808"/>
                  <a:pt x="73890" y="1438718"/>
                </a:cubicBezTo>
                <a:cubicBezTo>
                  <a:pt x="42667" y="1408630"/>
                  <a:pt x="93001" y="1438470"/>
                  <a:pt x="67239" y="1384837"/>
                </a:cubicBezTo>
                <a:cubicBezTo>
                  <a:pt x="108141" y="1388654"/>
                  <a:pt x="66742" y="1390488"/>
                  <a:pt x="79499" y="1323423"/>
                </a:cubicBezTo>
                <a:cubicBezTo>
                  <a:pt x="127947" y="1273112"/>
                  <a:pt x="98015" y="1338739"/>
                  <a:pt x="92406" y="1238910"/>
                </a:cubicBezTo>
                <a:cubicBezTo>
                  <a:pt x="117126" y="1197620"/>
                  <a:pt x="133755" y="1174670"/>
                  <a:pt x="102234" y="1154248"/>
                </a:cubicBezTo>
                <a:cubicBezTo>
                  <a:pt x="50659" y="1108547"/>
                  <a:pt x="74684" y="1115486"/>
                  <a:pt x="110971" y="1093875"/>
                </a:cubicBezTo>
                <a:cubicBezTo>
                  <a:pt x="90867" y="1057442"/>
                  <a:pt x="92356" y="1089612"/>
                  <a:pt x="123728" y="1018135"/>
                </a:cubicBezTo>
                <a:cubicBezTo>
                  <a:pt x="85903" y="1061854"/>
                  <a:pt x="127351" y="934812"/>
                  <a:pt x="119260" y="950079"/>
                </a:cubicBezTo>
                <a:cubicBezTo>
                  <a:pt x="148398" y="998903"/>
                  <a:pt x="160510" y="1010303"/>
                  <a:pt x="134202" y="903287"/>
                </a:cubicBezTo>
                <a:cubicBezTo>
                  <a:pt x="126061" y="916026"/>
                  <a:pt x="111417" y="872555"/>
                  <a:pt x="133705" y="824127"/>
                </a:cubicBezTo>
                <a:cubicBezTo>
                  <a:pt x="141151" y="784522"/>
                  <a:pt x="136932" y="819963"/>
                  <a:pt x="136386" y="759342"/>
                </a:cubicBezTo>
                <a:cubicBezTo>
                  <a:pt x="122983" y="761126"/>
                  <a:pt x="136684" y="655844"/>
                  <a:pt x="145321" y="670715"/>
                </a:cubicBezTo>
                <a:cubicBezTo>
                  <a:pt x="126110" y="674928"/>
                  <a:pt x="152816" y="587144"/>
                  <a:pt x="149441" y="618371"/>
                </a:cubicBezTo>
                <a:cubicBezTo>
                  <a:pt x="157383" y="669872"/>
                  <a:pt x="169048" y="560625"/>
                  <a:pt x="155249" y="551157"/>
                </a:cubicBezTo>
                <a:cubicBezTo>
                  <a:pt x="180267" y="536485"/>
                  <a:pt x="193619" y="488058"/>
                  <a:pt x="170786" y="482506"/>
                </a:cubicBezTo>
                <a:cubicBezTo>
                  <a:pt x="156489" y="465256"/>
                  <a:pt x="165871" y="493064"/>
                  <a:pt x="168701" y="420051"/>
                </a:cubicBezTo>
                <a:cubicBezTo>
                  <a:pt x="145916" y="360867"/>
                  <a:pt x="182302" y="378215"/>
                  <a:pt x="182054" y="319973"/>
                </a:cubicBezTo>
                <a:cubicBezTo>
                  <a:pt x="202207" y="304806"/>
                  <a:pt x="222410" y="235807"/>
                  <a:pt x="187613" y="217318"/>
                </a:cubicBezTo>
                <a:cubicBezTo>
                  <a:pt x="180912" y="213849"/>
                  <a:pt x="183989" y="197095"/>
                  <a:pt x="196548" y="141579"/>
                </a:cubicBezTo>
                <a:cubicBezTo>
                  <a:pt x="201016" y="145842"/>
                  <a:pt x="204689" y="68615"/>
                  <a:pt x="200221" y="81701"/>
                </a:cubicBezTo>
                <a:cubicBezTo>
                  <a:pt x="207221" y="-14807"/>
                  <a:pt x="231544" y="1401"/>
                  <a:pt x="204887" y="32034"/>
                </a:cubicBezTo>
                <a:cubicBezTo>
                  <a:pt x="182550" y="74365"/>
                  <a:pt x="235068" y="-3159"/>
                  <a:pt x="240528" y="35355"/>
                </a:cubicBezTo>
                <a:cubicBezTo>
                  <a:pt x="256165" y="20534"/>
                  <a:pt x="306548" y="38676"/>
                  <a:pt x="290366" y="11166"/>
                </a:cubicBezTo>
                <a:cubicBezTo>
                  <a:pt x="270262" y="-30372"/>
                  <a:pt x="350776" y="58355"/>
                  <a:pt x="341395" y="44724"/>
                </a:cubicBezTo>
                <a:cubicBezTo>
                  <a:pt x="351571" y="-14014"/>
                  <a:pt x="408308" y="30101"/>
                  <a:pt x="422207" y="57115"/>
                </a:cubicBezTo>
                <a:cubicBezTo>
                  <a:pt x="442112" y="40758"/>
                  <a:pt x="482121" y="75852"/>
                  <a:pt x="497906" y="59296"/>
                </a:cubicBezTo>
                <a:cubicBezTo>
                  <a:pt x="547248" y="40015"/>
                  <a:pt x="566656" y="69359"/>
                  <a:pt x="616246" y="70598"/>
                </a:cubicBezTo>
                <a:cubicBezTo>
                  <a:pt x="634066" y="88046"/>
                  <a:pt x="674472" y="60635"/>
                  <a:pt x="701029" y="78182"/>
                </a:cubicBezTo>
                <a:cubicBezTo>
                  <a:pt x="734436" y="84130"/>
                  <a:pt x="765411" y="101181"/>
                  <a:pt x="820262" y="85617"/>
                </a:cubicBezTo>
                <a:cubicBezTo>
                  <a:pt x="851038" y="122793"/>
                  <a:pt x="901471" y="140340"/>
                  <a:pt x="941431" y="100537"/>
                </a:cubicBezTo>
                <a:cubicBezTo>
                  <a:pt x="976029" y="69160"/>
                  <a:pt x="1047112" y="178606"/>
                  <a:pt x="1071336" y="107972"/>
                </a:cubicBezTo>
                <a:cubicBezTo>
                  <a:pt x="1114969" y="148419"/>
                  <a:pt x="1130009" y="146437"/>
                  <a:pt x="1209332" y="125420"/>
                </a:cubicBezTo>
                <a:cubicBezTo>
                  <a:pt x="1247653" y="93944"/>
                  <a:pt x="1286273" y="134887"/>
                  <a:pt x="1336160" y="126857"/>
                </a:cubicBezTo>
                <a:cubicBezTo>
                  <a:pt x="1357753" y="138357"/>
                  <a:pt x="1380537" y="146585"/>
                  <a:pt x="1404463" y="151641"/>
                </a:cubicBezTo>
                <a:cubicBezTo>
                  <a:pt x="1434991" y="158432"/>
                  <a:pt x="1465519" y="158630"/>
                  <a:pt x="1496097" y="152087"/>
                </a:cubicBezTo>
                <a:cubicBezTo>
                  <a:pt x="1539332" y="146486"/>
                  <a:pt x="1539233" y="140389"/>
                  <a:pt x="1578150" y="185892"/>
                </a:cubicBezTo>
                <a:cubicBezTo>
                  <a:pt x="1619152" y="196748"/>
                  <a:pt x="1619995" y="183811"/>
                  <a:pt x="1636525" y="171072"/>
                </a:cubicBezTo>
                <a:cubicBezTo>
                  <a:pt x="1660501" y="179102"/>
                  <a:pt x="1685072" y="184108"/>
                  <a:pt x="1710239" y="186190"/>
                </a:cubicBezTo>
                <a:cubicBezTo>
                  <a:pt x="1745632" y="204034"/>
                  <a:pt x="1766331" y="165421"/>
                  <a:pt x="1792094" y="179796"/>
                </a:cubicBezTo>
                <a:cubicBezTo>
                  <a:pt x="1849774" y="215336"/>
                  <a:pt x="1884224" y="161158"/>
                  <a:pt x="1939571" y="175979"/>
                </a:cubicBezTo>
                <a:cubicBezTo>
                  <a:pt x="1992437" y="141678"/>
                  <a:pt x="2049621" y="166660"/>
                  <a:pt x="2088190" y="207157"/>
                </a:cubicBezTo>
                <a:cubicBezTo>
                  <a:pt x="2148105" y="254693"/>
                  <a:pt x="2200474" y="211122"/>
                  <a:pt x="2233285" y="220639"/>
                </a:cubicBezTo>
                <a:cubicBezTo>
                  <a:pt x="2263962" y="252512"/>
                  <a:pt x="2340604" y="197392"/>
                  <a:pt x="2374955" y="233775"/>
                </a:cubicBezTo>
                <a:cubicBezTo>
                  <a:pt x="2432635" y="256973"/>
                  <a:pt x="2497613" y="254197"/>
                  <a:pt x="2533253" y="258708"/>
                </a:cubicBezTo>
                <a:cubicBezTo>
                  <a:pt x="2585771" y="238831"/>
                  <a:pt x="2593813" y="222721"/>
                  <a:pt x="2643104" y="258708"/>
                </a:cubicBezTo>
                <a:cubicBezTo>
                  <a:pt x="2732206" y="299997"/>
                  <a:pt x="2740744" y="286812"/>
                  <a:pt x="2779959" y="250975"/>
                </a:cubicBezTo>
                <a:cubicBezTo>
                  <a:pt x="2783136" y="296676"/>
                  <a:pt x="2869309" y="251619"/>
                  <a:pt x="2883357" y="281063"/>
                </a:cubicBezTo>
                <a:cubicBezTo>
                  <a:pt x="2921480" y="346641"/>
                  <a:pt x="2959851" y="312092"/>
                  <a:pt x="2993556" y="280765"/>
                </a:cubicBezTo>
                <a:cubicBezTo>
                  <a:pt x="3039025" y="258361"/>
                  <a:pt x="3043741" y="315165"/>
                  <a:pt x="3086430" y="299948"/>
                </a:cubicBezTo>
                <a:cubicBezTo>
                  <a:pt x="3074070" y="333307"/>
                  <a:pt x="3135076" y="299997"/>
                  <a:pt x="3159548" y="304161"/>
                </a:cubicBezTo>
                <a:cubicBezTo>
                  <a:pt x="3216832" y="323245"/>
                  <a:pt x="3230830" y="322105"/>
                  <a:pt x="3242942" y="314471"/>
                </a:cubicBezTo>
                <a:cubicBezTo>
                  <a:pt x="3241750" y="279625"/>
                  <a:pt x="3276101" y="277395"/>
                  <a:pt x="3343709" y="323840"/>
                </a:cubicBezTo>
                <a:cubicBezTo>
                  <a:pt x="3367933" y="332464"/>
                  <a:pt x="3375230" y="383519"/>
                  <a:pt x="3379350" y="327161"/>
                </a:cubicBezTo>
                <a:cubicBezTo>
                  <a:pt x="3414792" y="336132"/>
                  <a:pt x="3385207" y="343815"/>
                  <a:pt x="3374733" y="376629"/>
                </a:cubicBezTo>
                <a:cubicBezTo>
                  <a:pt x="3393596" y="333753"/>
                  <a:pt x="3369273" y="393284"/>
                  <a:pt x="3365749" y="418117"/>
                </a:cubicBezTo>
                <a:cubicBezTo>
                  <a:pt x="3378258" y="418712"/>
                  <a:pt x="3367188" y="424512"/>
                  <a:pt x="3362075" y="512346"/>
                </a:cubicBezTo>
                <a:cubicBezTo>
                  <a:pt x="3368578" y="534750"/>
                  <a:pt x="3336114" y="521268"/>
                  <a:pt x="3347730" y="584715"/>
                </a:cubicBezTo>
                <a:cubicBezTo>
                  <a:pt x="3320825" y="610093"/>
                  <a:pt x="3374932" y="626550"/>
                  <a:pt x="3343213" y="715028"/>
                </a:cubicBezTo>
                <a:cubicBezTo>
                  <a:pt x="3343064" y="745066"/>
                  <a:pt x="3359246" y="800087"/>
                  <a:pt x="3329363" y="841178"/>
                </a:cubicBezTo>
                <a:cubicBezTo>
                  <a:pt x="3319833" y="841476"/>
                  <a:pt x="3316507" y="866656"/>
                  <a:pt x="3316060" y="894761"/>
                </a:cubicBezTo>
                <a:cubicBezTo>
                  <a:pt x="3315663" y="918504"/>
                  <a:pt x="3316904" y="942098"/>
                  <a:pt x="3319833" y="965643"/>
                </a:cubicBezTo>
                <a:cubicBezTo>
                  <a:pt x="3293425" y="985668"/>
                  <a:pt x="3318443" y="996226"/>
                  <a:pt x="3322166" y="1006933"/>
                </a:cubicBezTo>
                <a:cubicBezTo>
                  <a:pt x="3305139" y="1029585"/>
                  <a:pt x="3339639" y="1000043"/>
                  <a:pt x="3311394" y="1083317"/>
                </a:cubicBezTo>
                <a:cubicBezTo>
                  <a:pt x="3294318" y="1078757"/>
                  <a:pt x="3336611" y="1130406"/>
                  <a:pt x="3306877" y="1141559"/>
                </a:cubicBezTo>
                <a:cubicBezTo>
                  <a:pt x="3301367" y="1148895"/>
                  <a:pt x="3296850" y="1156776"/>
                  <a:pt x="3293425" y="1165252"/>
                </a:cubicBezTo>
                <a:cubicBezTo>
                  <a:pt x="3290000" y="1173728"/>
                  <a:pt x="3287667" y="1182502"/>
                  <a:pt x="3286525" y="1191573"/>
                </a:cubicBezTo>
                <a:cubicBezTo>
                  <a:pt x="3285383" y="1200644"/>
                  <a:pt x="3285433" y="1209715"/>
                  <a:pt x="3286674" y="1218785"/>
                </a:cubicBezTo>
                <a:cubicBezTo>
                  <a:pt x="3287915" y="1227856"/>
                  <a:pt x="3290248" y="1236580"/>
                  <a:pt x="3293772" y="1245056"/>
                </a:cubicBezTo>
                <a:cubicBezTo>
                  <a:pt x="3271087" y="1294872"/>
                  <a:pt x="3311295" y="1264140"/>
                  <a:pt x="3281809" y="1309792"/>
                </a:cubicBezTo>
                <a:cubicBezTo>
                  <a:pt x="3273917" y="1309048"/>
                  <a:pt x="3282057" y="1334824"/>
                  <a:pt x="3288213" y="1380575"/>
                </a:cubicBezTo>
                <a:cubicBezTo>
                  <a:pt x="3268853" y="1395544"/>
                  <a:pt x="3276746" y="1396833"/>
                  <a:pt x="3288560" y="1443972"/>
                </a:cubicBezTo>
                <a:cubicBezTo>
                  <a:pt x="3303402" y="1449920"/>
                  <a:pt x="3247062" y="1529922"/>
                  <a:pt x="3266868" y="1533987"/>
                </a:cubicBezTo>
                <a:cubicBezTo>
                  <a:pt x="3293375" y="1596293"/>
                  <a:pt x="3297346" y="1564421"/>
                  <a:pt x="3270889" y="1588264"/>
                </a:cubicBezTo>
                <a:cubicBezTo>
                  <a:pt x="3281313" y="1687349"/>
                  <a:pt x="3247806" y="1677585"/>
                  <a:pt x="3260911" y="1680311"/>
                </a:cubicBezTo>
                <a:cubicBezTo>
                  <a:pt x="3258429" y="1655923"/>
                  <a:pt x="3314025" y="1653247"/>
                  <a:pt x="3268853" y="1736521"/>
                </a:cubicBezTo>
                <a:cubicBezTo>
                  <a:pt x="3278434" y="1798530"/>
                  <a:pt x="3273370" y="1823760"/>
                  <a:pt x="3240807" y="1813450"/>
                </a:cubicBezTo>
                <a:cubicBezTo>
                  <a:pt x="3217924" y="1768393"/>
                  <a:pt x="3251083" y="1895088"/>
                  <a:pt x="3254061" y="1863662"/>
                </a:cubicBezTo>
                <a:cubicBezTo>
                  <a:pt x="3228546" y="1901978"/>
                  <a:pt x="3184914" y="1921408"/>
                  <a:pt x="3236737" y="1949513"/>
                </a:cubicBezTo>
                <a:cubicBezTo>
                  <a:pt x="3206358" y="1941781"/>
                  <a:pt x="3210279" y="2005475"/>
                  <a:pt x="3231227" y="2005178"/>
                </a:cubicBezTo>
                <a:cubicBezTo>
                  <a:pt x="3213009" y="2045030"/>
                  <a:pt x="3243637" y="1989316"/>
                  <a:pt x="3217427" y="2064114"/>
                </a:cubicBezTo>
                <a:cubicBezTo>
                  <a:pt x="3192310" y="2065403"/>
                  <a:pt x="3178858" y="2066691"/>
                  <a:pt x="3196728" y="2110063"/>
                </a:cubicBezTo>
                <a:cubicBezTo>
                  <a:pt x="3201543" y="2128503"/>
                  <a:pt x="3209088" y="2183126"/>
                  <a:pt x="3201344" y="2170040"/>
                </a:cubicBezTo>
                <a:cubicBezTo>
                  <a:pt x="3184914" y="2204886"/>
                  <a:pt x="3217229" y="2250340"/>
                  <a:pt x="3198515" y="2266945"/>
                </a:cubicBezTo>
                <a:cubicBezTo>
                  <a:pt x="3191863" y="2319586"/>
                  <a:pt x="3218668" y="2346849"/>
                  <a:pt x="3191317" y="2344370"/>
                </a:cubicBezTo>
                <a:cubicBezTo>
                  <a:pt x="3164214" y="2412080"/>
                  <a:pt x="3172504" y="2400828"/>
                  <a:pt x="3185857" y="2402612"/>
                </a:cubicBezTo>
                <a:cubicBezTo>
                  <a:pt x="3158158" y="2437161"/>
                  <a:pt x="3157910" y="2474585"/>
                  <a:pt x="3181241" y="2452130"/>
                </a:cubicBezTo>
                <a:close/>
              </a:path>
            </a:pathLst>
          </a:custGeom>
          <a:solidFill>
            <a:schemeClr val="bg1"/>
          </a:solidFill>
          <a:ln w="12700" cap="flat" cmpd="sng">
            <a:solidFill>
              <a:schemeClr val="accent2"/>
            </a:solidFill>
            <a:prstDash val="solid"/>
            <a:miter/>
          </a:ln>
        </p:spPr>
        <p:txBody>
          <a:bodyPr rtlCol="0" anchor="ctr"/>
          <a:p>
            <a:endParaRPr lang="zh-CN" altLang="en-US"/>
          </a:p>
        </p:txBody>
      </p:sp>
      <p:grpSp>
        <p:nvGrpSpPr>
          <p:cNvPr id="9" name="组合 8"/>
          <p:cNvGrpSpPr/>
          <p:nvPr>
            <p:custDataLst>
              <p:tags r:id="rId2"/>
            </p:custDataLst>
          </p:nvPr>
        </p:nvGrpSpPr>
        <p:grpSpPr>
          <a:xfrm>
            <a:off x="1338582" y="1781383"/>
            <a:ext cx="2485279" cy="763615"/>
            <a:chOff x="2807010" y="2321903"/>
            <a:chExt cx="3105288" cy="760096"/>
          </a:xfrm>
        </p:grpSpPr>
        <p:sp>
          <p:nvSpPr>
            <p:cNvPr id="10" name="任意多边形: 形状 9"/>
            <p:cNvSpPr/>
            <p:nvPr>
              <p:custDataLst>
                <p:tags r:id="rId3"/>
              </p:custDataLst>
            </p:nvPr>
          </p:nvSpPr>
          <p:spPr>
            <a:xfrm>
              <a:off x="2807010" y="2834368"/>
              <a:ext cx="3105288" cy="247631"/>
            </a:xfrm>
            <a:custGeom>
              <a:avLst/>
              <a:gdLst>
                <a:gd name="connsiteX0" fmla="*/ 339733 w 1180428"/>
                <a:gd name="connsiteY0" fmla="*/ 940 h 150653"/>
                <a:gd name="connsiteX1" fmla="*/ 1019199 w 1180428"/>
                <a:gd name="connsiteY1" fmla="*/ 70039 h 150653"/>
                <a:gd name="connsiteX2" fmla="*/ 1180428 w 1180428"/>
                <a:gd name="connsiteY2" fmla="*/ 58522 h 150653"/>
                <a:gd name="connsiteX3" fmla="*/ 829178 w 1180428"/>
                <a:gd name="connsiteY3" fmla="*/ 116104 h 150653"/>
                <a:gd name="connsiteX4" fmla="*/ 305183 w 1180428"/>
                <a:gd name="connsiteY4" fmla="*/ 41248 h 150653"/>
                <a:gd name="connsiteX5" fmla="*/ 0 w 1180428"/>
                <a:gd name="connsiteY5" fmla="*/ 150653 h 150653"/>
                <a:gd name="connsiteX6" fmla="*/ 339733 w 1180428"/>
                <a:gd name="connsiteY6" fmla="*/ 940 h 1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428" h="150653">
                  <a:moveTo>
                    <a:pt x="339733" y="940"/>
                  </a:moveTo>
                  <a:lnTo>
                    <a:pt x="1019199" y="70039"/>
                  </a:lnTo>
                  <a:cubicBezTo>
                    <a:pt x="1076780" y="70039"/>
                    <a:pt x="1128604" y="64281"/>
                    <a:pt x="1180428" y="58522"/>
                  </a:cubicBezTo>
                  <a:cubicBezTo>
                    <a:pt x="1036473" y="98830"/>
                    <a:pt x="950100" y="116104"/>
                    <a:pt x="829178" y="116104"/>
                  </a:cubicBezTo>
                  <a:cubicBezTo>
                    <a:pt x="656433" y="116104"/>
                    <a:pt x="472171" y="41248"/>
                    <a:pt x="305183" y="41248"/>
                  </a:cubicBezTo>
                  <a:cubicBezTo>
                    <a:pt x="201536" y="41248"/>
                    <a:pt x="115163" y="64281"/>
                    <a:pt x="0" y="150653"/>
                  </a:cubicBezTo>
                  <a:cubicBezTo>
                    <a:pt x="86372" y="12457"/>
                    <a:pt x="230327" y="-4818"/>
                    <a:pt x="339733" y="940"/>
                  </a:cubicBezTo>
                  <a:close/>
                </a:path>
              </a:pathLst>
            </a:custGeom>
            <a:solidFill>
              <a:schemeClr val="accent2"/>
            </a:solidFill>
            <a:ln w="5756" cap="flat">
              <a:noFill/>
              <a:prstDash val="solid"/>
              <a:miter/>
            </a:ln>
          </p:spPr>
          <p:txBody>
            <a:bodyPr wrap="square" rtlCol="0" anchor="ctr">
              <a:noAutofit/>
            </a:bodyPr>
            <a:p>
              <a:endParaRPr lang="zh-CN" altLang="en-US" dirty="0">
                <a:solidFill>
                  <a:srgbClr val="00AD98"/>
                </a:solidFill>
              </a:endParaRPr>
            </a:p>
          </p:txBody>
        </p:sp>
        <p:sp>
          <p:nvSpPr>
            <p:cNvPr id="11" name="文本框 10"/>
            <p:cNvSpPr txBox="1"/>
            <p:nvPr>
              <p:custDataLst>
                <p:tags r:id="rId4"/>
              </p:custDataLst>
            </p:nvPr>
          </p:nvSpPr>
          <p:spPr>
            <a:xfrm>
              <a:off x="2889459" y="2321903"/>
              <a:ext cx="1047541" cy="642187"/>
            </a:xfrm>
            <a:prstGeom prst="rect">
              <a:avLst/>
            </a:prstGeom>
            <a:noFill/>
          </p:spPr>
          <p:txBody>
            <a:bodyPr wrap="square">
              <a:spAutoFit/>
            </a:bodyPr>
            <a:p>
              <a:r>
                <a:rPr lang="en-US" altLang="zh-CN" sz="3600" dirty="0">
                  <a:solidFill>
                    <a:schemeClr val="accent2">
                      <a:lumMod val="75000"/>
                    </a:schemeClr>
                  </a:solidFill>
                  <a:cs typeface="+mn-ea"/>
                  <a:sym typeface="+mn-lt"/>
                </a:rPr>
                <a:t>01</a:t>
              </a:r>
              <a:endParaRPr lang="en-US" altLang="zh-CN" sz="3600" dirty="0">
                <a:solidFill>
                  <a:schemeClr val="accent2">
                    <a:lumMod val="75000"/>
                  </a:schemeClr>
                </a:solidFill>
                <a:cs typeface="+mn-ea"/>
                <a:sym typeface="+mn-lt"/>
              </a:endParaRPr>
            </a:p>
          </p:txBody>
        </p:sp>
        <p:sp>
          <p:nvSpPr>
            <p:cNvPr id="13" name="文本框 12"/>
            <p:cNvSpPr txBox="1"/>
            <p:nvPr>
              <p:custDataLst>
                <p:tags r:id="rId5"/>
              </p:custDataLst>
            </p:nvPr>
          </p:nvSpPr>
          <p:spPr>
            <a:xfrm>
              <a:off x="3610818" y="2417685"/>
              <a:ext cx="2008034" cy="366603"/>
            </a:xfrm>
            <a:prstGeom prst="rect">
              <a:avLst/>
            </a:prstGeom>
            <a:noFill/>
          </p:spPr>
          <p:txBody>
            <a:bodyPr wrap="square">
              <a:spAutoFit/>
            </a:bodyPr>
            <a:p>
              <a:pPr algn="dist"/>
              <a:r>
                <a:rPr lang="zh-CN" altLang="en-US" b="1" dirty="0">
                  <a:solidFill>
                    <a:schemeClr val="accent2">
                      <a:lumMod val="75000"/>
                    </a:schemeClr>
                  </a:solidFill>
                </a:rPr>
                <a:t>缘分观念</a:t>
              </a:r>
              <a:endParaRPr lang="zh-CN" altLang="en-US" b="1" dirty="0">
                <a:solidFill>
                  <a:schemeClr val="accent2">
                    <a:lumMod val="75000"/>
                  </a:schemeClr>
                </a:solidFill>
              </a:endParaRPr>
            </a:p>
          </p:txBody>
        </p:sp>
      </p:grpSp>
      <p:grpSp>
        <p:nvGrpSpPr>
          <p:cNvPr id="16" name="组合 15"/>
          <p:cNvGrpSpPr/>
          <p:nvPr>
            <p:custDataLst>
              <p:tags r:id="rId6"/>
            </p:custDataLst>
          </p:nvPr>
        </p:nvGrpSpPr>
        <p:grpSpPr>
          <a:xfrm>
            <a:off x="4469873" y="2024289"/>
            <a:ext cx="2485279" cy="763615"/>
            <a:chOff x="2807010" y="2321903"/>
            <a:chExt cx="3105288" cy="760096"/>
          </a:xfrm>
        </p:grpSpPr>
        <p:sp>
          <p:nvSpPr>
            <p:cNvPr id="17" name="任意多边形: 形状 9"/>
            <p:cNvSpPr/>
            <p:nvPr>
              <p:custDataLst>
                <p:tags r:id="rId7"/>
              </p:custDataLst>
            </p:nvPr>
          </p:nvSpPr>
          <p:spPr>
            <a:xfrm>
              <a:off x="2807010" y="2834368"/>
              <a:ext cx="3105288" cy="247631"/>
            </a:xfrm>
            <a:custGeom>
              <a:avLst/>
              <a:gdLst>
                <a:gd name="connsiteX0" fmla="*/ 339733 w 1180428"/>
                <a:gd name="connsiteY0" fmla="*/ 940 h 150653"/>
                <a:gd name="connsiteX1" fmla="*/ 1019199 w 1180428"/>
                <a:gd name="connsiteY1" fmla="*/ 70039 h 150653"/>
                <a:gd name="connsiteX2" fmla="*/ 1180428 w 1180428"/>
                <a:gd name="connsiteY2" fmla="*/ 58522 h 150653"/>
                <a:gd name="connsiteX3" fmla="*/ 829178 w 1180428"/>
                <a:gd name="connsiteY3" fmla="*/ 116104 h 150653"/>
                <a:gd name="connsiteX4" fmla="*/ 305183 w 1180428"/>
                <a:gd name="connsiteY4" fmla="*/ 41248 h 150653"/>
                <a:gd name="connsiteX5" fmla="*/ 0 w 1180428"/>
                <a:gd name="connsiteY5" fmla="*/ 150653 h 150653"/>
                <a:gd name="connsiteX6" fmla="*/ 339733 w 1180428"/>
                <a:gd name="connsiteY6" fmla="*/ 940 h 1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428" h="150653">
                  <a:moveTo>
                    <a:pt x="339733" y="940"/>
                  </a:moveTo>
                  <a:lnTo>
                    <a:pt x="1019199" y="70039"/>
                  </a:lnTo>
                  <a:cubicBezTo>
                    <a:pt x="1076780" y="70039"/>
                    <a:pt x="1128604" y="64281"/>
                    <a:pt x="1180428" y="58522"/>
                  </a:cubicBezTo>
                  <a:cubicBezTo>
                    <a:pt x="1036473" y="98830"/>
                    <a:pt x="950100" y="116104"/>
                    <a:pt x="829178" y="116104"/>
                  </a:cubicBezTo>
                  <a:cubicBezTo>
                    <a:pt x="656433" y="116104"/>
                    <a:pt x="472171" y="41248"/>
                    <a:pt x="305183" y="41248"/>
                  </a:cubicBezTo>
                  <a:cubicBezTo>
                    <a:pt x="201536" y="41248"/>
                    <a:pt x="115163" y="64281"/>
                    <a:pt x="0" y="150653"/>
                  </a:cubicBezTo>
                  <a:cubicBezTo>
                    <a:pt x="86372" y="12457"/>
                    <a:pt x="230327" y="-4818"/>
                    <a:pt x="339733" y="940"/>
                  </a:cubicBezTo>
                  <a:close/>
                </a:path>
              </a:pathLst>
            </a:custGeom>
            <a:solidFill>
              <a:schemeClr val="accent2"/>
            </a:solidFill>
            <a:ln w="5756" cap="flat">
              <a:noFill/>
              <a:prstDash val="solid"/>
              <a:miter/>
            </a:ln>
          </p:spPr>
          <p:txBody>
            <a:bodyPr wrap="square" rtlCol="0" anchor="ctr">
              <a:noAutofit/>
            </a:bodyPr>
            <a:p>
              <a:endParaRPr lang="zh-CN" altLang="en-US" dirty="0">
                <a:solidFill>
                  <a:srgbClr val="00AD98"/>
                </a:solidFill>
              </a:endParaRPr>
            </a:p>
          </p:txBody>
        </p:sp>
        <p:sp>
          <p:nvSpPr>
            <p:cNvPr id="18" name="文本框 17"/>
            <p:cNvSpPr txBox="1"/>
            <p:nvPr>
              <p:custDataLst>
                <p:tags r:id="rId8"/>
              </p:custDataLst>
            </p:nvPr>
          </p:nvSpPr>
          <p:spPr>
            <a:xfrm>
              <a:off x="2889459" y="2321903"/>
              <a:ext cx="1047541" cy="642187"/>
            </a:xfrm>
            <a:prstGeom prst="rect">
              <a:avLst/>
            </a:prstGeom>
            <a:noFill/>
          </p:spPr>
          <p:txBody>
            <a:bodyPr wrap="square">
              <a:spAutoFit/>
            </a:bodyPr>
            <a:p>
              <a:r>
                <a:rPr lang="en-US" altLang="zh-CN" sz="3600" dirty="0">
                  <a:solidFill>
                    <a:schemeClr val="accent2">
                      <a:lumMod val="75000"/>
                    </a:schemeClr>
                  </a:solidFill>
                  <a:cs typeface="+mn-ea"/>
                  <a:sym typeface="+mn-lt"/>
                </a:rPr>
                <a:t>02</a:t>
              </a:r>
              <a:endParaRPr lang="en-US" altLang="zh-CN" sz="3600" dirty="0">
                <a:solidFill>
                  <a:schemeClr val="accent2">
                    <a:lumMod val="75000"/>
                  </a:schemeClr>
                </a:solidFill>
                <a:cs typeface="+mn-ea"/>
                <a:sym typeface="+mn-lt"/>
              </a:endParaRPr>
            </a:p>
          </p:txBody>
        </p:sp>
        <p:sp>
          <p:nvSpPr>
            <p:cNvPr id="19" name="文本框 18"/>
            <p:cNvSpPr txBox="1"/>
            <p:nvPr>
              <p:custDataLst>
                <p:tags r:id="rId9"/>
              </p:custDataLst>
            </p:nvPr>
          </p:nvSpPr>
          <p:spPr>
            <a:xfrm>
              <a:off x="3610818" y="2417685"/>
              <a:ext cx="2008034" cy="366603"/>
            </a:xfrm>
            <a:prstGeom prst="rect">
              <a:avLst/>
            </a:prstGeom>
            <a:noFill/>
          </p:spPr>
          <p:txBody>
            <a:bodyPr wrap="square">
              <a:spAutoFit/>
            </a:bodyPr>
            <a:p>
              <a:pPr algn="dist"/>
              <a:r>
                <a:rPr lang="zh-CN" altLang="en-US" b="1" dirty="0">
                  <a:solidFill>
                    <a:schemeClr val="accent2">
                      <a:lumMod val="75000"/>
                    </a:schemeClr>
                  </a:solidFill>
                </a:rPr>
                <a:t>爱情</a:t>
              </a:r>
              <a:r>
                <a:rPr lang="en-US" altLang="zh-CN" b="1" dirty="0">
                  <a:solidFill>
                    <a:schemeClr val="accent2">
                      <a:lumMod val="75000"/>
                    </a:schemeClr>
                  </a:solidFill>
                </a:rPr>
                <a:t>VS</a:t>
              </a:r>
              <a:r>
                <a:rPr lang="zh-CN" altLang="en-US" b="1" dirty="0">
                  <a:solidFill>
                    <a:schemeClr val="accent2">
                      <a:lumMod val="75000"/>
                    </a:schemeClr>
                  </a:solidFill>
                </a:rPr>
                <a:t>婚姻</a:t>
              </a:r>
              <a:endParaRPr lang="zh-CN" altLang="en-US" b="1" dirty="0">
                <a:solidFill>
                  <a:schemeClr val="accent2">
                    <a:lumMod val="75000"/>
                  </a:schemeClr>
                </a:solidFill>
              </a:endParaRPr>
            </a:p>
          </p:txBody>
        </p:sp>
      </p:grpSp>
      <p:sp>
        <p:nvSpPr>
          <p:cNvPr id="21" name="文本框 20"/>
          <p:cNvSpPr txBox="1"/>
          <p:nvPr/>
        </p:nvSpPr>
        <p:spPr>
          <a:xfrm>
            <a:off x="1434465" y="598805"/>
            <a:ext cx="1421765" cy="768350"/>
          </a:xfrm>
          <a:prstGeom prst="rect">
            <a:avLst/>
          </a:prstGeom>
          <a:noFill/>
        </p:spPr>
        <p:txBody>
          <a:bodyPr wrap="square" rtlCol="0">
            <a:spAutoFit/>
          </a:bodyPr>
          <a:p>
            <a:r>
              <a:rPr lang="zh-CN" altLang="en-US" sz="4400" i="1" dirty="0">
                <a:solidFill>
                  <a:schemeClr val="accent2">
                    <a:lumMod val="75000"/>
                  </a:schemeClr>
                </a:solidFill>
                <a:latin typeface="猫啃网风雅宋" panose="02020700000000000000" pitchFamily="18" charset="-122"/>
                <a:ea typeface="猫啃网风雅宋" panose="02020700000000000000" pitchFamily="18" charset="-122"/>
                <a:cs typeface="+mn-ea"/>
                <a:sym typeface="+mn-lt"/>
              </a:rPr>
              <a:t>目录</a:t>
            </a:r>
            <a:endParaRPr lang="zh-CN" altLang="en-US" sz="4400" i="1" dirty="0">
              <a:solidFill>
                <a:schemeClr val="accent2">
                  <a:lumMod val="75000"/>
                </a:schemeClr>
              </a:solidFill>
              <a:latin typeface="猫啃网风雅宋" panose="02020700000000000000" pitchFamily="18" charset="-122"/>
              <a:ea typeface="猫啃网风雅宋" panose="02020700000000000000" pitchFamily="18" charset="-122"/>
              <a:cs typeface="+mn-ea"/>
              <a:sym typeface="+mn-lt"/>
            </a:endParaRPr>
          </a:p>
        </p:txBody>
      </p:sp>
      <p:sp>
        <p:nvSpPr>
          <p:cNvPr id="22" name="文本框 21"/>
          <p:cNvSpPr txBox="1"/>
          <p:nvPr>
            <p:custDataLst>
              <p:tags r:id="rId10"/>
            </p:custDataLst>
          </p:nvPr>
        </p:nvSpPr>
        <p:spPr>
          <a:xfrm>
            <a:off x="1338677" y="1311054"/>
            <a:ext cx="1518188" cy="307777"/>
          </a:xfrm>
          <a:prstGeom prst="rect">
            <a:avLst/>
          </a:prstGeom>
          <a:noFill/>
        </p:spPr>
        <p:txBody>
          <a:bodyPr wrap="square">
            <a:spAutoFit/>
          </a:bodyPr>
          <a:lstStyle>
            <a:defPPr>
              <a:defRPr lang="zh-CN"/>
            </a:defPPr>
            <a:lvl1pPr algn="dist">
              <a:defRPr sz="1400">
                <a:solidFill>
                  <a:srgbClr val="00AD98"/>
                </a:solidFill>
                <a:cs typeface="+mn-ea"/>
              </a:defRPr>
            </a:lvl1pPr>
          </a:lstStyle>
          <a:p>
            <a:r>
              <a:rPr lang="en-US" altLang="zh-CN" dirty="0">
                <a:solidFill>
                  <a:schemeClr val="accent2">
                    <a:lumMod val="75000"/>
                  </a:schemeClr>
                </a:solidFill>
                <a:sym typeface="+mn-lt"/>
              </a:rPr>
              <a:t>CONTENTS</a:t>
            </a:r>
            <a:endParaRPr lang="en-US" altLang="zh-CN" dirty="0">
              <a:solidFill>
                <a:schemeClr val="accent2">
                  <a:lumMod val="75000"/>
                </a:schemeClr>
              </a:solidFill>
              <a:sym typeface="+mn-lt"/>
            </a:endParaRPr>
          </a:p>
        </p:txBody>
      </p:sp>
      <p:sp>
        <p:nvSpPr>
          <p:cNvPr id="23" name="任意多边形: 形状 20"/>
          <p:cNvSpPr/>
          <p:nvPr>
            <p:custDataLst>
              <p:tags r:id="rId11"/>
            </p:custDataLst>
          </p:nvPr>
        </p:nvSpPr>
        <p:spPr>
          <a:xfrm rot="21179278">
            <a:off x="2288175" y="1056806"/>
            <a:ext cx="831753" cy="353659"/>
          </a:xfrm>
          <a:custGeom>
            <a:avLst/>
            <a:gdLst>
              <a:gd name="connsiteX0" fmla="*/ 529754 w 731290"/>
              <a:gd name="connsiteY0" fmla="*/ 0 h 310942"/>
              <a:gd name="connsiteX1" fmla="*/ 731290 w 731290"/>
              <a:gd name="connsiteY1" fmla="*/ 178503 h 310942"/>
              <a:gd name="connsiteX2" fmla="*/ 616126 w 731290"/>
              <a:gd name="connsiteY2" fmla="*/ 310942 h 310942"/>
              <a:gd name="connsiteX3" fmla="*/ 512479 w 731290"/>
              <a:gd name="connsiteY3" fmla="*/ 224569 h 310942"/>
              <a:gd name="connsiteX4" fmla="*/ 570061 w 731290"/>
              <a:gd name="connsiteY4" fmla="*/ 143954 h 310942"/>
              <a:gd name="connsiteX5" fmla="*/ 621885 w 731290"/>
              <a:gd name="connsiteY5" fmla="*/ 178503 h 310942"/>
              <a:gd name="connsiteX6" fmla="*/ 564303 w 731290"/>
              <a:gd name="connsiteY6" fmla="*/ 230327 h 310942"/>
              <a:gd name="connsiteX7" fmla="*/ 633401 w 731290"/>
              <a:gd name="connsiteY7" fmla="*/ 270634 h 310942"/>
              <a:gd name="connsiteX8" fmla="*/ 702499 w 731290"/>
              <a:gd name="connsiteY8" fmla="*/ 190020 h 310942"/>
              <a:gd name="connsiteX9" fmla="*/ 564303 w 731290"/>
              <a:gd name="connsiteY9" fmla="*/ 74856 h 310942"/>
              <a:gd name="connsiteX10" fmla="*/ 115164 w 731290"/>
              <a:gd name="connsiteY10" fmla="*/ 218811 h 310942"/>
              <a:gd name="connsiteX11" fmla="*/ 0 w 731290"/>
              <a:gd name="connsiteY11" fmla="*/ 195778 h 310942"/>
              <a:gd name="connsiteX12" fmla="*/ 57582 w 731290"/>
              <a:gd name="connsiteY12" fmla="*/ 201536 h 310942"/>
              <a:gd name="connsiteX13" fmla="*/ 529754 w 731290"/>
              <a:gd name="connsiteY13" fmla="*/ 0 h 3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1290" h="310942">
                <a:moveTo>
                  <a:pt x="529754" y="0"/>
                </a:moveTo>
                <a:cubicBezTo>
                  <a:pt x="627643" y="0"/>
                  <a:pt x="731290" y="80614"/>
                  <a:pt x="731290" y="178503"/>
                </a:cubicBezTo>
                <a:cubicBezTo>
                  <a:pt x="731290" y="259118"/>
                  <a:pt x="685225" y="310942"/>
                  <a:pt x="616126" y="310942"/>
                </a:cubicBezTo>
                <a:cubicBezTo>
                  <a:pt x="552786" y="310942"/>
                  <a:pt x="512479" y="287909"/>
                  <a:pt x="512479" y="224569"/>
                </a:cubicBezTo>
                <a:cubicBezTo>
                  <a:pt x="512479" y="190020"/>
                  <a:pt x="523995" y="143954"/>
                  <a:pt x="570061" y="143954"/>
                </a:cubicBezTo>
                <a:cubicBezTo>
                  <a:pt x="593094" y="143954"/>
                  <a:pt x="621885" y="161229"/>
                  <a:pt x="621885" y="178503"/>
                </a:cubicBezTo>
                <a:cubicBezTo>
                  <a:pt x="621885" y="195778"/>
                  <a:pt x="581577" y="213052"/>
                  <a:pt x="564303" y="230327"/>
                </a:cubicBezTo>
                <a:cubicBezTo>
                  <a:pt x="587335" y="253360"/>
                  <a:pt x="604610" y="270634"/>
                  <a:pt x="633401" y="270634"/>
                </a:cubicBezTo>
                <a:cubicBezTo>
                  <a:pt x="685225" y="270634"/>
                  <a:pt x="702499" y="218811"/>
                  <a:pt x="702499" y="190020"/>
                </a:cubicBezTo>
                <a:cubicBezTo>
                  <a:pt x="702499" y="109405"/>
                  <a:pt x="621885" y="74856"/>
                  <a:pt x="564303" y="74856"/>
                </a:cubicBezTo>
                <a:cubicBezTo>
                  <a:pt x="443381" y="74856"/>
                  <a:pt x="270635" y="218811"/>
                  <a:pt x="115164" y="218811"/>
                </a:cubicBezTo>
                <a:cubicBezTo>
                  <a:pt x="103648" y="218811"/>
                  <a:pt x="40308" y="207294"/>
                  <a:pt x="0" y="195778"/>
                </a:cubicBezTo>
                <a:cubicBezTo>
                  <a:pt x="17275" y="195778"/>
                  <a:pt x="40308" y="201536"/>
                  <a:pt x="57582" y="201536"/>
                </a:cubicBezTo>
                <a:cubicBezTo>
                  <a:pt x="230328" y="201536"/>
                  <a:pt x="351250" y="0"/>
                  <a:pt x="529754" y="0"/>
                </a:cubicBezTo>
                <a:close/>
              </a:path>
            </a:pathLst>
          </a:custGeom>
          <a:solidFill>
            <a:schemeClr val="accent2"/>
          </a:solidFill>
          <a:ln w="5756" cap="flat">
            <a:noFill/>
            <a:prstDash val="solid"/>
            <a:miter/>
          </a:ln>
        </p:spPr>
        <p:txBody>
          <a:bodyPr wrap="square" rtlCol="0" anchor="ctr">
            <a:noAutofit/>
          </a:bodyPr>
          <a:p>
            <a:endParaRPr lang="zh-CN" altLang="en-US">
              <a:solidFill>
                <a:srgbClr val="00AD98"/>
              </a:solidFill>
            </a:endParaRPr>
          </a:p>
        </p:txBody>
      </p:sp>
      <p:grpSp>
        <p:nvGrpSpPr>
          <p:cNvPr id="24" name="组合 23"/>
          <p:cNvGrpSpPr/>
          <p:nvPr>
            <p:custDataLst>
              <p:tags r:id="rId12"/>
            </p:custDataLst>
          </p:nvPr>
        </p:nvGrpSpPr>
        <p:grpSpPr>
          <a:xfrm>
            <a:off x="1916821" y="3013407"/>
            <a:ext cx="2485279" cy="763615"/>
            <a:chOff x="2807010" y="2321903"/>
            <a:chExt cx="3105288" cy="760096"/>
          </a:xfrm>
        </p:grpSpPr>
        <p:sp>
          <p:nvSpPr>
            <p:cNvPr id="25" name="任意多边形: 形状 9"/>
            <p:cNvSpPr/>
            <p:nvPr>
              <p:custDataLst>
                <p:tags r:id="rId13"/>
              </p:custDataLst>
            </p:nvPr>
          </p:nvSpPr>
          <p:spPr>
            <a:xfrm>
              <a:off x="2807010" y="2834368"/>
              <a:ext cx="3105288" cy="247631"/>
            </a:xfrm>
            <a:custGeom>
              <a:avLst/>
              <a:gdLst>
                <a:gd name="connsiteX0" fmla="*/ 339733 w 1180428"/>
                <a:gd name="connsiteY0" fmla="*/ 940 h 150653"/>
                <a:gd name="connsiteX1" fmla="*/ 1019199 w 1180428"/>
                <a:gd name="connsiteY1" fmla="*/ 70039 h 150653"/>
                <a:gd name="connsiteX2" fmla="*/ 1180428 w 1180428"/>
                <a:gd name="connsiteY2" fmla="*/ 58522 h 150653"/>
                <a:gd name="connsiteX3" fmla="*/ 829178 w 1180428"/>
                <a:gd name="connsiteY3" fmla="*/ 116104 h 150653"/>
                <a:gd name="connsiteX4" fmla="*/ 305183 w 1180428"/>
                <a:gd name="connsiteY4" fmla="*/ 41248 h 150653"/>
                <a:gd name="connsiteX5" fmla="*/ 0 w 1180428"/>
                <a:gd name="connsiteY5" fmla="*/ 150653 h 150653"/>
                <a:gd name="connsiteX6" fmla="*/ 339733 w 1180428"/>
                <a:gd name="connsiteY6" fmla="*/ 940 h 1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428" h="150653">
                  <a:moveTo>
                    <a:pt x="339733" y="940"/>
                  </a:moveTo>
                  <a:lnTo>
                    <a:pt x="1019199" y="70039"/>
                  </a:lnTo>
                  <a:cubicBezTo>
                    <a:pt x="1076780" y="70039"/>
                    <a:pt x="1128604" y="64281"/>
                    <a:pt x="1180428" y="58522"/>
                  </a:cubicBezTo>
                  <a:cubicBezTo>
                    <a:pt x="1036473" y="98830"/>
                    <a:pt x="950100" y="116104"/>
                    <a:pt x="829178" y="116104"/>
                  </a:cubicBezTo>
                  <a:cubicBezTo>
                    <a:pt x="656433" y="116104"/>
                    <a:pt x="472171" y="41248"/>
                    <a:pt x="305183" y="41248"/>
                  </a:cubicBezTo>
                  <a:cubicBezTo>
                    <a:pt x="201536" y="41248"/>
                    <a:pt x="115163" y="64281"/>
                    <a:pt x="0" y="150653"/>
                  </a:cubicBezTo>
                  <a:cubicBezTo>
                    <a:pt x="86372" y="12457"/>
                    <a:pt x="230327" y="-4818"/>
                    <a:pt x="339733" y="940"/>
                  </a:cubicBezTo>
                  <a:close/>
                </a:path>
              </a:pathLst>
            </a:custGeom>
            <a:solidFill>
              <a:schemeClr val="accent2"/>
            </a:solidFill>
            <a:ln w="5756" cap="flat">
              <a:noFill/>
              <a:prstDash val="solid"/>
              <a:miter/>
            </a:ln>
          </p:spPr>
          <p:txBody>
            <a:bodyPr wrap="square" rtlCol="0" anchor="ctr">
              <a:noAutofit/>
            </a:bodyPr>
            <a:p>
              <a:endParaRPr lang="zh-CN" altLang="en-US" dirty="0">
                <a:solidFill>
                  <a:srgbClr val="00AD98"/>
                </a:solidFill>
              </a:endParaRPr>
            </a:p>
          </p:txBody>
        </p:sp>
        <p:sp>
          <p:nvSpPr>
            <p:cNvPr id="26" name="文本框 25"/>
            <p:cNvSpPr txBox="1"/>
            <p:nvPr>
              <p:custDataLst>
                <p:tags r:id="rId14"/>
              </p:custDataLst>
            </p:nvPr>
          </p:nvSpPr>
          <p:spPr>
            <a:xfrm>
              <a:off x="2889459" y="2321903"/>
              <a:ext cx="1047541" cy="642187"/>
            </a:xfrm>
            <a:prstGeom prst="rect">
              <a:avLst/>
            </a:prstGeom>
            <a:noFill/>
          </p:spPr>
          <p:txBody>
            <a:bodyPr wrap="square">
              <a:spAutoFit/>
            </a:bodyPr>
            <a:p>
              <a:r>
                <a:rPr lang="en-US" altLang="zh-CN" sz="3600" dirty="0">
                  <a:solidFill>
                    <a:schemeClr val="accent2">
                      <a:lumMod val="75000"/>
                    </a:schemeClr>
                  </a:solidFill>
                  <a:cs typeface="+mn-ea"/>
                  <a:sym typeface="+mn-lt"/>
                </a:rPr>
                <a:t>03</a:t>
              </a:r>
              <a:endParaRPr lang="en-US" altLang="zh-CN" sz="3600" dirty="0">
                <a:solidFill>
                  <a:schemeClr val="accent2">
                    <a:lumMod val="75000"/>
                  </a:schemeClr>
                </a:solidFill>
                <a:cs typeface="+mn-ea"/>
                <a:sym typeface="+mn-lt"/>
              </a:endParaRPr>
            </a:p>
          </p:txBody>
        </p:sp>
        <p:sp>
          <p:nvSpPr>
            <p:cNvPr id="27" name="文本框 26"/>
            <p:cNvSpPr txBox="1"/>
            <p:nvPr>
              <p:custDataLst>
                <p:tags r:id="rId15"/>
              </p:custDataLst>
            </p:nvPr>
          </p:nvSpPr>
          <p:spPr>
            <a:xfrm>
              <a:off x="3610432" y="2417783"/>
              <a:ext cx="2301069" cy="366603"/>
            </a:xfrm>
            <a:prstGeom prst="rect">
              <a:avLst/>
            </a:prstGeom>
            <a:noFill/>
          </p:spPr>
          <p:txBody>
            <a:bodyPr wrap="square">
              <a:spAutoFit/>
            </a:bodyPr>
            <a:p>
              <a:pPr algn="dist"/>
              <a:r>
                <a:rPr lang="zh-CN" altLang="en-US" b="1" dirty="0">
                  <a:solidFill>
                    <a:schemeClr val="accent2">
                      <a:lumMod val="75000"/>
                    </a:schemeClr>
                  </a:solidFill>
                </a:rPr>
                <a:t>相亲服务的现状？</a:t>
              </a:r>
              <a:endParaRPr lang="zh-CN" altLang="en-US" b="1" dirty="0">
                <a:solidFill>
                  <a:schemeClr val="accent2">
                    <a:lumMod val="75000"/>
                  </a:schemeClr>
                </a:solidFill>
              </a:endParaRPr>
            </a:p>
          </p:txBody>
        </p:sp>
      </p:grpSp>
      <p:grpSp>
        <p:nvGrpSpPr>
          <p:cNvPr id="29" name="组合 28"/>
          <p:cNvGrpSpPr/>
          <p:nvPr>
            <p:custDataLst>
              <p:tags r:id="rId16"/>
            </p:custDataLst>
          </p:nvPr>
        </p:nvGrpSpPr>
        <p:grpSpPr>
          <a:xfrm>
            <a:off x="4800708" y="3381284"/>
            <a:ext cx="2485279" cy="763615"/>
            <a:chOff x="2807010" y="2321903"/>
            <a:chExt cx="3105288" cy="760096"/>
          </a:xfrm>
        </p:grpSpPr>
        <p:sp>
          <p:nvSpPr>
            <p:cNvPr id="30" name="任意多边形: 形状 9"/>
            <p:cNvSpPr/>
            <p:nvPr>
              <p:custDataLst>
                <p:tags r:id="rId17"/>
              </p:custDataLst>
            </p:nvPr>
          </p:nvSpPr>
          <p:spPr>
            <a:xfrm>
              <a:off x="2807010" y="2834368"/>
              <a:ext cx="3105288" cy="247631"/>
            </a:xfrm>
            <a:custGeom>
              <a:avLst/>
              <a:gdLst>
                <a:gd name="connsiteX0" fmla="*/ 339733 w 1180428"/>
                <a:gd name="connsiteY0" fmla="*/ 940 h 150653"/>
                <a:gd name="connsiteX1" fmla="*/ 1019199 w 1180428"/>
                <a:gd name="connsiteY1" fmla="*/ 70039 h 150653"/>
                <a:gd name="connsiteX2" fmla="*/ 1180428 w 1180428"/>
                <a:gd name="connsiteY2" fmla="*/ 58522 h 150653"/>
                <a:gd name="connsiteX3" fmla="*/ 829178 w 1180428"/>
                <a:gd name="connsiteY3" fmla="*/ 116104 h 150653"/>
                <a:gd name="connsiteX4" fmla="*/ 305183 w 1180428"/>
                <a:gd name="connsiteY4" fmla="*/ 41248 h 150653"/>
                <a:gd name="connsiteX5" fmla="*/ 0 w 1180428"/>
                <a:gd name="connsiteY5" fmla="*/ 150653 h 150653"/>
                <a:gd name="connsiteX6" fmla="*/ 339733 w 1180428"/>
                <a:gd name="connsiteY6" fmla="*/ 940 h 1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428" h="150653">
                  <a:moveTo>
                    <a:pt x="339733" y="940"/>
                  </a:moveTo>
                  <a:lnTo>
                    <a:pt x="1019199" y="70039"/>
                  </a:lnTo>
                  <a:cubicBezTo>
                    <a:pt x="1076780" y="70039"/>
                    <a:pt x="1128604" y="64281"/>
                    <a:pt x="1180428" y="58522"/>
                  </a:cubicBezTo>
                  <a:cubicBezTo>
                    <a:pt x="1036473" y="98830"/>
                    <a:pt x="950100" y="116104"/>
                    <a:pt x="829178" y="116104"/>
                  </a:cubicBezTo>
                  <a:cubicBezTo>
                    <a:pt x="656433" y="116104"/>
                    <a:pt x="472171" y="41248"/>
                    <a:pt x="305183" y="41248"/>
                  </a:cubicBezTo>
                  <a:cubicBezTo>
                    <a:pt x="201536" y="41248"/>
                    <a:pt x="115163" y="64281"/>
                    <a:pt x="0" y="150653"/>
                  </a:cubicBezTo>
                  <a:cubicBezTo>
                    <a:pt x="86372" y="12457"/>
                    <a:pt x="230327" y="-4818"/>
                    <a:pt x="339733" y="940"/>
                  </a:cubicBezTo>
                  <a:close/>
                </a:path>
              </a:pathLst>
            </a:custGeom>
            <a:solidFill>
              <a:schemeClr val="accent2"/>
            </a:solidFill>
            <a:ln w="5756" cap="flat">
              <a:noFill/>
              <a:prstDash val="solid"/>
              <a:miter/>
            </a:ln>
          </p:spPr>
          <p:txBody>
            <a:bodyPr wrap="square" rtlCol="0" anchor="ctr">
              <a:noAutofit/>
            </a:bodyPr>
            <a:p>
              <a:endParaRPr lang="zh-CN" altLang="en-US" dirty="0">
                <a:solidFill>
                  <a:srgbClr val="00AD98"/>
                </a:solidFill>
              </a:endParaRPr>
            </a:p>
          </p:txBody>
        </p:sp>
        <p:sp>
          <p:nvSpPr>
            <p:cNvPr id="31" name="文本框 30"/>
            <p:cNvSpPr txBox="1"/>
            <p:nvPr>
              <p:custDataLst>
                <p:tags r:id="rId18"/>
              </p:custDataLst>
            </p:nvPr>
          </p:nvSpPr>
          <p:spPr>
            <a:xfrm>
              <a:off x="2889459" y="2321903"/>
              <a:ext cx="1047541" cy="642187"/>
            </a:xfrm>
            <a:prstGeom prst="rect">
              <a:avLst/>
            </a:prstGeom>
            <a:noFill/>
          </p:spPr>
          <p:txBody>
            <a:bodyPr wrap="square">
              <a:spAutoFit/>
            </a:bodyPr>
            <a:p>
              <a:r>
                <a:rPr lang="en-US" altLang="zh-CN" sz="3600" dirty="0">
                  <a:solidFill>
                    <a:schemeClr val="accent2">
                      <a:lumMod val="75000"/>
                    </a:schemeClr>
                  </a:solidFill>
                  <a:cs typeface="+mn-ea"/>
                  <a:sym typeface="+mn-lt"/>
                </a:rPr>
                <a:t>04</a:t>
              </a:r>
              <a:endParaRPr lang="en-US" altLang="zh-CN" sz="3600" dirty="0">
                <a:solidFill>
                  <a:schemeClr val="accent2">
                    <a:lumMod val="75000"/>
                  </a:schemeClr>
                </a:solidFill>
                <a:cs typeface="+mn-ea"/>
                <a:sym typeface="+mn-lt"/>
              </a:endParaRPr>
            </a:p>
          </p:txBody>
        </p:sp>
        <p:sp>
          <p:nvSpPr>
            <p:cNvPr id="32" name="文本框 31"/>
            <p:cNvSpPr txBox="1"/>
            <p:nvPr>
              <p:custDataLst>
                <p:tags r:id="rId19"/>
              </p:custDataLst>
            </p:nvPr>
          </p:nvSpPr>
          <p:spPr>
            <a:xfrm>
              <a:off x="3610818" y="2417685"/>
              <a:ext cx="2008034" cy="366603"/>
            </a:xfrm>
            <a:prstGeom prst="rect">
              <a:avLst/>
            </a:prstGeom>
            <a:noFill/>
          </p:spPr>
          <p:txBody>
            <a:bodyPr wrap="square">
              <a:spAutoFit/>
            </a:bodyPr>
            <a:p>
              <a:pPr algn="dist"/>
              <a:r>
                <a:rPr lang="zh-CN" altLang="en-US" b="1" dirty="0">
                  <a:solidFill>
                    <a:schemeClr val="accent2">
                      <a:lumMod val="75000"/>
                    </a:schemeClr>
                  </a:solidFill>
                </a:rPr>
                <a:t>当代年轻人</a:t>
              </a:r>
              <a:endParaRPr lang="zh-CN" altLang="en-US" b="1" dirty="0">
                <a:solidFill>
                  <a:schemeClr val="accent2">
                    <a:lumMod val="75000"/>
                  </a:schemeClr>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p:spPr>
        <p:txBody>
          <a:bodyPr wrap="square" rtlCol="0" anchor="ctr"/>
          <a:lstStyle/>
          <a:p>
            <a:pPr marL="0" indent="0" algn="ctr">
              <a:buNone/>
            </a:pPr>
            <a:r>
              <a:rPr lang="en-US" sz="2945" b="1" dirty="0">
                <a:solidFill>
                  <a:srgbClr val="FFFFFF"/>
                </a:solidFill>
                <a:latin typeface="Noto Sans SC" pitchFamily="34" charset="0"/>
                <a:ea typeface="Noto Sans SC" pitchFamily="34" charset="-122"/>
                <a:cs typeface="Noto Sans SC" pitchFamily="34" charset="-120"/>
              </a:rPr>
              <a:t>01</a:t>
            </a:r>
            <a:endParaRPr lang="en-US" sz="2945" dirty="0"/>
          </a:p>
        </p:txBody>
      </p:sp>
      <p:sp>
        <p:nvSpPr>
          <p:cNvPr id="3" name="Text 1"/>
          <p:cNvSpPr/>
          <p:nvPr/>
        </p:nvSpPr>
        <p:spPr>
          <a:xfrm>
            <a:off x="1504950" y="2352675"/>
            <a:ext cx="6263640" cy="800100"/>
          </a:xfrm>
          <a:prstGeom prst="rect">
            <a:avLst/>
          </a:prstGeom>
          <a:noFill/>
        </p:spPr>
        <p:txBody>
          <a:bodyPr wrap="square" rtlCol="0" anchor="ctr"/>
          <a:lstStyle/>
          <a:p>
            <a:pPr marL="0" indent="0" algn="ctr">
              <a:buNone/>
            </a:pPr>
            <a:r>
              <a:rPr lang="en-US" sz="3500" b="1" dirty="0">
                <a:solidFill>
                  <a:srgbClr val="C8703D"/>
                </a:solidFill>
                <a:latin typeface="Noto Sans SC" pitchFamily="34" charset="0"/>
                <a:ea typeface="Noto Sans SC" pitchFamily="34" charset="-122"/>
                <a:cs typeface="Noto Sans SC" pitchFamily="34" charset="-120"/>
              </a:rPr>
              <a:t>缘分观念</a:t>
            </a:r>
            <a:endParaRPr lang="en-US" sz="3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 name="Group 5"/>
          <p:cNvGrpSpPr/>
          <p:nvPr/>
        </p:nvGrpSpPr>
        <p:grpSpPr>
          <a:xfrm>
            <a:off x="800735" y="2045970"/>
            <a:ext cx="2111375" cy="2624455"/>
            <a:chOff x="529507" y="2485340"/>
            <a:chExt cx="2425701" cy="3132137"/>
          </a:xfrm>
          <a:solidFill>
            <a:schemeClr val="bg1"/>
          </a:solidFill>
          <a:effectLst>
            <a:outerShdw blurRad="50800" dist="38100" dir="2700000" algn="tl" rotWithShape="0">
              <a:prstClr val="black">
                <a:alpha val="40000"/>
              </a:prstClr>
            </a:outerShdw>
          </a:effectLst>
        </p:grpSpPr>
        <p:sp>
          <p:nvSpPr>
            <p:cNvPr id="39" name="Freeform 12"/>
            <p:cNvSpPr/>
            <p:nvPr>
              <p:custDataLst>
                <p:tags r:id="rId1"/>
              </p:custDataLst>
            </p:nvPr>
          </p:nvSpPr>
          <p:spPr bwMode="auto">
            <a:xfrm>
              <a:off x="529507" y="2485340"/>
              <a:ext cx="2425700" cy="2424113"/>
            </a:xfrm>
            <a:custGeom>
              <a:avLst/>
              <a:gdLst>
                <a:gd name="T0" fmla="*/ 575 w 644"/>
                <a:gd name="T1" fmla="*/ 0 h 644"/>
                <a:gd name="T2" fmla="*/ 0 w 644"/>
                <a:gd name="T3" fmla="*/ 0 h 644"/>
                <a:gd name="T4" fmla="*/ 0 w 644"/>
                <a:gd name="T5" fmla="*/ 575 h 644"/>
                <a:gd name="T6" fmla="*/ 68 w 644"/>
                <a:gd name="T7" fmla="*/ 644 h 644"/>
                <a:gd name="T8" fmla="*/ 644 w 644"/>
                <a:gd name="T9" fmla="*/ 644 h 644"/>
                <a:gd name="T10" fmla="*/ 644 w 644"/>
                <a:gd name="T11" fmla="*/ 68 h 644"/>
                <a:gd name="T12" fmla="*/ 575 w 644"/>
                <a:gd name="T13" fmla="*/ 0 h 644"/>
              </a:gdLst>
              <a:ahLst/>
              <a:cxnLst>
                <a:cxn ang="0">
                  <a:pos x="T0" y="T1"/>
                </a:cxn>
                <a:cxn ang="0">
                  <a:pos x="T2" y="T3"/>
                </a:cxn>
                <a:cxn ang="0">
                  <a:pos x="T4" y="T5"/>
                </a:cxn>
                <a:cxn ang="0">
                  <a:pos x="T6" y="T7"/>
                </a:cxn>
                <a:cxn ang="0">
                  <a:pos x="T8" y="T9"/>
                </a:cxn>
                <a:cxn ang="0">
                  <a:pos x="T10" y="T11"/>
                </a:cxn>
                <a:cxn ang="0">
                  <a:pos x="T12" y="T13"/>
                </a:cxn>
              </a:cxnLst>
              <a:rect l="0" t="0" r="r" b="b"/>
              <a:pathLst>
                <a:path w="644" h="644">
                  <a:moveTo>
                    <a:pt x="575" y="0"/>
                  </a:moveTo>
                  <a:cubicBezTo>
                    <a:pt x="0" y="0"/>
                    <a:pt x="0" y="0"/>
                    <a:pt x="0" y="0"/>
                  </a:cubicBezTo>
                  <a:cubicBezTo>
                    <a:pt x="0" y="575"/>
                    <a:pt x="0" y="575"/>
                    <a:pt x="0" y="575"/>
                  </a:cubicBezTo>
                  <a:cubicBezTo>
                    <a:pt x="0" y="613"/>
                    <a:pt x="30" y="644"/>
                    <a:pt x="68" y="644"/>
                  </a:cubicBezTo>
                  <a:cubicBezTo>
                    <a:pt x="644" y="644"/>
                    <a:pt x="644" y="644"/>
                    <a:pt x="644" y="644"/>
                  </a:cubicBezTo>
                  <a:cubicBezTo>
                    <a:pt x="644" y="68"/>
                    <a:pt x="644" y="68"/>
                    <a:pt x="644" y="68"/>
                  </a:cubicBezTo>
                  <a:cubicBezTo>
                    <a:pt x="644" y="30"/>
                    <a:pt x="613" y="0"/>
                    <a:pt x="575" y="0"/>
                  </a:cubicBez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40" name="Freeform 13"/>
            <p:cNvSpPr/>
            <p:nvPr>
              <p:custDataLst>
                <p:tags r:id="rId2"/>
              </p:custDataLst>
            </p:nvPr>
          </p:nvSpPr>
          <p:spPr bwMode="auto">
            <a:xfrm>
              <a:off x="2242420" y="4909452"/>
              <a:ext cx="712788" cy="708025"/>
            </a:xfrm>
            <a:custGeom>
              <a:avLst/>
              <a:gdLst>
                <a:gd name="T0" fmla="*/ 0 w 449"/>
                <a:gd name="T1" fmla="*/ 0 h 446"/>
                <a:gd name="T2" fmla="*/ 0 w 449"/>
                <a:gd name="T3" fmla="*/ 446 h 446"/>
                <a:gd name="T4" fmla="*/ 449 w 449"/>
                <a:gd name="T5" fmla="*/ 0 h 446"/>
                <a:gd name="T6" fmla="*/ 0 w 449"/>
                <a:gd name="T7" fmla="*/ 0 h 446"/>
              </a:gdLst>
              <a:ahLst/>
              <a:cxnLst>
                <a:cxn ang="0">
                  <a:pos x="T0" y="T1"/>
                </a:cxn>
                <a:cxn ang="0">
                  <a:pos x="T2" y="T3"/>
                </a:cxn>
                <a:cxn ang="0">
                  <a:pos x="T4" y="T5"/>
                </a:cxn>
                <a:cxn ang="0">
                  <a:pos x="T6" y="T7"/>
                </a:cxn>
              </a:cxnLst>
              <a:rect l="0" t="0" r="r" b="b"/>
              <a:pathLst>
                <a:path w="449" h="446">
                  <a:moveTo>
                    <a:pt x="0" y="0"/>
                  </a:moveTo>
                  <a:lnTo>
                    <a:pt x="0" y="446"/>
                  </a:lnTo>
                  <a:lnTo>
                    <a:pt x="449" y="0"/>
                  </a:lnTo>
                  <a:lnTo>
                    <a:pt x="0" y="0"/>
                  </a:ln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41" name="Group 4"/>
          <p:cNvGrpSpPr/>
          <p:nvPr/>
        </p:nvGrpSpPr>
        <p:grpSpPr>
          <a:xfrm>
            <a:off x="793115" y="1998345"/>
            <a:ext cx="1445260" cy="1248410"/>
            <a:chOff x="529507" y="2372627"/>
            <a:chExt cx="1370013" cy="1385888"/>
          </a:xfrm>
          <a:solidFill>
            <a:schemeClr val="accent2">
              <a:lumMod val="75000"/>
            </a:schemeClr>
          </a:solidFill>
        </p:grpSpPr>
        <p:sp>
          <p:nvSpPr>
            <p:cNvPr id="42" name="Freeform 14"/>
            <p:cNvSpPr/>
            <p:nvPr>
              <p:custDataLst>
                <p:tags r:id="rId3"/>
              </p:custDataLst>
            </p:nvPr>
          </p:nvSpPr>
          <p:spPr bwMode="auto">
            <a:xfrm>
              <a:off x="529507" y="2372627"/>
              <a:ext cx="219075" cy="112713"/>
            </a:xfrm>
            <a:custGeom>
              <a:avLst/>
              <a:gdLst>
                <a:gd name="T0" fmla="*/ 29 w 58"/>
                <a:gd name="T1" fmla="*/ 0 h 30"/>
                <a:gd name="T2" fmla="*/ 0 w 58"/>
                <a:gd name="T3" fmla="*/ 30 h 30"/>
                <a:gd name="T4" fmla="*/ 58 w 58"/>
                <a:gd name="T5" fmla="*/ 30 h 30"/>
                <a:gd name="T6" fmla="*/ 29 w 58"/>
                <a:gd name="T7" fmla="*/ 0 h 30"/>
              </a:gdLst>
              <a:ahLst/>
              <a:cxnLst>
                <a:cxn ang="0">
                  <a:pos x="T0" y="T1"/>
                </a:cxn>
                <a:cxn ang="0">
                  <a:pos x="T2" y="T3"/>
                </a:cxn>
                <a:cxn ang="0">
                  <a:pos x="T4" y="T5"/>
                </a:cxn>
                <a:cxn ang="0">
                  <a:pos x="T6" y="T7"/>
                </a:cxn>
              </a:cxnLst>
              <a:rect l="0" t="0" r="r" b="b"/>
              <a:pathLst>
                <a:path w="57" h="30">
                  <a:moveTo>
                    <a:pt x="29" y="0"/>
                  </a:moveTo>
                  <a:cubicBezTo>
                    <a:pt x="13" y="0"/>
                    <a:pt x="0" y="13"/>
                    <a:pt x="0" y="30"/>
                  </a:cubicBezTo>
                  <a:cubicBezTo>
                    <a:pt x="58" y="30"/>
                    <a:pt x="58" y="30"/>
                    <a:pt x="58" y="30"/>
                  </a:cubicBezTo>
                  <a:cubicBezTo>
                    <a:pt x="58" y="13"/>
                    <a:pt x="45" y="0"/>
                    <a:pt x="29" y="0"/>
                  </a:cubicBezTo>
                  <a:close/>
                </a:path>
              </a:pathLst>
            </a:custGeom>
            <a:grpFill/>
            <a:ln>
              <a:noFill/>
            </a:ln>
          </p:spPr>
          <p:txBody>
            <a:bodyPr vert="horz" wrap="square" lIns="91440" tIns="45720" rIns="91440" bIns="45720" numCol="1" anchor="t" anchorCtr="0" compatLnSpc="1"/>
            <a:lstStyle/>
            <a:p>
              <a:endParaRPr lang="en-US" sz="2000">
                <a:cs typeface="+mn-ea"/>
                <a:sym typeface="+mn-lt"/>
              </a:endParaRPr>
            </a:p>
          </p:txBody>
        </p:sp>
        <p:sp>
          <p:nvSpPr>
            <p:cNvPr id="43" name="Freeform 15"/>
            <p:cNvSpPr/>
            <p:nvPr>
              <p:custDataLst>
                <p:tags r:id="rId4"/>
              </p:custDataLst>
            </p:nvPr>
          </p:nvSpPr>
          <p:spPr bwMode="auto">
            <a:xfrm>
              <a:off x="639045" y="2372627"/>
              <a:ext cx="1260475" cy="1385888"/>
            </a:xfrm>
            <a:custGeom>
              <a:avLst/>
              <a:gdLst>
                <a:gd name="T0" fmla="*/ 306 w 335"/>
                <a:gd name="T1" fmla="*/ 0 h 368"/>
                <a:gd name="T2" fmla="*/ 29 w 335"/>
                <a:gd name="T3" fmla="*/ 0 h 368"/>
                <a:gd name="T4" fmla="*/ 0 w 335"/>
                <a:gd name="T5" fmla="*/ 0 h 368"/>
                <a:gd name="T6" fmla="*/ 29 w 335"/>
                <a:gd name="T7" fmla="*/ 30 h 368"/>
                <a:gd name="T8" fmla="*/ 29 w 335"/>
                <a:gd name="T9" fmla="*/ 350 h 368"/>
                <a:gd name="T10" fmla="*/ 46 w 335"/>
                <a:gd name="T11" fmla="*/ 368 h 368"/>
                <a:gd name="T12" fmla="*/ 318 w 335"/>
                <a:gd name="T13" fmla="*/ 368 h 368"/>
                <a:gd name="T14" fmla="*/ 335 w 335"/>
                <a:gd name="T15" fmla="*/ 350 h 368"/>
                <a:gd name="T16" fmla="*/ 335 w 335"/>
                <a:gd name="T17" fmla="*/ 30 h 368"/>
                <a:gd name="T18" fmla="*/ 306 w 335"/>
                <a:gd name="T1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68">
                  <a:moveTo>
                    <a:pt x="306" y="0"/>
                  </a:moveTo>
                  <a:cubicBezTo>
                    <a:pt x="29" y="0"/>
                    <a:pt x="29" y="0"/>
                    <a:pt x="29" y="0"/>
                  </a:cubicBezTo>
                  <a:cubicBezTo>
                    <a:pt x="0" y="0"/>
                    <a:pt x="0" y="0"/>
                    <a:pt x="0" y="0"/>
                  </a:cubicBezTo>
                  <a:cubicBezTo>
                    <a:pt x="16" y="0"/>
                    <a:pt x="29" y="13"/>
                    <a:pt x="29" y="30"/>
                  </a:cubicBezTo>
                  <a:cubicBezTo>
                    <a:pt x="29" y="350"/>
                    <a:pt x="29" y="350"/>
                    <a:pt x="29" y="350"/>
                  </a:cubicBezTo>
                  <a:cubicBezTo>
                    <a:pt x="29" y="360"/>
                    <a:pt x="36" y="368"/>
                    <a:pt x="46" y="368"/>
                  </a:cubicBezTo>
                  <a:cubicBezTo>
                    <a:pt x="318" y="368"/>
                    <a:pt x="318" y="368"/>
                    <a:pt x="318" y="368"/>
                  </a:cubicBezTo>
                  <a:cubicBezTo>
                    <a:pt x="328" y="368"/>
                    <a:pt x="335" y="360"/>
                    <a:pt x="335" y="350"/>
                  </a:cubicBezTo>
                  <a:cubicBezTo>
                    <a:pt x="335" y="30"/>
                    <a:pt x="335" y="30"/>
                    <a:pt x="335" y="30"/>
                  </a:cubicBezTo>
                  <a:cubicBezTo>
                    <a:pt x="335" y="13"/>
                    <a:pt x="322" y="0"/>
                    <a:pt x="306" y="0"/>
                  </a:cubicBezTo>
                  <a:close/>
                </a:path>
              </a:pathLst>
            </a:custGeom>
            <a:grpFill/>
            <a:ln w="25400">
              <a:no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44" name="Group 36"/>
          <p:cNvGrpSpPr/>
          <p:nvPr/>
        </p:nvGrpSpPr>
        <p:grpSpPr>
          <a:xfrm>
            <a:off x="1294772" y="2315604"/>
            <a:ext cx="755205" cy="753253"/>
            <a:chOff x="673100" y="2660651"/>
            <a:chExt cx="614363" cy="612775"/>
          </a:xfrm>
          <a:solidFill>
            <a:schemeClr val="bg1"/>
          </a:solidFill>
        </p:grpSpPr>
        <p:sp>
          <p:nvSpPr>
            <p:cNvPr id="45" name="Rectangle 31"/>
            <p:cNvSpPr>
              <a:spLocks noChangeArrowheads="1"/>
            </p:cNvSpPr>
            <p:nvPr>
              <p:custDataLst>
                <p:tags r:id="rId5"/>
              </p:custDataLst>
            </p:nvPr>
          </p:nvSpPr>
          <p:spPr bwMode="auto">
            <a:xfrm>
              <a:off x="803275" y="2830513"/>
              <a:ext cx="26988"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46" name="Rectangle 32"/>
            <p:cNvSpPr>
              <a:spLocks noChangeArrowheads="1"/>
            </p:cNvSpPr>
            <p:nvPr>
              <p:custDataLst>
                <p:tags r:id="rId6"/>
              </p:custDataLst>
            </p:nvPr>
          </p:nvSpPr>
          <p:spPr bwMode="auto">
            <a:xfrm>
              <a:off x="895350" y="2830513"/>
              <a:ext cx="25400"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47" name="Rectangle 33"/>
            <p:cNvSpPr>
              <a:spLocks noChangeArrowheads="1"/>
            </p:cNvSpPr>
            <p:nvPr>
              <p:custDataLst>
                <p:tags r:id="rId7"/>
              </p:custDataLst>
            </p:nvPr>
          </p:nvSpPr>
          <p:spPr bwMode="auto">
            <a:xfrm>
              <a:off x="987425" y="2830513"/>
              <a:ext cx="25400"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48" name="Freeform 34"/>
            <p:cNvSpPr>
              <a:spLocks noEditPoints="1"/>
            </p:cNvSpPr>
            <p:nvPr>
              <p:custDataLst>
                <p:tags r:id="rId8"/>
              </p:custDataLst>
            </p:nvPr>
          </p:nvSpPr>
          <p:spPr bwMode="auto">
            <a:xfrm>
              <a:off x="673100" y="2660651"/>
              <a:ext cx="614363" cy="612775"/>
            </a:xfrm>
            <a:custGeom>
              <a:avLst/>
              <a:gdLst>
                <a:gd name="T0" fmla="*/ 2668 w 3484"/>
                <a:gd name="T1" fmla="*/ 1997 h 3476"/>
                <a:gd name="T2" fmla="*/ 2659 w 3484"/>
                <a:gd name="T3" fmla="*/ 2036 h 3476"/>
                <a:gd name="T4" fmla="*/ 2633 w 3484"/>
                <a:gd name="T5" fmla="*/ 2061 h 3476"/>
                <a:gd name="T6" fmla="*/ 2594 w 3484"/>
                <a:gd name="T7" fmla="*/ 2071 h 3476"/>
                <a:gd name="T8" fmla="*/ 1409 w 3484"/>
                <a:gd name="T9" fmla="*/ 2966 h 3476"/>
                <a:gd name="T10" fmla="*/ 2632 w 3484"/>
                <a:gd name="T11" fmla="*/ 2967 h 3476"/>
                <a:gd name="T12" fmla="*/ 2656 w 3484"/>
                <a:gd name="T13" fmla="*/ 2978 h 3476"/>
                <a:gd name="T14" fmla="*/ 2906 w 3484"/>
                <a:gd name="T15" fmla="*/ 3225 h 3476"/>
                <a:gd name="T16" fmla="*/ 2908 w 3484"/>
                <a:gd name="T17" fmla="*/ 3019 h 3476"/>
                <a:gd name="T18" fmla="*/ 2926 w 3484"/>
                <a:gd name="T19" fmla="*/ 2987 h 3476"/>
                <a:gd name="T20" fmla="*/ 2959 w 3484"/>
                <a:gd name="T21" fmla="*/ 2969 h 3476"/>
                <a:gd name="T22" fmla="*/ 3335 w 3484"/>
                <a:gd name="T23" fmla="*/ 2966 h 3476"/>
                <a:gd name="T24" fmla="*/ 2668 w 3484"/>
                <a:gd name="T25" fmla="*/ 1525 h 3476"/>
                <a:gd name="T26" fmla="*/ 148 w 3484"/>
                <a:gd name="T27" fmla="*/ 1924 h 3476"/>
                <a:gd name="T28" fmla="*/ 614 w 3484"/>
                <a:gd name="T29" fmla="*/ 1926 h 3476"/>
                <a:gd name="T30" fmla="*/ 647 w 3484"/>
                <a:gd name="T31" fmla="*/ 1944 h 3476"/>
                <a:gd name="T32" fmla="*/ 665 w 3484"/>
                <a:gd name="T33" fmla="*/ 1977 h 3476"/>
                <a:gd name="T34" fmla="*/ 667 w 3484"/>
                <a:gd name="T35" fmla="*/ 2264 h 3476"/>
                <a:gd name="T36" fmla="*/ 997 w 3484"/>
                <a:gd name="T37" fmla="*/ 1935 h 3476"/>
                <a:gd name="T38" fmla="*/ 1023 w 3484"/>
                <a:gd name="T39" fmla="*/ 1925 h 3476"/>
                <a:gd name="T40" fmla="*/ 2521 w 3484"/>
                <a:gd name="T41" fmla="*/ 1924 h 3476"/>
                <a:gd name="T42" fmla="*/ 148 w 3484"/>
                <a:gd name="T43" fmla="*/ 149 h 3476"/>
                <a:gd name="T44" fmla="*/ 2594 w 3484"/>
                <a:gd name="T45" fmla="*/ 0 h 3476"/>
                <a:gd name="T46" fmla="*/ 2633 w 3484"/>
                <a:gd name="T47" fmla="*/ 10 h 3476"/>
                <a:gd name="T48" fmla="*/ 2659 w 3484"/>
                <a:gd name="T49" fmla="*/ 35 h 3476"/>
                <a:gd name="T50" fmla="*/ 2668 w 3484"/>
                <a:gd name="T51" fmla="*/ 75 h 3476"/>
                <a:gd name="T52" fmla="*/ 3410 w 3484"/>
                <a:gd name="T53" fmla="*/ 1377 h 3476"/>
                <a:gd name="T54" fmla="*/ 3448 w 3484"/>
                <a:gd name="T55" fmla="*/ 1385 h 3476"/>
                <a:gd name="T56" fmla="*/ 3474 w 3484"/>
                <a:gd name="T57" fmla="*/ 1411 h 3476"/>
                <a:gd name="T58" fmla="*/ 3484 w 3484"/>
                <a:gd name="T59" fmla="*/ 1450 h 3476"/>
                <a:gd name="T60" fmla="*/ 3481 w 3484"/>
                <a:gd name="T61" fmla="*/ 3053 h 3476"/>
                <a:gd name="T62" fmla="*/ 3464 w 3484"/>
                <a:gd name="T63" fmla="*/ 3086 h 3476"/>
                <a:gd name="T64" fmla="*/ 3431 w 3484"/>
                <a:gd name="T65" fmla="*/ 3104 h 3476"/>
                <a:gd name="T66" fmla="*/ 3054 w 3484"/>
                <a:gd name="T67" fmla="*/ 3106 h 3476"/>
                <a:gd name="T68" fmla="*/ 3052 w 3484"/>
                <a:gd name="T69" fmla="*/ 3416 h 3476"/>
                <a:gd name="T70" fmla="*/ 3033 w 3484"/>
                <a:gd name="T71" fmla="*/ 3451 h 3476"/>
                <a:gd name="T72" fmla="*/ 3003 w 3484"/>
                <a:gd name="T73" fmla="*/ 3472 h 3476"/>
                <a:gd name="T74" fmla="*/ 2966 w 3484"/>
                <a:gd name="T75" fmla="*/ 3474 h 3476"/>
                <a:gd name="T76" fmla="*/ 2928 w 3484"/>
                <a:gd name="T77" fmla="*/ 3454 h 3476"/>
                <a:gd name="T78" fmla="*/ 1335 w 3484"/>
                <a:gd name="T79" fmla="*/ 3114 h 3476"/>
                <a:gd name="T80" fmla="*/ 1296 w 3484"/>
                <a:gd name="T81" fmla="*/ 3104 h 3476"/>
                <a:gd name="T82" fmla="*/ 1270 w 3484"/>
                <a:gd name="T83" fmla="*/ 3079 h 3476"/>
                <a:gd name="T84" fmla="*/ 1260 w 3484"/>
                <a:gd name="T85" fmla="*/ 3039 h 3476"/>
                <a:gd name="T86" fmla="*/ 1068 w 3484"/>
                <a:gd name="T87" fmla="*/ 2071 h 3476"/>
                <a:gd name="T88" fmla="*/ 634 w 3484"/>
                <a:gd name="T89" fmla="*/ 2501 h 3476"/>
                <a:gd name="T90" fmla="*/ 603 w 3484"/>
                <a:gd name="T91" fmla="*/ 2512 h 3476"/>
                <a:gd name="T92" fmla="*/ 564 w 3484"/>
                <a:gd name="T93" fmla="*/ 2507 h 3476"/>
                <a:gd name="T94" fmla="*/ 536 w 3484"/>
                <a:gd name="T95" fmla="*/ 2486 h 3476"/>
                <a:gd name="T96" fmla="*/ 521 w 3484"/>
                <a:gd name="T97" fmla="*/ 2457 h 3476"/>
                <a:gd name="T98" fmla="*/ 519 w 3484"/>
                <a:gd name="T99" fmla="*/ 2071 h 3476"/>
                <a:gd name="T100" fmla="*/ 53 w 3484"/>
                <a:gd name="T101" fmla="*/ 2069 h 3476"/>
                <a:gd name="T102" fmla="*/ 21 w 3484"/>
                <a:gd name="T103" fmla="*/ 2051 h 3476"/>
                <a:gd name="T104" fmla="*/ 3 w 3484"/>
                <a:gd name="T105" fmla="*/ 2018 h 3476"/>
                <a:gd name="T106" fmla="*/ 0 w 3484"/>
                <a:gd name="T107" fmla="*/ 75 h 3476"/>
                <a:gd name="T108" fmla="*/ 9 w 3484"/>
                <a:gd name="T109" fmla="*/ 35 h 3476"/>
                <a:gd name="T110" fmla="*/ 36 w 3484"/>
                <a:gd name="T111" fmla="*/ 10 h 3476"/>
                <a:gd name="T112" fmla="*/ 74 w 3484"/>
                <a:gd name="T113" fmla="*/ 0 h 3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4" h="3476">
                  <a:moveTo>
                    <a:pt x="2668" y="1525"/>
                  </a:moveTo>
                  <a:lnTo>
                    <a:pt x="2668" y="1997"/>
                  </a:lnTo>
                  <a:lnTo>
                    <a:pt x="2666" y="2018"/>
                  </a:lnTo>
                  <a:lnTo>
                    <a:pt x="2659" y="2036"/>
                  </a:lnTo>
                  <a:lnTo>
                    <a:pt x="2648" y="2051"/>
                  </a:lnTo>
                  <a:lnTo>
                    <a:pt x="2633" y="2061"/>
                  </a:lnTo>
                  <a:lnTo>
                    <a:pt x="2615" y="2069"/>
                  </a:lnTo>
                  <a:lnTo>
                    <a:pt x="2594" y="2071"/>
                  </a:lnTo>
                  <a:lnTo>
                    <a:pt x="1409" y="2071"/>
                  </a:lnTo>
                  <a:lnTo>
                    <a:pt x="1409" y="2966"/>
                  </a:lnTo>
                  <a:lnTo>
                    <a:pt x="2616" y="2966"/>
                  </a:lnTo>
                  <a:lnTo>
                    <a:pt x="2632" y="2967"/>
                  </a:lnTo>
                  <a:lnTo>
                    <a:pt x="2645" y="2972"/>
                  </a:lnTo>
                  <a:lnTo>
                    <a:pt x="2656" y="2978"/>
                  </a:lnTo>
                  <a:lnTo>
                    <a:pt x="2668" y="2989"/>
                  </a:lnTo>
                  <a:lnTo>
                    <a:pt x="2906" y="3225"/>
                  </a:lnTo>
                  <a:lnTo>
                    <a:pt x="2906" y="3039"/>
                  </a:lnTo>
                  <a:lnTo>
                    <a:pt x="2908" y="3019"/>
                  </a:lnTo>
                  <a:lnTo>
                    <a:pt x="2915" y="3001"/>
                  </a:lnTo>
                  <a:lnTo>
                    <a:pt x="2926" y="2987"/>
                  </a:lnTo>
                  <a:lnTo>
                    <a:pt x="2941" y="2976"/>
                  </a:lnTo>
                  <a:lnTo>
                    <a:pt x="2959" y="2969"/>
                  </a:lnTo>
                  <a:lnTo>
                    <a:pt x="2980" y="2966"/>
                  </a:lnTo>
                  <a:lnTo>
                    <a:pt x="3335" y="2966"/>
                  </a:lnTo>
                  <a:lnTo>
                    <a:pt x="3335" y="1525"/>
                  </a:lnTo>
                  <a:lnTo>
                    <a:pt x="2668" y="1525"/>
                  </a:lnTo>
                  <a:close/>
                  <a:moveTo>
                    <a:pt x="148" y="149"/>
                  </a:moveTo>
                  <a:lnTo>
                    <a:pt x="148" y="1924"/>
                  </a:lnTo>
                  <a:lnTo>
                    <a:pt x="593" y="1924"/>
                  </a:lnTo>
                  <a:lnTo>
                    <a:pt x="614" y="1926"/>
                  </a:lnTo>
                  <a:lnTo>
                    <a:pt x="632" y="1932"/>
                  </a:lnTo>
                  <a:lnTo>
                    <a:pt x="647" y="1944"/>
                  </a:lnTo>
                  <a:lnTo>
                    <a:pt x="658" y="1959"/>
                  </a:lnTo>
                  <a:lnTo>
                    <a:pt x="665" y="1977"/>
                  </a:lnTo>
                  <a:lnTo>
                    <a:pt x="667" y="1997"/>
                  </a:lnTo>
                  <a:lnTo>
                    <a:pt x="667" y="2264"/>
                  </a:lnTo>
                  <a:lnTo>
                    <a:pt x="987" y="1946"/>
                  </a:lnTo>
                  <a:lnTo>
                    <a:pt x="997" y="1935"/>
                  </a:lnTo>
                  <a:lnTo>
                    <a:pt x="1010" y="1929"/>
                  </a:lnTo>
                  <a:lnTo>
                    <a:pt x="1023" y="1925"/>
                  </a:lnTo>
                  <a:lnTo>
                    <a:pt x="1039" y="1924"/>
                  </a:lnTo>
                  <a:lnTo>
                    <a:pt x="2521" y="1924"/>
                  </a:lnTo>
                  <a:lnTo>
                    <a:pt x="2521" y="149"/>
                  </a:lnTo>
                  <a:lnTo>
                    <a:pt x="148" y="149"/>
                  </a:lnTo>
                  <a:close/>
                  <a:moveTo>
                    <a:pt x="74" y="0"/>
                  </a:moveTo>
                  <a:lnTo>
                    <a:pt x="2594" y="0"/>
                  </a:lnTo>
                  <a:lnTo>
                    <a:pt x="2615" y="3"/>
                  </a:lnTo>
                  <a:lnTo>
                    <a:pt x="2633" y="10"/>
                  </a:lnTo>
                  <a:lnTo>
                    <a:pt x="2648" y="21"/>
                  </a:lnTo>
                  <a:lnTo>
                    <a:pt x="2659" y="35"/>
                  </a:lnTo>
                  <a:lnTo>
                    <a:pt x="2666" y="53"/>
                  </a:lnTo>
                  <a:lnTo>
                    <a:pt x="2668" y="75"/>
                  </a:lnTo>
                  <a:lnTo>
                    <a:pt x="2668" y="1377"/>
                  </a:lnTo>
                  <a:lnTo>
                    <a:pt x="3410" y="1377"/>
                  </a:lnTo>
                  <a:lnTo>
                    <a:pt x="3431" y="1379"/>
                  </a:lnTo>
                  <a:lnTo>
                    <a:pt x="3448" y="1385"/>
                  </a:lnTo>
                  <a:lnTo>
                    <a:pt x="3463" y="1397"/>
                  </a:lnTo>
                  <a:lnTo>
                    <a:pt x="3474" y="1411"/>
                  </a:lnTo>
                  <a:lnTo>
                    <a:pt x="3481" y="1429"/>
                  </a:lnTo>
                  <a:lnTo>
                    <a:pt x="3484" y="1450"/>
                  </a:lnTo>
                  <a:lnTo>
                    <a:pt x="3484" y="3033"/>
                  </a:lnTo>
                  <a:lnTo>
                    <a:pt x="3481" y="3053"/>
                  </a:lnTo>
                  <a:lnTo>
                    <a:pt x="3474" y="3071"/>
                  </a:lnTo>
                  <a:lnTo>
                    <a:pt x="3464" y="3086"/>
                  </a:lnTo>
                  <a:lnTo>
                    <a:pt x="3449" y="3098"/>
                  </a:lnTo>
                  <a:lnTo>
                    <a:pt x="3431" y="3104"/>
                  </a:lnTo>
                  <a:lnTo>
                    <a:pt x="3410" y="3106"/>
                  </a:lnTo>
                  <a:lnTo>
                    <a:pt x="3054" y="3106"/>
                  </a:lnTo>
                  <a:lnTo>
                    <a:pt x="3054" y="3395"/>
                  </a:lnTo>
                  <a:lnTo>
                    <a:pt x="3052" y="3416"/>
                  </a:lnTo>
                  <a:lnTo>
                    <a:pt x="3045" y="3435"/>
                  </a:lnTo>
                  <a:lnTo>
                    <a:pt x="3033" y="3451"/>
                  </a:lnTo>
                  <a:lnTo>
                    <a:pt x="3019" y="3464"/>
                  </a:lnTo>
                  <a:lnTo>
                    <a:pt x="3003" y="3472"/>
                  </a:lnTo>
                  <a:lnTo>
                    <a:pt x="2985" y="3476"/>
                  </a:lnTo>
                  <a:lnTo>
                    <a:pt x="2966" y="3474"/>
                  </a:lnTo>
                  <a:lnTo>
                    <a:pt x="2947" y="3467"/>
                  </a:lnTo>
                  <a:lnTo>
                    <a:pt x="2928" y="3454"/>
                  </a:lnTo>
                  <a:lnTo>
                    <a:pt x="2588" y="3114"/>
                  </a:lnTo>
                  <a:lnTo>
                    <a:pt x="1335" y="3114"/>
                  </a:lnTo>
                  <a:lnTo>
                    <a:pt x="1313" y="3111"/>
                  </a:lnTo>
                  <a:lnTo>
                    <a:pt x="1296" y="3104"/>
                  </a:lnTo>
                  <a:lnTo>
                    <a:pt x="1282" y="3093"/>
                  </a:lnTo>
                  <a:lnTo>
                    <a:pt x="1270" y="3079"/>
                  </a:lnTo>
                  <a:lnTo>
                    <a:pt x="1263" y="3061"/>
                  </a:lnTo>
                  <a:lnTo>
                    <a:pt x="1260" y="3039"/>
                  </a:lnTo>
                  <a:lnTo>
                    <a:pt x="1260" y="2071"/>
                  </a:lnTo>
                  <a:lnTo>
                    <a:pt x="1068" y="2071"/>
                  </a:lnTo>
                  <a:lnTo>
                    <a:pt x="646" y="2492"/>
                  </a:lnTo>
                  <a:lnTo>
                    <a:pt x="634" y="2501"/>
                  </a:lnTo>
                  <a:lnTo>
                    <a:pt x="621" y="2508"/>
                  </a:lnTo>
                  <a:lnTo>
                    <a:pt x="603" y="2512"/>
                  </a:lnTo>
                  <a:lnTo>
                    <a:pt x="583" y="2513"/>
                  </a:lnTo>
                  <a:lnTo>
                    <a:pt x="564" y="2507"/>
                  </a:lnTo>
                  <a:lnTo>
                    <a:pt x="548" y="2497"/>
                  </a:lnTo>
                  <a:lnTo>
                    <a:pt x="536" y="2486"/>
                  </a:lnTo>
                  <a:lnTo>
                    <a:pt x="526" y="2473"/>
                  </a:lnTo>
                  <a:lnTo>
                    <a:pt x="521" y="2457"/>
                  </a:lnTo>
                  <a:lnTo>
                    <a:pt x="519" y="2440"/>
                  </a:lnTo>
                  <a:lnTo>
                    <a:pt x="519" y="2071"/>
                  </a:lnTo>
                  <a:lnTo>
                    <a:pt x="74" y="2071"/>
                  </a:lnTo>
                  <a:lnTo>
                    <a:pt x="53" y="2069"/>
                  </a:lnTo>
                  <a:lnTo>
                    <a:pt x="36" y="2061"/>
                  </a:lnTo>
                  <a:lnTo>
                    <a:pt x="21" y="2051"/>
                  </a:lnTo>
                  <a:lnTo>
                    <a:pt x="9" y="2036"/>
                  </a:lnTo>
                  <a:lnTo>
                    <a:pt x="3" y="2018"/>
                  </a:lnTo>
                  <a:lnTo>
                    <a:pt x="0" y="1997"/>
                  </a:lnTo>
                  <a:lnTo>
                    <a:pt x="0" y="75"/>
                  </a:lnTo>
                  <a:lnTo>
                    <a:pt x="3" y="53"/>
                  </a:lnTo>
                  <a:lnTo>
                    <a:pt x="9" y="35"/>
                  </a:lnTo>
                  <a:lnTo>
                    <a:pt x="21" y="22"/>
                  </a:lnTo>
                  <a:lnTo>
                    <a:pt x="36" y="10"/>
                  </a:lnTo>
                  <a:lnTo>
                    <a:pt x="53" y="4"/>
                  </a:lnTo>
                  <a:lnTo>
                    <a:pt x="74" y="0"/>
                  </a:lnTo>
                  <a:close/>
                </a:path>
              </a:pathLst>
            </a:custGeom>
            <a:grpFill/>
            <a:ln w="0">
              <a:noFill/>
              <a:prstDash val="solid"/>
              <a:round/>
            </a:ln>
          </p:spPr>
          <p:txBody>
            <a:bodyPr vert="horz" wrap="square" lIns="91440" tIns="45720" rIns="91440" bIns="45720" numCol="1" anchor="t" anchorCtr="0" compatLnSpc="1"/>
            <a:lstStyle/>
            <a:p>
              <a:endParaRPr lang="en-US" sz="2000">
                <a:cs typeface="+mn-ea"/>
                <a:sym typeface="+mn-lt"/>
              </a:endParaRPr>
            </a:p>
          </p:txBody>
        </p:sp>
      </p:grpSp>
      <p:grpSp>
        <p:nvGrpSpPr>
          <p:cNvPr id="56" name="Group 5"/>
          <p:cNvGrpSpPr/>
          <p:nvPr/>
        </p:nvGrpSpPr>
        <p:grpSpPr>
          <a:xfrm>
            <a:off x="3416300" y="1034415"/>
            <a:ext cx="2111375" cy="2624455"/>
            <a:chOff x="529507" y="2485340"/>
            <a:chExt cx="2425701" cy="3132137"/>
          </a:xfrm>
          <a:solidFill>
            <a:schemeClr val="bg1"/>
          </a:solidFill>
          <a:effectLst>
            <a:outerShdw blurRad="50800" dist="38100" dir="2700000" algn="tl" rotWithShape="0">
              <a:prstClr val="black">
                <a:alpha val="40000"/>
              </a:prstClr>
            </a:outerShdw>
          </a:effectLst>
        </p:grpSpPr>
        <p:sp>
          <p:nvSpPr>
            <p:cNvPr id="57" name="Freeform 12"/>
            <p:cNvSpPr/>
            <p:nvPr>
              <p:custDataLst>
                <p:tags r:id="rId9"/>
              </p:custDataLst>
            </p:nvPr>
          </p:nvSpPr>
          <p:spPr bwMode="auto">
            <a:xfrm>
              <a:off x="529507" y="2485340"/>
              <a:ext cx="2425700" cy="2424113"/>
            </a:xfrm>
            <a:custGeom>
              <a:avLst/>
              <a:gdLst>
                <a:gd name="T0" fmla="*/ 575 w 644"/>
                <a:gd name="T1" fmla="*/ 0 h 644"/>
                <a:gd name="T2" fmla="*/ 0 w 644"/>
                <a:gd name="T3" fmla="*/ 0 h 644"/>
                <a:gd name="T4" fmla="*/ 0 w 644"/>
                <a:gd name="T5" fmla="*/ 575 h 644"/>
                <a:gd name="T6" fmla="*/ 68 w 644"/>
                <a:gd name="T7" fmla="*/ 644 h 644"/>
                <a:gd name="T8" fmla="*/ 644 w 644"/>
                <a:gd name="T9" fmla="*/ 644 h 644"/>
                <a:gd name="T10" fmla="*/ 644 w 644"/>
                <a:gd name="T11" fmla="*/ 68 h 644"/>
                <a:gd name="T12" fmla="*/ 575 w 644"/>
                <a:gd name="T13" fmla="*/ 0 h 644"/>
              </a:gdLst>
              <a:ahLst/>
              <a:cxnLst>
                <a:cxn ang="0">
                  <a:pos x="T0" y="T1"/>
                </a:cxn>
                <a:cxn ang="0">
                  <a:pos x="T2" y="T3"/>
                </a:cxn>
                <a:cxn ang="0">
                  <a:pos x="T4" y="T5"/>
                </a:cxn>
                <a:cxn ang="0">
                  <a:pos x="T6" y="T7"/>
                </a:cxn>
                <a:cxn ang="0">
                  <a:pos x="T8" y="T9"/>
                </a:cxn>
                <a:cxn ang="0">
                  <a:pos x="T10" y="T11"/>
                </a:cxn>
                <a:cxn ang="0">
                  <a:pos x="T12" y="T13"/>
                </a:cxn>
              </a:cxnLst>
              <a:rect l="0" t="0" r="r" b="b"/>
              <a:pathLst>
                <a:path w="644" h="644">
                  <a:moveTo>
                    <a:pt x="575" y="0"/>
                  </a:moveTo>
                  <a:cubicBezTo>
                    <a:pt x="0" y="0"/>
                    <a:pt x="0" y="0"/>
                    <a:pt x="0" y="0"/>
                  </a:cubicBezTo>
                  <a:cubicBezTo>
                    <a:pt x="0" y="575"/>
                    <a:pt x="0" y="575"/>
                    <a:pt x="0" y="575"/>
                  </a:cubicBezTo>
                  <a:cubicBezTo>
                    <a:pt x="0" y="613"/>
                    <a:pt x="30" y="644"/>
                    <a:pt x="68" y="644"/>
                  </a:cubicBezTo>
                  <a:cubicBezTo>
                    <a:pt x="644" y="644"/>
                    <a:pt x="644" y="644"/>
                    <a:pt x="644" y="644"/>
                  </a:cubicBezTo>
                  <a:cubicBezTo>
                    <a:pt x="644" y="68"/>
                    <a:pt x="644" y="68"/>
                    <a:pt x="644" y="68"/>
                  </a:cubicBezTo>
                  <a:cubicBezTo>
                    <a:pt x="644" y="30"/>
                    <a:pt x="613" y="0"/>
                    <a:pt x="575" y="0"/>
                  </a:cubicBez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cs typeface="+mn-ea"/>
                <a:sym typeface="+mn-lt"/>
              </a:endParaRPr>
            </a:p>
          </p:txBody>
        </p:sp>
        <p:sp>
          <p:nvSpPr>
            <p:cNvPr id="58" name="Freeform 13"/>
            <p:cNvSpPr/>
            <p:nvPr>
              <p:custDataLst>
                <p:tags r:id="rId10"/>
              </p:custDataLst>
            </p:nvPr>
          </p:nvSpPr>
          <p:spPr bwMode="auto">
            <a:xfrm>
              <a:off x="2242420" y="4909452"/>
              <a:ext cx="712788" cy="708025"/>
            </a:xfrm>
            <a:custGeom>
              <a:avLst/>
              <a:gdLst>
                <a:gd name="T0" fmla="*/ 0 w 449"/>
                <a:gd name="T1" fmla="*/ 0 h 446"/>
                <a:gd name="T2" fmla="*/ 0 w 449"/>
                <a:gd name="T3" fmla="*/ 446 h 446"/>
                <a:gd name="T4" fmla="*/ 449 w 449"/>
                <a:gd name="T5" fmla="*/ 0 h 446"/>
                <a:gd name="T6" fmla="*/ 0 w 449"/>
                <a:gd name="T7" fmla="*/ 0 h 446"/>
              </a:gdLst>
              <a:ahLst/>
              <a:cxnLst>
                <a:cxn ang="0">
                  <a:pos x="T0" y="T1"/>
                </a:cxn>
                <a:cxn ang="0">
                  <a:pos x="T2" y="T3"/>
                </a:cxn>
                <a:cxn ang="0">
                  <a:pos x="T4" y="T5"/>
                </a:cxn>
                <a:cxn ang="0">
                  <a:pos x="T6" y="T7"/>
                </a:cxn>
              </a:cxnLst>
              <a:rect l="0" t="0" r="r" b="b"/>
              <a:pathLst>
                <a:path w="449" h="446">
                  <a:moveTo>
                    <a:pt x="0" y="0"/>
                  </a:moveTo>
                  <a:lnTo>
                    <a:pt x="0" y="446"/>
                  </a:lnTo>
                  <a:lnTo>
                    <a:pt x="449" y="0"/>
                  </a:lnTo>
                  <a:lnTo>
                    <a:pt x="0" y="0"/>
                  </a:ln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cs typeface="+mn-ea"/>
                <a:sym typeface="+mn-lt"/>
              </a:endParaRPr>
            </a:p>
          </p:txBody>
        </p:sp>
      </p:grpSp>
      <p:grpSp>
        <p:nvGrpSpPr>
          <p:cNvPr id="59" name="Group 4"/>
          <p:cNvGrpSpPr/>
          <p:nvPr/>
        </p:nvGrpSpPr>
        <p:grpSpPr>
          <a:xfrm>
            <a:off x="3416300" y="986790"/>
            <a:ext cx="1445260" cy="1248410"/>
            <a:chOff x="529507" y="2372627"/>
            <a:chExt cx="1370013" cy="1385888"/>
          </a:xfrm>
          <a:solidFill>
            <a:schemeClr val="accent2">
              <a:lumMod val="75000"/>
            </a:schemeClr>
          </a:solidFill>
        </p:grpSpPr>
        <p:sp>
          <p:nvSpPr>
            <p:cNvPr id="60" name="Freeform 14"/>
            <p:cNvSpPr/>
            <p:nvPr>
              <p:custDataLst>
                <p:tags r:id="rId11"/>
              </p:custDataLst>
            </p:nvPr>
          </p:nvSpPr>
          <p:spPr bwMode="auto">
            <a:xfrm>
              <a:off x="529507" y="2372627"/>
              <a:ext cx="219075" cy="112713"/>
            </a:xfrm>
            <a:custGeom>
              <a:avLst/>
              <a:gdLst>
                <a:gd name="T0" fmla="*/ 29 w 58"/>
                <a:gd name="T1" fmla="*/ 0 h 30"/>
                <a:gd name="T2" fmla="*/ 0 w 58"/>
                <a:gd name="T3" fmla="*/ 30 h 30"/>
                <a:gd name="T4" fmla="*/ 58 w 58"/>
                <a:gd name="T5" fmla="*/ 30 h 30"/>
                <a:gd name="T6" fmla="*/ 29 w 58"/>
                <a:gd name="T7" fmla="*/ 0 h 30"/>
              </a:gdLst>
              <a:ahLst/>
              <a:cxnLst>
                <a:cxn ang="0">
                  <a:pos x="T0" y="T1"/>
                </a:cxn>
                <a:cxn ang="0">
                  <a:pos x="T2" y="T3"/>
                </a:cxn>
                <a:cxn ang="0">
                  <a:pos x="T4" y="T5"/>
                </a:cxn>
                <a:cxn ang="0">
                  <a:pos x="T6" y="T7"/>
                </a:cxn>
              </a:cxnLst>
              <a:rect l="0" t="0" r="r" b="b"/>
              <a:pathLst>
                <a:path w="57" h="30">
                  <a:moveTo>
                    <a:pt x="29" y="0"/>
                  </a:moveTo>
                  <a:cubicBezTo>
                    <a:pt x="13" y="0"/>
                    <a:pt x="0" y="13"/>
                    <a:pt x="0" y="30"/>
                  </a:cubicBezTo>
                  <a:cubicBezTo>
                    <a:pt x="58" y="30"/>
                    <a:pt x="58" y="30"/>
                    <a:pt x="58" y="30"/>
                  </a:cubicBezTo>
                  <a:cubicBezTo>
                    <a:pt x="58" y="13"/>
                    <a:pt x="45" y="0"/>
                    <a:pt x="29" y="0"/>
                  </a:cubicBezTo>
                  <a:close/>
                </a:path>
              </a:pathLst>
            </a:custGeom>
            <a:grpFill/>
            <a:ln>
              <a:noFill/>
            </a:ln>
          </p:spPr>
          <p:txBody>
            <a:bodyPr vert="horz" wrap="square" lIns="91440" tIns="45720" rIns="91440" bIns="45720" numCol="1" anchor="t" anchorCtr="0" compatLnSpc="1"/>
            <a:p>
              <a:endParaRPr lang="en-US" sz="2000">
                <a:cs typeface="+mn-ea"/>
                <a:sym typeface="+mn-lt"/>
              </a:endParaRPr>
            </a:p>
          </p:txBody>
        </p:sp>
        <p:sp>
          <p:nvSpPr>
            <p:cNvPr id="61" name="Freeform 15"/>
            <p:cNvSpPr/>
            <p:nvPr>
              <p:custDataLst>
                <p:tags r:id="rId12"/>
              </p:custDataLst>
            </p:nvPr>
          </p:nvSpPr>
          <p:spPr bwMode="auto">
            <a:xfrm>
              <a:off x="639045" y="2372627"/>
              <a:ext cx="1260475" cy="1385888"/>
            </a:xfrm>
            <a:custGeom>
              <a:avLst/>
              <a:gdLst>
                <a:gd name="T0" fmla="*/ 306 w 335"/>
                <a:gd name="T1" fmla="*/ 0 h 368"/>
                <a:gd name="T2" fmla="*/ 29 w 335"/>
                <a:gd name="T3" fmla="*/ 0 h 368"/>
                <a:gd name="T4" fmla="*/ 0 w 335"/>
                <a:gd name="T5" fmla="*/ 0 h 368"/>
                <a:gd name="T6" fmla="*/ 29 w 335"/>
                <a:gd name="T7" fmla="*/ 30 h 368"/>
                <a:gd name="T8" fmla="*/ 29 w 335"/>
                <a:gd name="T9" fmla="*/ 350 h 368"/>
                <a:gd name="T10" fmla="*/ 46 w 335"/>
                <a:gd name="T11" fmla="*/ 368 h 368"/>
                <a:gd name="T12" fmla="*/ 318 w 335"/>
                <a:gd name="T13" fmla="*/ 368 h 368"/>
                <a:gd name="T14" fmla="*/ 335 w 335"/>
                <a:gd name="T15" fmla="*/ 350 h 368"/>
                <a:gd name="T16" fmla="*/ 335 w 335"/>
                <a:gd name="T17" fmla="*/ 30 h 368"/>
                <a:gd name="T18" fmla="*/ 306 w 335"/>
                <a:gd name="T1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68">
                  <a:moveTo>
                    <a:pt x="306" y="0"/>
                  </a:moveTo>
                  <a:cubicBezTo>
                    <a:pt x="29" y="0"/>
                    <a:pt x="29" y="0"/>
                    <a:pt x="29" y="0"/>
                  </a:cubicBezTo>
                  <a:cubicBezTo>
                    <a:pt x="0" y="0"/>
                    <a:pt x="0" y="0"/>
                    <a:pt x="0" y="0"/>
                  </a:cubicBezTo>
                  <a:cubicBezTo>
                    <a:pt x="16" y="0"/>
                    <a:pt x="29" y="13"/>
                    <a:pt x="29" y="30"/>
                  </a:cubicBezTo>
                  <a:cubicBezTo>
                    <a:pt x="29" y="350"/>
                    <a:pt x="29" y="350"/>
                    <a:pt x="29" y="350"/>
                  </a:cubicBezTo>
                  <a:cubicBezTo>
                    <a:pt x="29" y="360"/>
                    <a:pt x="36" y="368"/>
                    <a:pt x="46" y="368"/>
                  </a:cubicBezTo>
                  <a:cubicBezTo>
                    <a:pt x="318" y="368"/>
                    <a:pt x="318" y="368"/>
                    <a:pt x="318" y="368"/>
                  </a:cubicBezTo>
                  <a:cubicBezTo>
                    <a:pt x="328" y="368"/>
                    <a:pt x="335" y="360"/>
                    <a:pt x="335" y="350"/>
                  </a:cubicBezTo>
                  <a:cubicBezTo>
                    <a:pt x="335" y="30"/>
                    <a:pt x="335" y="30"/>
                    <a:pt x="335" y="30"/>
                  </a:cubicBezTo>
                  <a:cubicBezTo>
                    <a:pt x="335" y="13"/>
                    <a:pt x="322" y="0"/>
                    <a:pt x="306" y="0"/>
                  </a:cubicBezTo>
                  <a:close/>
                </a:path>
              </a:pathLst>
            </a:custGeom>
            <a:grpFill/>
            <a:ln w="25400">
              <a:no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lt1"/>
                </a:solidFill>
                <a:cs typeface="+mn-ea"/>
                <a:sym typeface="+mn-lt"/>
              </a:endParaRPr>
            </a:p>
          </p:txBody>
        </p:sp>
      </p:grpSp>
      <p:grpSp>
        <p:nvGrpSpPr>
          <p:cNvPr id="62" name="Group 36"/>
          <p:cNvGrpSpPr/>
          <p:nvPr/>
        </p:nvGrpSpPr>
        <p:grpSpPr>
          <a:xfrm>
            <a:off x="3840480" y="1256424"/>
            <a:ext cx="755205" cy="753253"/>
            <a:chOff x="673100" y="2660651"/>
            <a:chExt cx="614363" cy="612775"/>
          </a:xfrm>
          <a:solidFill>
            <a:schemeClr val="bg1"/>
          </a:solidFill>
        </p:grpSpPr>
        <p:sp>
          <p:nvSpPr>
            <p:cNvPr id="63" name="Rectangle 31"/>
            <p:cNvSpPr>
              <a:spLocks noChangeArrowheads="1"/>
            </p:cNvSpPr>
            <p:nvPr>
              <p:custDataLst>
                <p:tags r:id="rId13"/>
              </p:custDataLst>
            </p:nvPr>
          </p:nvSpPr>
          <p:spPr bwMode="auto">
            <a:xfrm>
              <a:off x="803275" y="2830513"/>
              <a:ext cx="26988" cy="25400"/>
            </a:xfrm>
            <a:prstGeom prst="rect">
              <a:avLst/>
            </a:prstGeom>
            <a:grpFill/>
            <a:ln w="0">
              <a:noFill/>
              <a:prstDash val="solid"/>
              <a:miter lim="800000"/>
            </a:ln>
          </p:spPr>
          <p:txBody>
            <a:bodyPr vert="horz" wrap="square" lIns="91440" tIns="45720" rIns="91440" bIns="45720" numCol="1" anchor="t" anchorCtr="0" compatLnSpc="1"/>
            <a:p>
              <a:endParaRPr lang="en-US" sz="2000">
                <a:cs typeface="+mn-ea"/>
                <a:sym typeface="+mn-lt"/>
              </a:endParaRPr>
            </a:p>
          </p:txBody>
        </p:sp>
        <p:sp>
          <p:nvSpPr>
            <p:cNvPr id="64" name="Rectangle 32"/>
            <p:cNvSpPr>
              <a:spLocks noChangeArrowheads="1"/>
            </p:cNvSpPr>
            <p:nvPr>
              <p:custDataLst>
                <p:tags r:id="rId14"/>
              </p:custDataLst>
            </p:nvPr>
          </p:nvSpPr>
          <p:spPr bwMode="auto">
            <a:xfrm>
              <a:off x="895350" y="2830513"/>
              <a:ext cx="25400" cy="25400"/>
            </a:xfrm>
            <a:prstGeom prst="rect">
              <a:avLst/>
            </a:prstGeom>
            <a:grpFill/>
            <a:ln w="0">
              <a:noFill/>
              <a:prstDash val="solid"/>
              <a:miter lim="800000"/>
            </a:ln>
          </p:spPr>
          <p:txBody>
            <a:bodyPr vert="horz" wrap="square" lIns="91440" tIns="45720" rIns="91440" bIns="45720" numCol="1" anchor="t" anchorCtr="0" compatLnSpc="1"/>
            <a:p>
              <a:endParaRPr lang="en-US" sz="2000">
                <a:cs typeface="+mn-ea"/>
                <a:sym typeface="+mn-lt"/>
              </a:endParaRPr>
            </a:p>
          </p:txBody>
        </p:sp>
        <p:sp>
          <p:nvSpPr>
            <p:cNvPr id="65" name="Rectangle 33"/>
            <p:cNvSpPr>
              <a:spLocks noChangeArrowheads="1"/>
            </p:cNvSpPr>
            <p:nvPr>
              <p:custDataLst>
                <p:tags r:id="rId15"/>
              </p:custDataLst>
            </p:nvPr>
          </p:nvSpPr>
          <p:spPr bwMode="auto">
            <a:xfrm>
              <a:off x="987425" y="2830513"/>
              <a:ext cx="25400" cy="25400"/>
            </a:xfrm>
            <a:prstGeom prst="rect">
              <a:avLst/>
            </a:prstGeom>
            <a:grpFill/>
            <a:ln w="0">
              <a:noFill/>
              <a:prstDash val="solid"/>
              <a:miter lim="800000"/>
            </a:ln>
          </p:spPr>
          <p:txBody>
            <a:bodyPr vert="horz" wrap="square" lIns="91440" tIns="45720" rIns="91440" bIns="45720" numCol="1" anchor="t" anchorCtr="0" compatLnSpc="1"/>
            <a:p>
              <a:endParaRPr lang="en-US" sz="2000">
                <a:cs typeface="+mn-ea"/>
                <a:sym typeface="+mn-lt"/>
              </a:endParaRPr>
            </a:p>
          </p:txBody>
        </p:sp>
        <p:sp>
          <p:nvSpPr>
            <p:cNvPr id="66" name="Freeform 34"/>
            <p:cNvSpPr>
              <a:spLocks noEditPoints="1"/>
            </p:cNvSpPr>
            <p:nvPr>
              <p:custDataLst>
                <p:tags r:id="rId16"/>
              </p:custDataLst>
            </p:nvPr>
          </p:nvSpPr>
          <p:spPr bwMode="auto">
            <a:xfrm>
              <a:off x="673100" y="2660651"/>
              <a:ext cx="614363" cy="612775"/>
            </a:xfrm>
            <a:custGeom>
              <a:avLst/>
              <a:gdLst>
                <a:gd name="T0" fmla="*/ 2668 w 3484"/>
                <a:gd name="T1" fmla="*/ 1997 h 3476"/>
                <a:gd name="T2" fmla="*/ 2659 w 3484"/>
                <a:gd name="T3" fmla="*/ 2036 h 3476"/>
                <a:gd name="T4" fmla="*/ 2633 w 3484"/>
                <a:gd name="T5" fmla="*/ 2061 h 3476"/>
                <a:gd name="T6" fmla="*/ 2594 w 3484"/>
                <a:gd name="T7" fmla="*/ 2071 h 3476"/>
                <a:gd name="T8" fmla="*/ 1409 w 3484"/>
                <a:gd name="T9" fmla="*/ 2966 h 3476"/>
                <a:gd name="T10" fmla="*/ 2632 w 3484"/>
                <a:gd name="T11" fmla="*/ 2967 h 3476"/>
                <a:gd name="T12" fmla="*/ 2656 w 3484"/>
                <a:gd name="T13" fmla="*/ 2978 h 3476"/>
                <a:gd name="T14" fmla="*/ 2906 w 3484"/>
                <a:gd name="T15" fmla="*/ 3225 h 3476"/>
                <a:gd name="T16" fmla="*/ 2908 w 3484"/>
                <a:gd name="T17" fmla="*/ 3019 h 3476"/>
                <a:gd name="T18" fmla="*/ 2926 w 3484"/>
                <a:gd name="T19" fmla="*/ 2987 h 3476"/>
                <a:gd name="T20" fmla="*/ 2959 w 3484"/>
                <a:gd name="T21" fmla="*/ 2969 h 3476"/>
                <a:gd name="T22" fmla="*/ 3335 w 3484"/>
                <a:gd name="T23" fmla="*/ 2966 h 3476"/>
                <a:gd name="T24" fmla="*/ 2668 w 3484"/>
                <a:gd name="T25" fmla="*/ 1525 h 3476"/>
                <a:gd name="T26" fmla="*/ 148 w 3484"/>
                <a:gd name="T27" fmla="*/ 1924 h 3476"/>
                <a:gd name="T28" fmla="*/ 614 w 3484"/>
                <a:gd name="T29" fmla="*/ 1926 h 3476"/>
                <a:gd name="T30" fmla="*/ 647 w 3484"/>
                <a:gd name="T31" fmla="*/ 1944 h 3476"/>
                <a:gd name="T32" fmla="*/ 665 w 3484"/>
                <a:gd name="T33" fmla="*/ 1977 h 3476"/>
                <a:gd name="T34" fmla="*/ 667 w 3484"/>
                <a:gd name="T35" fmla="*/ 2264 h 3476"/>
                <a:gd name="T36" fmla="*/ 997 w 3484"/>
                <a:gd name="T37" fmla="*/ 1935 h 3476"/>
                <a:gd name="T38" fmla="*/ 1023 w 3484"/>
                <a:gd name="T39" fmla="*/ 1925 h 3476"/>
                <a:gd name="T40" fmla="*/ 2521 w 3484"/>
                <a:gd name="T41" fmla="*/ 1924 h 3476"/>
                <a:gd name="T42" fmla="*/ 148 w 3484"/>
                <a:gd name="T43" fmla="*/ 149 h 3476"/>
                <a:gd name="T44" fmla="*/ 2594 w 3484"/>
                <a:gd name="T45" fmla="*/ 0 h 3476"/>
                <a:gd name="T46" fmla="*/ 2633 w 3484"/>
                <a:gd name="T47" fmla="*/ 10 h 3476"/>
                <a:gd name="T48" fmla="*/ 2659 w 3484"/>
                <a:gd name="T49" fmla="*/ 35 h 3476"/>
                <a:gd name="T50" fmla="*/ 2668 w 3484"/>
                <a:gd name="T51" fmla="*/ 75 h 3476"/>
                <a:gd name="T52" fmla="*/ 3410 w 3484"/>
                <a:gd name="T53" fmla="*/ 1377 h 3476"/>
                <a:gd name="T54" fmla="*/ 3448 w 3484"/>
                <a:gd name="T55" fmla="*/ 1385 h 3476"/>
                <a:gd name="T56" fmla="*/ 3474 w 3484"/>
                <a:gd name="T57" fmla="*/ 1411 h 3476"/>
                <a:gd name="T58" fmla="*/ 3484 w 3484"/>
                <a:gd name="T59" fmla="*/ 1450 h 3476"/>
                <a:gd name="T60" fmla="*/ 3481 w 3484"/>
                <a:gd name="T61" fmla="*/ 3053 h 3476"/>
                <a:gd name="T62" fmla="*/ 3464 w 3484"/>
                <a:gd name="T63" fmla="*/ 3086 h 3476"/>
                <a:gd name="T64" fmla="*/ 3431 w 3484"/>
                <a:gd name="T65" fmla="*/ 3104 h 3476"/>
                <a:gd name="T66" fmla="*/ 3054 w 3484"/>
                <a:gd name="T67" fmla="*/ 3106 h 3476"/>
                <a:gd name="T68" fmla="*/ 3052 w 3484"/>
                <a:gd name="T69" fmla="*/ 3416 h 3476"/>
                <a:gd name="T70" fmla="*/ 3033 w 3484"/>
                <a:gd name="T71" fmla="*/ 3451 h 3476"/>
                <a:gd name="T72" fmla="*/ 3003 w 3484"/>
                <a:gd name="T73" fmla="*/ 3472 h 3476"/>
                <a:gd name="T74" fmla="*/ 2966 w 3484"/>
                <a:gd name="T75" fmla="*/ 3474 h 3476"/>
                <a:gd name="T76" fmla="*/ 2928 w 3484"/>
                <a:gd name="T77" fmla="*/ 3454 h 3476"/>
                <a:gd name="T78" fmla="*/ 1335 w 3484"/>
                <a:gd name="T79" fmla="*/ 3114 h 3476"/>
                <a:gd name="T80" fmla="*/ 1296 w 3484"/>
                <a:gd name="T81" fmla="*/ 3104 h 3476"/>
                <a:gd name="T82" fmla="*/ 1270 w 3484"/>
                <a:gd name="T83" fmla="*/ 3079 h 3476"/>
                <a:gd name="T84" fmla="*/ 1260 w 3484"/>
                <a:gd name="T85" fmla="*/ 3039 h 3476"/>
                <a:gd name="T86" fmla="*/ 1068 w 3484"/>
                <a:gd name="T87" fmla="*/ 2071 h 3476"/>
                <a:gd name="T88" fmla="*/ 634 w 3484"/>
                <a:gd name="T89" fmla="*/ 2501 h 3476"/>
                <a:gd name="T90" fmla="*/ 603 w 3484"/>
                <a:gd name="T91" fmla="*/ 2512 h 3476"/>
                <a:gd name="T92" fmla="*/ 564 w 3484"/>
                <a:gd name="T93" fmla="*/ 2507 h 3476"/>
                <a:gd name="T94" fmla="*/ 536 w 3484"/>
                <a:gd name="T95" fmla="*/ 2486 h 3476"/>
                <a:gd name="T96" fmla="*/ 521 w 3484"/>
                <a:gd name="T97" fmla="*/ 2457 h 3476"/>
                <a:gd name="T98" fmla="*/ 519 w 3484"/>
                <a:gd name="T99" fmla="*/ 2071 h 3476"/>
                <a:gd name="T100" fmla="*/ 53 w 3484"/>
                <a:gd name="T101" fmla="*/ 2069 h 3476"/>
                <a:gd name="T102" fmla="*/ 21 w 3484"/>
                <a:gd name="T103" fmla="*/ 2051 h 3476"/>
                <a:gd name="T104" fmla="*/ 3 w 3484"/>
                <a:gd name="T105" fmla="*/ 2018 h 3476"/>
                <a:gd name="T106" fmla="*/ 0 w 3484"/>
                <a:gd name="T107" fmla="*/ 75 h 3476"/>
                <a:gd name="T108" fmla="*/ 9 w 3484"/>
                <a:gd name="T109" fmla="*/ 35 h 3476"/>
                <a:gd name="T110" fmla="*/ 36 w 3484"/>
                <a:gd name="T111" fmla="*/ 10 h 3476"/>
                <a:gd name="T112" fmla="*/ 74 w 3484"/>
                <a:gd name="T113" fmla="*/ 0 h 3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4" h="3476">
                  <a:moveTo>
                    <a:pt x="2668" y="1525"/>
                  </a:moveTo>
                  <a:lnTo>
                    <a:pt x="2668" y="1997"/>
                  </a:lnTo>
                  <a:lnTo>
                    <a:pt x="2666" y="2018"/>
                  </a:lnTo>
                  <a:lnTo>
                    <a:pt x="2659" y="2036"/>
                  </a:lnTo>
                  <a:lnTo>
                    <a:pt x="2648" y="2051"/>
                  </a:lnTo>
                  <a:lnTo>
                    <a:pt x="2633" y="2061"/>
                  </a:lnTo>
                  <a:lnTo>
                    <a:pt x="2615" y="2069"/>
                  </a:lnTo>
                  <a:lnTo>
                    <a:pt x="2594" y="2071"/>
                  </a:lnTo>
                  <a:lnTo>
                    <a:pt x="1409" y="2071"/>
                  </a:lnTo>
                  <a:lnTo>
                    <a:pt x="1409" y="2966"/>
                  </a:lnTo>
                  <a:lnTo>
                    <a:pt x="2616" y="2966"/>
                  </a:lnTo>
                  <a:lnTo>
                    <a:pt x="2632" y="2967"/>
                  </a:lnTo>
                  <a:lnTo>
                    <a:pt x="2645" y="2972"/>
                  </a:lnTo>
                  <a:lnTo>
                    <a:pt x="2656" y="2978"/>
                  </a:lnTo>
                  <a:lnTo>
                    <a:pt x="2668" y="2989"/>
                  </a:lnTo>
                  <a:lnTo>
                    <a:pt x="2906" y="3225"/>
                  </a:lnTo>
                  <a:lnTo>
                    <a:pt x="2906" y="3039"/>
                  </a:lnTo>
                  <a:lnTo>
                    <a:pt x="2908" y="3019"/>
                  </a:lnTo>
                  <a:lnTo>
                    <a:pt x="2915" y="3001"/>
                  </a:lnTo>
                  <a:lnTo>
                    <a:pt x="2926" y="2987"/>
                  </a:lnTo>
                  <a:lnTo>
                    <a:pt x="2941" y="2976"/>
                  </a:lnTo>
                  <a:lnTo>
                    <a:pt x="2959" y="2969"/>
                  </a:lnTo>
                  <a:lnTo>
                    <a:pt x="2980" y="2966"/>
                  </a:lnTo>
                  <a:lnTo>
                    <a:pt x="3335" y="2966"/>
                  </a:lnTo>
                  <a:lnTo>
                    <a:pt x="3335" y="1525"/>
                  </a:lnTo>
                  <a:lnTo>
                    <a:pt x="2668" y="1525"/>
                  </a:lnTo>
                  <a:close/>
                  <a:moveTo>
                    <a:pt x="148" y="149"/>
                  </a:moveTo>
                  <a:lnTo>
                    <a:pt x="148" y="1924"/>
                  </a:lnTo>
                  <a:lnTo>
                    <a:pt x="593" y="1924"/>
                  </a:lnTo>
                  <a:lnTo>
                    <a:pt x="614" y="1926"/>
                  </a:lnTo>
                  <a:lnTo>
                    <a:pt x="632" y="1932"/>
                  </a:lnTo>
                  <a:lnTo>
                    <a:pt x="647" y="1944"/>
                  </a:lnTo>
                  <a:lnTo>
                    <a:pt x="658" y="1959"/>
                  </a:lnTo>
                  <a:lnTo>
                    <a:pt x="665" y="1977"/>
                  </a:lnTo>
                  <a:lnTo>
                    <a:pt x="667" y="1997"/>
                  </a:lnTo>
                  <a:lnTo>
                    <a:pt x="667" y="2264"/>
                  </a:lnTo>
                  <a:lnTo>
                    <a:pt x="987" y="1946"/>
                  </a:lnTo>
                  <a:lnTo>
                    <a:pt x="997" y="1935"/>
                  </a:lnTo>
                  <a:lnTo>
                    <a:pt x="1010" y="1929"/>
                  </a:lnTo>
                  <a:lnTo>
                    <a:pt x="1023" y="1925"/>
                  </a:lnTo>
                  <a:lnTo>
                    <a:pt x="1039" y="1924"/>
                  </a:lnTo>
                  <a:lnTo>
                    <a:pt x="2521" y="1924"/>
                  </a:lnTo>
                  <a:lnTo>
                    <a:pt x="2521" y="149"/>
                  </a:lnTo>
                  <a:lnTo>
                    <a:pt x="148" y="149"/>
                  </a:lnTo>
                  <a:close/>
                  <a:moveTo>
                    <a:pt x="74" y="0"/>
                  </a:moveTo>
                  <a:lnTo>
                    <a:pt x="2594" y="0"/>
                  </a:lnTo>
                  <a:lnTo>
                    <a:pt x="2615" y="3"/>
                  </a:lnTo>
                  <a:lnTo>
                    <a:pt x="2633" y="10"/>
                  </a:lnTo>
                  <a:lnTo>
                    <a:pt x="2648" y="21"/>
                  </a:lnTo>
                  <a:lnTo>
                    <a:pt x="2659" y="35"/>
                  </a:lnTo>
                  <a:lnTo>
                    <a:pt x="2666" y="53"/>
                  </a:lnTo>
                  <a:lnTo>
                    <a:pt x="2668" y="75"/>
                  </a:lnTo>
                  <a:lnTo>
                    <a:pt x="2668" y="1377"/>
                  </a:lnTo>
                  <a:lnTo>
                    <a:pt x="3410" y="1377"/>
                  </a:lnTo>
                  <a:lnTo>
                    <a:pt x="3431" y="1379"/>
                  </a:lnTo>
                  <a:lnTo>
                    <a:pt x="3448" y="1385"/>
                  </a:lnTo>
                  <a:lnTo>
                    <a:pt x="3463" y="1397"/>
                  </a:lnTo>
                  <a:lnTo>
                    <a:pt x="3474" y="1411"/>
                  </a:lnTo>
                  <a:lnTo>
                    <a:pt x="3481" y="1429"/>
                  </a:lnTo>
                  <a:lnTo>
                    <a:pt x="3484" y="1450"/>
                  </a:lnTo>
                  <a:lnTo>
                    <a:pt x="3484" y="3033"/>
                  </a:lnTo>
                  <a:lnTo>
                    <a:pt x="3481" y="3053"/>
                  </a:lnTo>
                  <a:lnTo>
                    <a:pt x="3474" y="3071"/>
                  </a:lnTo>
                  <a:lnTo>
                    <a:pt x="3464" y="3086"/>
                  </a:lnTo>
                  <a:lnTo>
                    <a:pt x="3449" y="3098"/>
                  </a:lnTo>
                  <a:lnTo>
                    <a:pt x="3431" y="3104"/>
                  </a:lnTo>
                  <a:lnTo>
                    <a:pt x="3410" y="3106"/>
                  </a:lnTo>
                  <a:lnTo>
                    <a:pt x="3054" y="3106"/>
                  </a:lnTo>
                  <a:lnTo>
                    <a:pt x="3054" y="3395"/>
                  </a:lnTo>
                  <a:lnTo>
                    <a:pt x="3052" y="3416"/>
                  </a:lnTo>
                  <a:lnTo>
                    <a:pt x="3045" y="3435"/>
                  </a:lnTo>
                  <a:lnTo>
                    <a:pt x="3033" y="3451"/>
                  </a:lnTo>
                  <a:lnTo>
                    <a:pt x="3019" y="3464"/>
                  </a:lnTo>
                  <a:lnTo>
                    <a:pt x="3003" y="3472"/>
                  </a:lnTo>
                  <a:lnTo>
                    <a:pt x="2985" y="3476"/>
                  </a:lnTo>
                  <a:lnTo>
                    <a:pt x="2966" y="3474"/>
                  </a:lnTo>
                  <a:lnTo>
                    <a:pt x="2947" y="3467"/>
                  </a:lnTo>
                  <a:lnTo>
                    <a:pt x="2928" y="3454"/>
                  </a:lnTo>
                  <a:lnTo>
                    <a:pt x="2588" y="3114"/>
                  </a:lnTo>
                  <a:lnTo>
                    <a:pt x="1335" y="3114"/>
                  </a:lnTo>
                  <a:lnTo>
                    <a:pt x="1313" y="3111"/>
                  </a:lnTo>
                  <a:lnTo>
                    <a:pt x="1296" y="3104"/>
                  </a:lnTo>
                  <a:lnTo>
                    <a:pt x="1282" y="3093"/>
                  </a:lnTo>
                  <a:lnTo>
                    <a:pt x="1270" y="3079"/>
                  </a:lnTo>
                  <a:lnTo>
                    <a:pt x="1263" y="3061"/>
                  </a:lnTo>
                  <a:lnTo>
                    <a:pt x="1260" y="3039"/>
                  </a:lnTo>
                  <a:lnTo>
                    <a:pt x="1260" y="2071"/>
                  </a:lnTo>
                  <a:lnTo>
                    <a:pt x="1068" y="2071"/>
                  </a:lnTo>
                  <a:lnTo>
                    <a:pt x="646" y="2492"/>
                  </a:lnTo>
                  <a:lnTo>
                    <a:pt x="634" y="2501"/>
                  </a:lnTo>
                  <a:lnTo>
                    <a:pt x="621" y="2508"/>
                  </a:lnTo>
                  <a:lnTo>
                    <a:pt x="603" y="2512"/>
                  </a:lnTo>
                  <a:lnTo>
                    <a:pt x="583" y="2513"/>
                  </a:lnTo>
                  <a:lnTo>
                    <a:pt x="564" y="2507"/>
                  </a:lnTo>
                  <a:lnTo>
                    <a:pt x="548" y="2497"/>
                  </a:lnTo>
                  <a:lnTo>
                    <a:pt x="536" y="2486"/>
                  </a:lnTo>
                  <a:lnTo>
                    <a:pt x="526" y="2473"/>
                  </a:lnTo>
                  <a:lnTo>
                    <a:pt x="521" y="2457"/>
                  </a:lnTo>
                  <a:lnTo>
                    <a:pt x="519" y="2440"/>
                  </a:lnTo>
                  <a:lnTo>
                    <a:pt x="519" y="2071"/>
                  </a:lnTo>
                  <a:lnTo>
                    <a:pt x="74" y="2071"/>
                  </a:lnTo>
                  <a:lnTo>
                    <a:pt x="53" y="2069"/>
                  </a:lnTo>
                  <a:lnTo>
                    <a:pt x="36" y="2061"/>
                  </a:lnTo>
                  <a:lnTo>
                    <a:pt x="21" y="2051"/>
                  </a:lnTo>
                  <a:lnTo>
                    <a:pt x="9" y="2036"/>
                  </a:lnTo>
                  <a:lnTo>
                    <a:pt x="3" y="2018"/>
                  </a:lnTo>
                  <a:lnTo>
                    <a:pt x="0" y="1997"/>
                  </a:lnTo>
                  <a:lnTo>
                    <a:pt x="0" y="75"/>
                  </a:lnTo>
                  <a:lnTo>
                    <a:pt x="3" y="53"/>
                  </a:lnTo>
                  <a:lnTo>
                    <a:pt x="9" y="35"/>
                  </a:lnTo>
                  <a:lnTo>
                    <a:pt x="21" y="22"/>
                  </a:lnTo>
                  <a:lnTo>
                    <a:pt x="36" y="10"/>
                  </a:lnTo>
                  <a:lnTo>
                    <a:pt x="53" y="4"/>
                  </a:lnTo>
                  <a:lnTo>
                    <a:pt x="74" y="0"/>
                  </a:lnTo>
                  <a:close/>
                </a:path>
              </a:pathLst>
            </a:custGeom>
            <a:grpFill/>
            <a:ln w="0">
              <a:noFill/>
              <a:prstDash val="solid"/>
              <a:round/>
            </a:ln>
          </p:spPr>
          <p:txBody>
            <a:bodyPr vert="horz" wrap="square" lIns="91440" tIns="45720" rIns="91440" bIns="45720" numCol="1" anchor="t" anchorCtr="0" compatLnSpc="1"/>
            <a:p>
              <a:endParaRPr lang="en-US" sz="2000">
                <a:cs typeface="+mn-ea"/>
                <a:sym typeface="+mn-lt"/>
              </a:endParaRPr>
            </a:p>
          </p:txBody>
        </p:sp>
      </p:grpSp>
      <p:grpSp>
        <p:nvGrpSpPr>
          <p:cNvPr id="67" name="Group 5"/>
          <p:cNvGrpSpPr/>
          <p:nvPr/>
        </p:nvGrpSpPr>
        <p:grpSpPr>
          <a:xfrm>
            <a:off x="6031865" y="2055495"/>
            <a:ext cx="2111375" cy="2624455"/>
            <a:chOff x="529507" y="2485340"/>
            <a:chExt cx="2425701" cy="3132137"/>
          </a:xfrm>
          <a:solidFill>
            <a:schemeClr val="bg1"/>
          </a:solidFill>
          <a:effectLst>
            <a:outerShdw blurRad="50800" dist="38100" dir="2700000" algn="tl" rotWithShape="0">
              <a:prstClr val="black">
                <a:alpha val="40000"/>
              </a:prstClr>
            </a:outerShdw>
          </a:effectLst>
        </p:grpSpPr>
        <p:sp>
          <p:nvSpPr>
            <p:cNvPr id="68" name="Freeform 12"/>
            <p:cNvSpPr/>
            <p:nvPr>
              <p:custDataLst>
                <p:tags r:id="rId17"/>
              </p:custDataLst>
            </p:nvPr>
          </p:nvSpPr>
          <p:spPr bwMode="auto">
            <a:xfrm>
              <a:off x="529507" y="2485340"/>
              <a:ext cx="2425700" cy="2424113"/>
            </a:xfrm>
            <a:custGeom>
              <a:avLst/>
              <a:gdLst>
                <a:gd name="T0" fmla="*/ 575 w 644"/>
                <a:gd name="T1" fmla="*/ 0 h 644"/>
                <a:gd name="T2" fmla="*/ 0 w 644"/>
                <a:gd name="T3" fmla="*/ 0 h 644"/>
                <a:gd name="T4" fmla="*/ 0 w 644"/>
                <a:gd name="T5" fmla="*/ 575 h 644"/>
                <a:gd name="T6" fmla="*/ 68 w 644"/>
                <a:gd name="T7" fmla="*/ 644 h 644"/>
                <a:gd name="T8" fmla="*/ 644 w 644"/>
                <a:gd name="T9" fmla="*/ 644 h 644"/>
                <a:gd name="T10" fmla="*/ 644 w 644"/>
                <a:gd name="T11" fmla="*/ 68 h 644"/>
                <a:gd name="T12" fmla="*/ 575 w 644"/>
                <a:gd name="T13" fmla="*/ 0 h 644"/>
              </a:gdLst>
              <a:ahLst/>
              <a:cxnLst>
                <a:cxn ang="0">
                  <a:pos x="T0" y="T1"/>
                </a:cxn>
                <a:cxn ang="0">
                  <a:pos x="T2" y="T3"/>
                </a:cxn>
                <a:cxn ang="0">
                  <a:pos x="T4" y="T5"/>
                </a:cxn>
                <a:cxn ang="0">
                  <a:pos x="T6" y="T7"/>
                </a:cxn>
                <a:cxn ang="0">
                  <a:pos x="T8" y="T9"/>
                </a:cxn>
                <a:cxn ang="0">
                  <a:pos x="T10" y="T11"/>
                </a:cxn>
                <a:cxn ang="0">
                  <a:pos x="T12" y="T13"/>
                </a:cxn>
              </a:cxnLst>
              <a:rect l="0" t="0" r="r" b="b"/>
              <a:pathLst>
                <a:path w="644" h="644">
                  <a:moveTo>
                    <a:pt x="575" y="0"/>
                  </a:moveTo>
                  <a:cubicBezTo>
                    <a:pt x="0" y="0"/>
                    <a:pt x="0" y="0"/>
                    <a:pt x="0" y="0"/>
                  </a:cubicBezTo>
                  <a:cubicBezTo>
                    <a:pt x="0" y="575"/>
                    <a:pt x="0" y="575"/>
                    <a:pt x="0" y="575"/>
                  </a:cubicBezTo>
                  <a:cubicBezTo>
                    <a:pt x="0" y="613"/>
                    <a:pt x="30" y="644"/>
                    <a:pt x="68" y="644"/>
                  </a:cubicBezTo>
                  <a:cubicBezTo>
                    <a:pt x="644" y="644"/>
                    <a:pt x="644" y="644"/>
                    <a:pt x="644" y="644"/>
                  </a:cubicBezTo>
                  <a:cubicBezTo>
                    <a:pt x="644" y="68"/>
                    <a:pt x="644" y="68"/>
                    <a:pt x="644" y="68"/>
                  </a:cubicBezTo>
                  <a:cubicBezTo>
                    <a:pt x="644" y="30"/>
                    <a:pt x="613" y="0"/>
                    <a:pt x="575" y="0"/>
                  </a:cubicBez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sp>
          <p:nvSpPr>
            <p:cNvPr id="69" name="Freeform 13"/>
            <p:cNvSpPr/>
            <p:nvPr>
              <p:custDataLst>
                <p:tags r:id="rId18"/>
              </p:custDataLst>
            </p:nvPr>
          </p:nvSpPr>
          <p:spPr bwMode="auto">
            <a:xfrm>
              <a:off x="2242420" y="4909452"/>
              <a:ext cx="712788" cy="708025"/>
            </a:xfrm>
            <a:custGeom>
              <a:avLst/>
              <a:gdLst>
                <a:gd name="T0" fmla="*/ 0 w 449"/>
                <a:gd name="T1" fmla="*/ 0 h 446"/>
                <a:gd name="T2" fmla="*/ 0 w 449"/>
                <a:gd name="T3" fmla="*/ 446 h 446"/>
                <a:gd name="T4" fmla="*/ 449 w 449"/>
                <a:gd name="T5" fmla="*/ 0 h 446"/>
                <a:gd name="T6" fmla="*/ 0 w 449"/>
                <a:gd name="T7" fmla="*/ 0 h 446"/>
              </a:gdLst>
              <a:ahLst/>
              <a:cxnLst>
                <a:cxn ang="0">
                  <a:pos x="T0" y="T1"/>
                </a:cxn>
                <a:cxn ang="0">
                  <a:pos x="T2" y="T3"/>
                </a:cxn>
                <a:cxn ang="0">
                  <a:pos x="T4" y="T5"/>
                </a:cxn>
                <a:cxn ang="0">
                  <a:pos x="T6" y="T7"/>
                </a:cxn>
              </a:cxnLst>
              <a:rect l="0" t="0" r="r" b="b"/>
              <a:pathLst>
                <a:path w="449" h="446">
                  <a:moveTo>
                    <a:pt x="0" y="0"/>
                  </a:moveTo>
                  <a:lnTo>
                    <a:pt x="0" y="446"/>
                  </a:lnTo>
                  <a:lnTo>
                    <a:pt x="449" y="0"/>
                  </a:lnTo>
                  <a:lnTo>
                    <a:pt x="0" y="0"/>
                  </a:lnTo>
                  <a:close/>
                </a:path>
              </a:pathLst>
            </a:custGeom>
            <a:solidFill>
              <a:schemeClr val="bg1"/>
            </a:solidFill>
            <a:ln>
              <a:solidFill>
                <a:schemeClr val="bg1"/>
              </a:solid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0" name="Group 4"/>
          <p:cNvGrpSpPr/>
          <p:nvPr/>
        </p:nvGrpSpPr>
        <p:grpSpPr>
          <a:xfrm>
            <a:off x="6031865" y="2007870"/>
            <a:ext cx="1445260" cy="1248410"/>
            <a:chOff x="529507" y="2372627"/>
            <a:chExt cx="1370013" cy="1385888"/>
          </a:xfrm>
          <a:solidFill>
            <a:schemeClr val="accent2">
              <a:lumMod val="75000"/>
            </a:schemeClr>
          </a:solidFill>
        </p:grpSpPr>
        <p:sp>
          <p:nvSpPr>
            <p:cNvPr id="71" name="Freeform 14"/>
            <p:cNvSpPr/>
            <p:nvPr>
              <p:custDataLst>
                <p:tags r:id="rId19"/>
              </p:custDataLst>
            </p:nvPr>
          </p:nvSpPr>
          <p:spPr bwMode="auto">
            <a:xfrm>
              <a:off x="529507" y="2372627"/>
              <a:ext cx="219075" cy="112713"/>
            </a:xfrm>
            <a:custGeom>
              <a:avLst/>
              <a:gdLst>
                <a:gd name="T0" fmla="*/ 29 w 58"/>
                <a:gd name="T1" fmla="*/ 0 h 30"/>
                <a:gd name="T2" fmla="*/ 0 w 58"/>
                <a:gd name="T3" fmla="*/ 30 h 30"/>
                <a:gd name="T4" fmla="*/ 58 w 58"/>
                <a:gd name="T5" fmla="*/ 30 h 30"/>
                <a:gd name="T6" fmla="*/ 29 w 58"/>
                <a:gd name="T7" fmla="*/ 0 h 30"/>
              </a:gdLst>
              <a:ahLst/>
              <a:cxnLst>
                <a:cxn ang="0">
                  <a:pos x="T0" y="T1"/>
                </a:cxn>
                <a:cxn ang="0">
                  <a:pos x="T2" y="T3"/>
                </a:cxn>
                <a:cxn ang="0">
                  <a:pos x="T4" y="T5"/>
                </a:cxn>
                <a:cxn ang="0">
                  <a:pos x="T6" y="T7"/>
                </a:cxn>
              </a:cxnLst>
              <a:rect l="0" t="0" r="r" b="b"/>
              <a:pathLst>
                <a:path w="57" h="30">
                  <a:moveTo>
                    <a:pt x="29" y="0"/>
                  </a:moveTo>
                  <a:cubicBezTo>
                    <a:pt x="13" y="0"/>
                    <a:pt x="0" y="13"/>
                    <a:pt x="0" y="30"/>
                  </a:cubicBezTo>
                  <a:cubicBezTo>
                    <a:pt x="58" y="30"/>
                    <a:pt x="58" y="30"/>
                    <a:pt x="58" y="30"/>
                  </a:cubicBezTo>
                  <a:cubicBezTo>
                    <a:pt x="58" y="13"/>
                    <a:pt x="45" y="0"/>
                    <a:pt x="29" y="0"/>
                  </a:cubicBezTo>
                  <a:close/>
                </a:path>
              </a:pathLst>
            </a:custGeom>
            <a:grpFill/>
            <a:ln>
              <a:noFill/>
            </a:ln>
          </p:spPr>
          <p:txBody>
            <a:bodyPr vert="horz" wrap="square" lIns="91440" tIns="45720" rIns="91440" bIns="45720" numCol="1" anchor="t" anchorCtr="0" compatLnSpc="1"/>
            <a:lstStyle/>
            <a:p>
              <a:endParaRPr lang="en-US" sz="2000">
                <a:cs typeface="+mn-ea"/>
                <a:sym typeface="+mn-lt"/>
              </a:endParaRPr>
            </a:p>
          </p:txBody>
        </p:sp>
        <p:sp>
          <p:nvSpPr>
            <p:cNvPr id="72" name="Freeform 15"/>
            <p:cNvSpPr/>
            <p:nvPr>
              <p:custDataLst>
                <p:tags r:id="rId20"/>
              </p:custDataLst>
            </p:nvPr>
          </p:nvSpPr>
          <p:spPr bwMode="auto">
            <a:xfrm>
              <a:off x="639045" y="2372627"/>
              <a:ext cx="1260475" cy="1385888"/>
            </a:xfrm>
            <a:custGeom>
              <a:avLst/>
              <a:gdLst>
                <a:gd name="T0" fmla="*/ 306 w 335"/>
                <a:gd name="T1" fmla="*/ 0 h 368"/>
                <a:gd name="T2" fmla="*/ 29 w 335"/>
                <a:gd name="T3" fmla="*/ 0 h 368"/>
                <a:gd name="T4" fmla="*/ 0 w 335"/>
                <a:gd name="T5" fmla="*/ 0 h 368"/>
                <a:gd name="T6" fmla="*/ 29 w 335"/>
                <a:gd name="T7" fmla="*/ 30 h 368"/>
                <a:gd name="T8" fmla="*/ 29 w 335"/>
                <a:gd name="T9" fmla="*/ 350 h 368"/>
                <a:gd name="T10" fmla="*/ 46 w 335"/>
                <a:gd name="T11" fmla="*/ 368 h 368"/>
                <a:gd name="T12" fmla="*/ 318 w 335"/>
                <a:gd name="T13" fmla="*/ 368 h 368"/>
                <a:gd name="T14" fmla="*/ 335 w 335"/>
                <a:gd name="T15" fmla="*/ 350 h 368"/>
                <a:gd name="T16" fmla="*/ 335 w 335"/>
                <a:gd name="T17" fmla="*/ 30 h 368"/>
                <a:gd name="T18" fmla="*/ 306 w 335"/>
                <a:gd name="T1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68">
                  <a:moveTo>
                    <a:pt x="306" y="0"/>
                  </a:moveTo>
                  <a:cubicBezTo>
                    <a:pt x="29" y="0"/>
                    <a:pt x="29" y="0"/>
                    <a:pt x="29" y="0"/>
                  </a:cubicBezTo>
                  <a:cubicBezTo>
                    <a:pt x="0" y="0"/>
                    <a:pt x="0" y="0"/>
                    <a:pt x="0" y="0"/>
                  </a:cubicBezTo>
                  <a:cubicBezTo>
                    <a:pt x="16" y="0"/>
                    <a:pt x="29" y="13"/>
                    <a:pt x="29" y="30"/>
                  </a:cubicBezTo>
                  <a:cubicBezTo>
                    <a:pt x="29" y="350"/>
                    <a:pt x="29" y="350"/>
                    <a:pt x="29" y="350"/>
                  </a:cubicBezTo>
                  <a:cubicBezTo>
                    <a:pt x="29" y="360"/>
                    <a:pt x="36" y="368"/>
                    <a:pt x="46" y="368"/>
                  </a:cubicBezTo>
                  <a:cubicBezTo>
                    <a:pt x="318" y="368"/>
                    <a:pt x="318" y="368"/>
                    <a:pt x="318" y="368"/>
                  </a:cubicBezTo>
                  <a:cubicBezTo>
                    <a:pt x="328" y="368"/>
                    <a:pt x="335" y="360"/>
                    <a:pt x="335" y="350"/>
                  </a:cubicBezTo>
                  <a:cubicBezTo>
                    <a:pt x="335" y="30"/>
                    <a:pt x="335" y="30"/>
                    <a:pt x="335" y="30"/>
                  </a:cubicBezTo>
                  <a:cubicBezTo>
                    <a:pt x="335" y="13"/>
                    <a:pt x="322" y="0"/>
                    <a:pt x="306" y="0"/>
                  </a:cubicBezTo>
                  <a:close/>
                </a:path>
              </a:pathLst>
            </a:custGeom>
            <a:grpFill/>
            <a:ln w="25400">
              <a:noFill/>
            </a:ln>
            <a:effectLst>
              <a:outerShdw blurRad="215900" sx="105000" sy="105000" algn="ctr" rotWithShape="0">
                <a:schemeClr val="bg1">
                  <a:lumMod val="6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cs typeface="+mn-ea"/>
                <a:sym typeface="+mn-lt"/>
              </a:endParaRPr>
            </a:p>
          </p:txBody>
        </p:sp>
      </p:grpSp>
      <p:grpSp>
        <p:nvGrpSpPr>
          <p:cNvPr id="73" name="Group 36"/>
          <p:cNvGrpSpPr/>
          <p:nvPr/>
        </p:nvGrpSpPr>
        <p:grpSpPr>
          <a:xfrm>
            <a:off x="6435097" y="2277504"/>
            <a:ext cx="755205" cy="753253"/>
            <a:chOff x="673100" y="2660651"/>
            <a:chExt cx="614363" cy="612775"/>
          </a:xfrm>
          <a:solidFill>
            <a:schemeClr val="bg1"/>
          </a:solidFill>
        </p:grpSpPr>
        <p:sp>
          <p:nvSpPr>
            <p:cNvPr id="74" name="Rectangle 31"/>
            <p:cNvSpPr>
              <a:spLocks noChangeArrowheads="1"/>
            </p:cNvSpPr>
            <p:nvPr>
              <p:custDataLst>
                <p:tags r:id="rId21"/>
              </p:custDataLst>
            </p:nvPr>
          </p:nvSpPr>
          <p:spPr bwMode="auto">
            <a:xfrm>
              <a:off x="803275" y="2830513"/>
              <a:ext cx="26988"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75" name="Rectangle 32"/>
            <p:cNvSpPr>
              <a:spLocks noChangeArrowheads="1"/>
            </p:cNvSpPr>
            <p:nvPr>
              <p:custDataLst>
                <p:tags r:id="rId22"/>
              </p:custDataLst>
            </p:nvPr>
          </p:nvSpPr>
          <p:spPr bwMode="auto">
            <a:xfrm>
              <a:off x="895350" y="2830513"/>
              <a:ext cx="25400"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76" name="Rectangle 33"/>
            <p:cNvSpPr>
              <a:spLocks noChangeArrowheads="1"/>
            </p:cNvSpPr>
            <p:nvPr>
              <p:custDataLst>
                <p:tags r:id="rId23"/>
              </p:custDataLst>
            </p:nvPr>
          </p:nvSpPr>
          <p:spPr bwMode="auto">
            <a:xfrm>
              <a:off x="987425" y="2830513"/>
              <a:ext cx="25400" cy="25400"/>
            </a:xfrm>
            <a:prstGeom prst="rect">
              <a:avLst/>
            </a:prstGeom>
            <a:grpFill/>
            <a:ln w="0">
              <a:noFill/>
              <a:prstDash val="solid"/>
              <a:miter lim="800000"/>
            </a:ln>
          </p:spPr>
          <p:txBody>
            <a:bodyPr vert="horz" wrap="square" lIns="91440" tIns="45720" rIns="91440" bIns="45720" numCol="1" anchor="t" anchorCtr="0" compatLnSpc="1"/>
            <a:lstStyle/>
            <a:p>
              <a:endParaRPr lang="en-US" sz="2000">
                <a:cs typeface="+mn-ea"/>
                <a:sym typeface="+mn-lt"/>
              </a:endParaRPr>
            </a:p>
          </p:txBody>
        </p:sp>
        <p:sp>
          <p:nvSpPr>
            <p:cNvPr id="77" name="Freeform 34"/>
            <p:cNvSpPr>
              <a:spLocks noEditPoints="1"/>
            </p:cNvSpPr>
            <p:nvPr>
              <p:custDataLst>
                <p:tags r:id="rId24"/>
              </p:custDataLst>
            </p:nvPr>
          </p:nvSpPr>
          <p:spPr bwMode="auto">
            <a:xfrm>
              <a:off x="673100" y="2660651"/>
              <a:ext cx="614363" cy="612775"/>
            </a:xfrm>
            <a:custGeom>
              <a:avLst/>
              <a:gdLst>
                <a:gd name="T0" fmla="*/ 2668 w 3484"/>
                <a:gd name="T1" fmla="*/ 1997 h 3476"/>
                <a:gd name="T2" fmla="*/ 2659 w 3484"/>
                <a:gd name="T3" fmla="*/ 2036 h 3476"/>
                <a:gd name="T4" fmla="*/ 2633 w 3484"/>
                <a:gd name="T5" fmla="*/ 2061 h 3476"/>
                <a:gd name="T6" fmla="*/ 2594 w 3484"/>
                <a:gd name="T7" fmla="*/ 2071 h 3476"/>
                <a:gd name="T8" fmla="*/ 1409 w 3484"/>
                <a:gd name="T9" fmla="*/ 2966 h 3476"/>
                <a:gd name="T10" fmla="*/ 2632 w 3484"/>
                <a:gd name="T11" fmla="*/ 2967 h 3476"/>
                <a:gd name="T12" fmla="*/ 2656 w 3484"/>
                <a:gd name="T13" fmla="*/ 2978 h 3476"/>
                <a:gd name="T14" fmla="*/ 2906 w 3484"/>
                <a:gd name="T15" fmla="*/ 3225 h 3476"/>
                <a:gd name="T16" fmla="*/ 2908 w 3484"/>
                <a:gd name="T17" fmla="*/ 3019 h 3476"/>
                <a:gd name="T18" fmla="*/ 2926 w 3484"/>
                <a:gd name="T19" fmla="*/ 2987 h 3476"/>
                <a:gd name="T20" fmla="*/ 2959 w 3484"/>
                <a:gd name="T21" fmla="*/ 2969 h 3476"/>
                <a:gd name="T22" fmla="*/ 3335 w 3484"/>
                <a:gd name="T23" fmla="*/ 2966 h 3476"/>
                <a:gd name="T24" fmla="*/ 2668 w 3484"/>
                <a:gd name="T25" fmla="*/ 1525 h 3476"/>
                <a:gd name="T26" fmla="*/ 148 w 3484"/>
                <a:gd name="T27" fmla="*/ 1924 h 3476"/>
                <a:gd name="T28" fmla="*/ 614 w 3484"/>
                <a:gd name="T29" fmla="*/ 1926 h 3476"/>
                <a:gd name="T30" fmla="*/ 647 w 3484"/>
                <a:gd name="T31" fmla="*/ 1944 h 3476"/>
                <a:gd name="T32" fmla="*/ 665 w 3484"/>
                <a:gd name="T33" fmla="*/ 1977 h 3476"/>
                <a:gd name="T34" fmla="*/ 667 w 3484"/>
                <a:gd name="T35" fmla="*/ 2264 h 3476"/>
                <a:gd name="T36" fmla="*/ 997 w 3484"/>
                <a:gd name="T37" fmla="*/ 1935 h 3476"/>
                <a:gd name="T38" fmla="*/ 1023 w 3484"/>
                <a:gd name="T39" fmla="*/ 1925 h 3476"/>
                <a:gd name="T40" fmla="*/ 2521 w 3484"/>
                <a:gd name="T41" fmla="*/ 1924 h 3476"/>
                <a:gd name="T42" fmla="*/ 148 w 3484"/>
                <a:gd name="T43" fmla="*/ 149 h 3476"/>
                <a:gd name="T44" fmla="*/ 2594 w 3484"/>
                <a:gd name="T45" fmla="*/ 0 h 3476"/>
                <a:gd name="T46" fmla="*/ 2633 w 3484"/>
                <a:gd name="T47" fmla="*/ 10 h 3476"/>
                <a:gd name="T48" fmla="*/ 2659 w 3484"/>
                <a:gd name="T49" fmla="*/ 35 h 3476"/>
                <a:gd name="T50" fmla="*/ 2668 w 3484"/>
                <a:gd name="T51" fmla="*/ 75 h 3476"/>
                <a:gd name="T52" fmla="*/ 3410 w 3484"/>
                <a:gd name="T53" fmla="*/ 1377 h 3476"/>
                <a:gd name="T54" fmla="*/ 3448 w 3484"/>
                <a:gd name="T55" fmla="*/ 1385 h 3476"/>
                <a:gd name="T56" fmla="*/ 3474 w 3484"/>
                <a:gd name="T57" fmla="*/ 1411 h 3476"/>
                <a:gd name="T58" fmla="*/ 3484 w 3484"/>
                <a:gd name="T59" fmla="*/ 1450 h 3476"/>
                <a:gd name="T60" fmla="*/ 3481 w 3484"/>
                <a:gd name="T61" fmla="*/ 3053 h 3476"/>
                <a:gd name="T62" fmla="*/ 3464 w 3484"/>
                <a:gd name="T63" fmla="*/ 3086 h 3476"/>
                <a:gd name="T64" fmla="*/ 3431 w 3484"/>
                <a:gd name="T65" fmla="*/ 3104 h 3476"/>
                <a:gd name="T66" fmla="*/ 3054 w 3484"/>
                <a:gd name="T67" fmla="*/ 3106 h 3476"/>
                <a:gd name="T68" fmla="*/ 3052 w 3484"/>
                <a:gd name="T69" fmla="*/ 3416 h 3476"/>
                <a:gd name="T70" fmla="*/ 3033 w 3484"/>
                <a:gd name="T71" fmla="*/ 3451 h 3476"/>
                <a:gd name="T72" fmla="*/ 3003 w 3484"/>
                <a:gd name="T73" fmla="*/ 3472 h 3476"/>
                <a:gd name="T74" fmla="*/ 2966 w 3484"/>
                <a:gd name="T75" fmla="*/ 3474 h 3476"/>
                <a:gd name="T76" fmla="*/ 2928 w 3484"/>
                <a:gd name="T77" fmla="*/ 3454 h 3476"/>
                <a:gd name="T78" fmla="*/ 1335 w 3484"/>
                <a:gd name="T79" fmla="*/ 3114 h 3476"/>
                <a:gd name="T80" fmla="*/ 1296 w 3484"/>
                <a:gd name="T81" fmla="*/ 3104 h 3476"/>
                <a:gd name="T82" fmla="*/ 1270 w 3484"/>
                <a:gd name="T83" fmla="*/ 3079 h 3476"/>
                <a:gd name="T84" fmla="*/ 1260 w 3484"/>
                <a:gd name="T85" fmla="*/ 3039 h 3476"/>
                <a:gd name="T86" fmla="*/ 1068 w 3484"/>
                <a:gd name="T87" fmla="*/ 2071 h 3476"/>
                <a:gd name="T88" fmla="*/ 634 w 3484"/>
                <a:gd name="T89" fmla="*/ 2501 h 3476"/>
                <a:gd name="T90" fmla="*/ 603 w 3484"/>
                <a:gd name="T91" fmla="*/ 2512 h 3476"/>
                <a:gd name="T92" fmla="*/ 564 w 3484"/>
                <a:gd name="T93" fmla="*/ 2507 h 3476"/>
                <a:gd name="T94" fmla="*/ 536 w 3484"/>
                <a:gd name="T95" fmla="*/ 2486 h 3476"/>
                <a:gd name="T96" fmla="*/ 521 w 3484"/>
                <a:gd name="T97" fmla="*/ 2457 h 3476"/>
                <a:gd name="T98" fmla="*/ 519 w 3484"/>
                <a:gd name="T99" fmla="*/ 2071 h 3476"/>
                <a:gd name="T100" fmla="*/ 53 w 3484"/>
                <a:gd name="T101" fmla="*/ 2069 h 3476"/>
                <a:gd name="T102" fmla="*/ 21 w 3484"/>
                <a:gd name="T103" fmla="*/ 2051 h 3476"/>
                <a:gd name="T104" fmla="*/ 3 w 3484"/>
                <a:gd name="T105" fmla="*/ 2018 h 3476"/>
                <a:gd name="T106" fmla="*/ 0 w 3484"/>
                <a:gd name="T107" fmla="*/ 75 h 3476"/>
                <a:gd name="T108" fmla="*/ 9 w 3484"/>
                <a:gd name="T109" fmla="*/ 35 h 3476"/>
                <a:gd name="T110" fmla="*/ 36 w 3484"/>
                <a:gd name="T111" fmla="*/ 10 h 3476"/>
                <a:gd name="T112" fmla="*/ 74 w 3484"/>
                <a:gd name="T113" fmla="*/ 0 h 3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4" h="3476">
                  <a:moveTo>
                    <a:pt x="2668" y="1525"/>
                  </a:moveTo>
                  <a:lnTo>
                    <a:pt x="2668" y="1997"/>
                  </a:lnTo>
                  <a:lnTo>
                    <a:pt x="2666" y="2018"/>
                  </a:lnTo>
                  <a:lnTo>
                    <a:pt x="2659" y="2036"/>
                  </a:lnTo>
                  <a:lnTo>
                    <a:pt x="2648" y="2051"/>
                  </a:lnTo>
                  <a:lnTo>
                    <a:pt x="2633" y="2061"/>
                  </a:lnTo>
                  <a:lnTo>
                    <a:pt x="2615" y="2069"/>
                  </a:lnTo>
                  <a:lnTo>
                    <a:pt x="2594" y="2071"/>
                  </a:lnTo>
                  <a:lnTo>
                    <a:pt x="1409" y="2071"/>
                  </a:lnTo>
                  <a:lnTo>
                    <a:pt x="1409" y="2966"/>
                  </a:lnTo>
                  <a:lnTo>
                    <a:pt x="2616" y="2966"/>
                  </a:lnTo>
                  <a:lnTo>
                    <a:pt x="2632" y="2967"/>
                  </a:lnTo>
                  <a:lnTo>
                    <a:pt x="2645" y="2972"/>
                  </a:lnTo>
                  <a:lnTo>
                    <a:pt x="2656" y="2978"/>
                  </a:lnTo>
                  <a:lnTo>
                    <a:pt x="2668" y="2989"/>
                  </a:lnTo>
                  <a:lnTo>
                    <a:pt x="2906" y="3225"/>
                  </a:lnTo>
                  <a:lnTo>
                    <a:pt x="2906" y="3039"/>
                  </a:lnTo>
                  <a:lnTo>
                    <a:pt x="2908" y="3019"/>
                  </a:lnTo>
                  <a:lnTo>
                    <a:pt x="2915" y="3001"/>
                  </a:lnTo>
                  <a:lnTo>
                    <a:pt x="2926" y="2987"/>
                  </a:lnTo>
                  <a:lnTo>
                    <a:pt x="2941" y="2976"/>
                  </a:lnTo>
                  <a:lnTo>
                    <a:pt x="2959" y="2969"/>
                  </a:lnTo>
                  <a:lnTo>
                    <a:pt x="2980" y="2966"/>
                  </a:lnTo>
                  <a:lnTo>
                    <a:pt x="3335" y="2966"/>
                  </a:lnTo>
                  <a:lnTo>
                    <a:pt x="3335" y="1525"/>
                  </a:lnTo>
                  <a:lnTo>
                    <a:pt x="2668" y="1525"/>
                  </a:lnTo>
                  <a:close/>
                  <a:moveTo>
                    <a:pt x="148" y="149"/>
                  </a:moveTo>
                  <a:lnTo>
                    <a:pt x="148" y="1924"/>
                  </a:lnTo>
                  <a:lnTo>
                    <a:pt x="593" y="1924"/>
                  </a:lnTo>
                  <a:lnTo>
                    <a:pt x="614" y="1926"/>
                  </a:lnTo>
                  <a:lnTo>
                    <a:pt x="632" y="1932"/>
                  </a:lnTo>
                  <a:lnTo>
                    <a:pt x="647" y="1944"/>
                  </a:lnTo>
                  <a:lnTo>
                    <a:pt x="658" y="1959"/>
                  </a:lnTo>
                  <a:lnTo>
                    <a:pt x="665" y="1977"/>
                  </a:lnTo>
                  <a:lnTo>
                    <a:pt x="667" y="1997"/>
                  </a:lnTo>
                  <a:lnTo>
                    <a:pt x="667" y="2264"/>
                  </a:lnTo>
                  <a:lnTo>
                    <a:pt x="987" y="1946"/>
                  </a:lnTo>
                  <a:lnTo>
                    <a:pt x="997" y="1935"/>
                  </a:lnTo>
                  <a:lnTo>
                    <a:pt x="1010" y="1929"/>
                  </a:lnTo>
                  <a:lnTo>
                    <a:pt x="1023" y="1925"/>
                  </a:lnTo>
                  <a:lnTo>
                    <a:pt x="1039" y="1924"/>
                  </a:lnTo>
                  <a:lnTo>
                    <a:pt x="2521" y="1924"/>
                  </a:lnTo>
                  <a:lnTo>
                    <a:pt x="2521" y="149"/>
                  </a:lnTo>
                  <a:lnTo>
                    <a:pt x="148" y="149"/>
                  </a:lnTo>
                  <a:close/>
                  <a:moveTo>
                    <a:pt x="74" y="0"/>
                  </a:moveTo>
                  <a:lnTo>
                    <a:pt x="2594" y="0"/>
                  </a:lnTo>
                  <a:lnTo>
                    <a:pt x="2615" y="3"/>
                  </a:lnTo>
                  <a:lnTo>
                    <a:pt x="2633" y="10"/>
                  </a:lnTo>
                  <a:lnTo>
                    <a:pt x="2648" y="21"/>
                  </a:lnTo>
                  <a:lnTo>
                    <a:pt x="2659" y="35"/>
                  </a:lnTo>
                  <a:lnTo>
                    <a:pt x="2666" y="53"/>
                  </a:lnTo>
                  <a:lnTo>
                    <a:pt x="2668" y="75"/>
                  </a:lnTo>
                  <a:lnTo>
                    <a:pt x="2668" y="1377"/>
                  </a:lnTo>
                  <a:lnTo>
                    <a:pt x="3410" y="1377"/>
                  </a:lnTo>
                  <a:lnTo>
                    <a:pt x="3431" y="1379"/>
                  </a:lnTo>
                  <a:lnTo>
                    <a:pt x="3448" y="1385"/>
                  </a:lnTo>
                  <a:lnTo>
                    <a:pt x="3463" y="1397"/>
                  </a:lnTo>
                  <a:lnTo>
                    <a:pt x="3474" y="1411"/>
                  </a:lnTo>
                  <a:lnTo>
                    <a:pt x="3481" y="1429"/>
                  </a:lnTo>
                  <a:lnTo>
                    <a:pt x="3484" y="1450"/>
                  </a:lnTo>
                  <a:lnTo>
                    <a:pt x="3484" y="3033"/>
                  </a:lnTo>
                  <a:lnTo>
                    <a:pt x="3481" y="3053"/>
                  </a:lnTo>
                  <a:lnTo>
                    <a:pt x="3474" y="3071"/>
                  </a:lnTo>
                  <a:lnTo>
                    <a:pt x="3464" y="3086"/>
                  </a:lnTo>
                  <a:lnTo>
                    <a:pt x="3449" y="3098"/>
                  </a:lnTo>
                  <a:lnTo>
                    <a:pt x="3431" y="3104"/>
                  </a:lnTo>
                  <a:lnTo>
                    <a:pt x="3410" y="3106"/>
                  </a:lnTo>
                  <a:lnTo>
                    <a:pt x="3054" y="3106"/>
                  </a:lnTo>
                  <a:lnTo>
                    <a:pt x="3054" y="3395"/>
                  </a:lnTo>
                  <a:lnTo>
                    <a:pt x="3052" y="3416"/>
                  </a:lnTo>
                  <a:lnTo>
                    <a:pt x="3045" y="3435"/>
                  </a:lnTo>
                  <a:lnTo>
                    <a:pt x="3033" y="3451"/>
                  </a:lnTo>
                  <a:lnTo>
                    <a:pt x="3019" y="3464"/>
                  </a:lnTo>
                  <a:lnTo>
                    <a:pt x="3003" y="3472"/>
                  </a:lnTo>
                  <a:lnTo>
                    <a:pt x="2985" y="3476"/>
                  </a:lnTo>
                  <a:lnTo>
                    <a:pt x="2966" y="3474"/>
                  </a:lnTo>
                  <a:lnTo>
                    <a:pt x="2947" y="3467"/>
                  </a:lnTo>
                  <a:lnTo>
                    <a:pt x="2928" y="3454"/>
                  </a:lnTo>
                  <a:lnTo>
                    <a:pt x="2588" y="3114"/>
                  </a:lnTo>
                  <a:lnTo>
                    <a:pt x="1335" y="3114"/>
                  </a:lnTo>
                  <a:lnTo>
                    <a:pt x="1313" y="3111"/>
                  </a:lnTo>
                  <a:lnTo>
                    <a:pt x="1296" y="3104"/>
                  </a:lnTo>
                  <a:lnTo>
                    <a:pt x="1282" y="3093"/>
                  </a:lnTo>
                  <a:lnTo>
                    <a:pt x="1270" y="3079"/>
                  </a:lnTo>
                  <a:lnTo>
                    <a:pt x="1263" y="3061"/>
                  </a:lnTo>
                  <a:lnTo>
                    <a:pt x="1260" y="3039"/>
                  </a:lnTo>
                  <a:lnTo>
                    <a:pt x="1260" y="2071"/>
                  </a:lnTo>
                  <a:lnTo>
                    <a:pt x="1068" y="2071"/>
                  </a:lnTo>
                  <a:lnTo>
                    <a:pt x="646" y="2492"/>
                  </a:lnTo>
                  <a:lnTo>
                    <a:pt x="634" y="2501"/>
                  </a:lnTo>
                  <a:lnTo>
                    <a:pt x="621" y="2508"/>
                  </a:lnTo>
                  <a:lnTo>
                    <a:pt x="603" y="2512"/>
                  </a:lnTo>
                  <a:lnTo>
                    <a:pt x="583" y="2513"/>
                  </a:lnTo>
                  <a:lnTo>
                    <a:pt x="564" y="2507"/>
                  </a:lnTo>
                  <a:lnTo>
                    <a:pt x="548" y="2497"/>
                  </a:lnTo>
                  <a:lnTo>
                    <a:pt x="536" y="2486"/>
                  </a:lnTo>
                  <a:lnTo>
                    <a:pt x="526" y="2473"/>
                  </a:lnTo>
                  <a:lnTo>
                    <a:pt x="521" y="2457"/>
                  </a:lnTo>
                  <a:lnTo>
                    <a:pt x="519" y="2440"/>
                  </a:lnTo>
                  <a:lnTo>
                    <a:pt x="519" y="2071"/>
                  </a:lnTo>
                  <a:lnTo>
                    <a:pt x="74" y="2071"/>
                  </a:lnTo>
                  <a:lnTo>
                    <a:pt x="53" y="2069"/>
                  </a:lnTo>
                  <a:lnTo>
                    <a:pt x="36" y="2061"/>
                  </a:lnTo>
                  <a:lnTo>
                    <a:pt x="21" y="2051"/>
                  </a:lnTo>
                  <a:lnTo>
                    <a:pt x="9" y="2036"/>
                  </a:lnTo>
                  <a:lnTo>
                    <a:pt x="3" y="2018"/>
                  </a:lnTo>
                  <a:lnTo>
                    <a:pt x="0" y="1997"/>
                  </a:lnTo>
                  <a:lnTo>
                    <a:pt x="0" y="75"/>
                  </a:lnTo>
                  <a:lnTo>
                    <a:pt x="3" y="53"/>
                  </a:lnTo>
                  <a:lnTo>
                    <a:pt x="9" y="35"/>
                  </a:lnTo>
                  <a:lnTo>
                    <a:pt x="21" y="22"/>
                  </a:lnTo>
                  <a:lnTo>
                    <a:pt x="36" y="10"/>
                  </a:lnTo>
                  <a:lnTo>
                    <a:pt x="53" y="4"/>
                  </a:lnTo>
                  <a:lnTo>
                    <a:pt x="74" y="0"/>
                  </a:lnTo>
                  <a:close/>
                </a:path>
              </a:pathLst>
            </a:custGeom>
            <a:grpFill/>
            <a:ln w="0">
              <a:noFill/>
              <a:prstDash val="solid"/>
              <a:round/>
            </a:ln>
          </p:spPr>
          <p:txBody>
            <a:bodyPr vert="horz" wrap="square" lIns="91440" tIns="45720" rIns="91440" bIns="45720" numCol="1" anchor="t" anchorCtr="0" compatLnSpc="1"/>
            <a:lstStyle/>
            <a:p>
              <a:endParaRPr lang="en-US" sz="2000">
                <a:cs typeface="+mn-ea"/>
                <a:sym typeface="+mn-lt"/>
              </a:endParaRPr>
            </a:p>
          </p:txBody>
        </p:sp>
      </p:grpSp>
      <p:sp>
        <p:nvSpPr>
          <p:cNvPr id="89" name="文本框 88"/>
          <p:cNvSpPr txBox="1"/>
          <p:nvPr>
            <p:custDataLst>
              <p:tags r:id="rId25"/>
            </p:custDataLst>
          </p:nvPr>
        </p:nvSpPr>
        <p:spPr>
          <a:xfrm>
            <a:off x="0" y="81280"/>
            <a:ext cx="7362190" cy="826770"/>
          </a:xfrm>
          <a:prstGeom prst="rect">
            <a:avLst/>
          </a:prstGeom>
          <a:noFill/>
        </p:spPr>
        <p:txBody>
          <a:bodyPr wrap="square" rtlCol="0">
            <a:noAutofit/>
          </a:bodyPr>
          <a:p>
            <a:r>
              <a:rPr lang="en-US" sz="2400" b="1" dirty="0">
                <a:solidFill>
                  <a:srgbClr val="C8703D"/>
                </a:solidFill>
                <a:latin typeface="Noto Sans SC" pitchFamily="34" charset="0"/>
                <a:ea typeface="Noto Sans SC" pitchFamily="34" charset="-122"/>
                <a:cs typeface="Noto Sans SC" pitchFamily="34" charset="-120"/>
              </a:rPr>
              <a:t>长辈观念</a:t>
            </a:r>
            <a:endParaRPr lang="en-US" sz="2400" b="1" dirty="0">
              <a:solidFill>
                <a:srgbClr val="C8703D"/>
              </a:solidFill>
              <a:latin typeface="Noto Sans SC" pitchFamily="34" charset="0"/>
              <a:ea typeface="Noto Sans SC" pitchFamily="34" charset="-122"/>
              <a:cs typeface="Noto Sans SC" pitchFamily="34" charset="-120"/>
            </a:endParaRPr>
          </a:p>
          <a:p>
            <a:r>
              <a:rPr lang="en-US" sz="2400" b="1" dirty="0">
                <a:solidFill>
                  <a:srgbClr val="C8703D"/>
                </a:solidFill>
                <a:latin typeface="Noto Sans SC" pitchFamily="34" charset="0"/>
                <a:ea typeface="Noto Sans SC" pitchFamily="34" charset="-122"/>
                <a:cs typeface="Noto Sans SC" pitchFamily="34" charset="-120"/>
              </a:rPr>
              <a:t>            ——盘点长辈最爱说的话</a:t>
            </a:r>
            <a:endParaRPr lang="en-US" sz="2400" b="1" dirty="0">
              <a:solidFill>
                <a:srgbClr val="C8703D"/>
              </a:solidFill>
              <a:latin typeface="Noto Sans SC" pitchFamily="34" charset="0"/>
              <a:ea typeface="Noto Sans SC" pitchFamily="34" charset="-122"/>
              <a:cs typeface="Noto Sans SC" pitchFamily="34" charset="-120"/>
            </a:endParaRPr>
          </a:p>
        </p:txBody>
      </p:sp>
      <p:sp>
        <p:nvSpPr>
          <p:cNvPr id="91" name="文本框 90"/>
          <p:cNvSpPr txBox="1"/>
          <p:nvPr>
            <p:custDataLst>
              <p:tags r:id="rId26"/>
            </p:custDataLst>
          </p:nvPr>
        </p:nvSpPr>
        <p:spPr>
          <a:xfrm>
            <a:off x="908685" y="3339465"/>
            <a:ext cx="1815465" cy="645160"/>
          </a:xfrm>
          <a:prstGeom prst="rect">
            <a:avLst/>
          </a:prstGeom>
          <a:noFill/>
        </p:spPr>
        <p:txBody>
          <a:bodyPr wrap="square" rtlCol="0">
            <a:spAutoFit/>
          </a:bodyPr>
          <a:p>
            <a:r>
              <a:rPr lang="zh-CN" altLang="en-US"/>
              <a:t>见面聊一聊</a:t>
            </a:r>
            <a:endParaRPr lang="zh-CN" altLang="en-US"/>
          </a:p>
          <a:p>
            <a:r>
              <a:rPr lang="zh-CN" altLang="en-US"/>
              <a:t>说不定就喜欢呢</a:t>
            </a:r>
            <a:endParaRPr lang="zh-CN" altLang="en-US"/>
          </a:p>
        </p:txBody>
      </p:sp>
      <p:sp>
        <p:nvSpPr>
          <p:cNvPr id="92" name="文本框 91"/>
          <p:cNvSpPr txBox="1"/>
          <p:nvPr>
            <p:custDataLst>
              <p:tags r:id="rId27"/>
            </p:custDataLst>
          </p:nvPr>
        </p:nvSpPr>
        <p:spPr>
          <a:xfrm>
            <a:off x="3555365" y="2358390"/>
            <a:ext cx="1525905" cy="583565"/>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多相处一下</a:t>
            </a:r>
            <a:endParaRPr lang="zh-CN" altLang="en-US" dirty="0">
              <a:sym typeface="HarmonyOS Sans SC Light" panose="00000400000000000000" pitchFamily="2" charset="-122"/>
            </a:endParaRPr>
          </a:p>
          <a:p>
            <a:r>
              <a:rPr lang="zh-CN" altLang="en-US" dirty="0">
                <a:sym typeface="HarmonyOS Sans SC Light" panose="00000400000000000000" pitchFamily="2" charset="-122"/>
              </a:rPr>
              <a:t>万一有感觉呢</a:t>
            </a:r>
            <a:endParaRPr lang="zh-CN" altLang="en-US" dirty="0">
              <a:sym typeface="HarmonyOS Sans SC Light" panose="00000400000000000000" pitchFamily="2" charset="-122"/>
            </a:endParaRPr>
          </a:p>
        </p:txBody>
      </p:sp>
      <p:sp>
        <p:nvSpPr>
          <p:cNvPr id="97" name="文本框 96"/>
          <p:cNvSpPr txBox="1"/>
          <p:nvPr>
            <p:custDataLst>
              <p:tags r:id="rId28"/>
            </p:custDataLst>
          </p:nvPr>
        </p:nvSpPr>
        <p:spPr>
          <a:xfrm>
            <a:off x="6147435" y="3256915"/>
            <a:ext cx="1950085" cy="583565"/>
          </a:xfrm>
          <a:prstGeom prst="rect">
            <a:avLst/>
          </a:prstGeom>
          <a:noFill/>
        </p:spPr>
        <p:txBody>
          <a:bodyPr wrap="square" rtlCol="0">
            <a:spAutoFit/>
          </a:bodyPr>
          <a:lstStyle>
            <a:defPPr>
              <a:defRPr lang="zh-CN"/>
            </a:defPPr>
            <a:lvl1pPr>
              <a:defRPr sz="1600" b="1">
                <a:solidFill>
                  <a:schemeClr val="tx1">
                    <a:lumMod val="95000"/>
                    <a:lumOff val="5000"/>
                  </a:schemeClr>
                </a:solidFill>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defRPr>
            </a:lvl1pPr>
          </a:lstStyle>
          <a:p>
            <a:r>
              <a:rPr lang="zh-CN" altLang="en-US" dirty="0">
                <a:sym typeface="HarmonyOS Sans SC Light" panose="00000400000000000000" pitchFamily="2" charset="-122"/>
              </a:rPr>
              <a:t>先接触接触</a:t>
            </a:r>
            <a:endParaRPr lang="zh-CN" altLang="en-US" dirty="0">
              <a:sym typeface="HarmonyOS Sans SC Light" panose="00000400000000000000" pitchFamily="2" charset="-122"/>
            </a:endParaRPr>
          </a:p>
          <a:p>
            <a:r>
              <a:rPr lang="zh-CN" altLang="en-US" dirty="0">
                <a:sym typeface="HarmonyOS Sans SC Light" panose="00000400000000000000" pitchFamily="2" charset="-122"/>
              </a:rPr>
              <a:t>缘分这事很难说</a:t>
            </a:r>
            <a:endParaRPr lang="zh-CN" altLang="en-US" dirty="0">
              <a:sym typeface="HarmonyOS Sans SC Light" panose="00000400000000000000" pitchFamily="2" charset="-122"/>
            </a:endParaRPr>
          </a:p>
        </p:txBody>
      </p:sp>
      <p:sp>
        <p:nvSpPr>
          <p:cNvPr id="98" name="文本框 97"/>
          <p:cNvSpPr txBox="1"/>
          <p:nvPr>
            <p:custDataLst>
              <p:tags r:id="rId29"/>
            </p:custDataLst>
          </p:nvPr>
        </p:nvSpPr>
        <p:spPr>
          <a:xfrm>
            <a:off x="3416300" y="4066540"/>
            <a:ext cx="2775585" cy="747395"/>
          </a:xfrm>
          <a:prstGeom prst="rect">
            <a:avLst/>
          </a:prstGeom>
          <a:noFill/>
        </p:spPr>
        <p:txBody>
          <a:bodyPr wrap="square" rtlCol="0">
            <a:noAutofit/>
          </a:bodyPr>
          <a:p>
            <a:r>
              <a:rPr lang="zh-CN" altLang="en-US" sz="2400">
                <a:ln w="22225">
                  <a:solidFill>
                    <a:schemeClr val="accent2"/>
                  </a:solidFill>
                  <a:prstDash val="solid"/>
                </a:ln>
                <a:solidFill>
                  <a:schemeClr val="accent2">
                    <a:lumMod val="40000"/>
                    <a:lumOff val="60000"/>
                  </a:schemeClr>
                </a:solidFill>
                <a:effectLst/>
              </a:rPr>
              <a:t>缘分观念盛行下，</a:t>
            </a:r>
            <a:endParaRPr lang="zh-CN" altLang="en-US" sz="2400">
              <a:ln w="22225">
                <a:solidFill>
                  <a:schemeClr val="accent2"/>
                </a:solidFill>
                <a:prstDash val="solid"/>
              </a:ln>
              <a:solidFill>
                <a:schemeClr val="accent2">
                  <a:lumMod val="40000"/>
                  <a:lumOff val="60000"/>
                </a:schemeClr>
              </a:solidFill>
              <a:effectLst/>
            </a:endParaRPr>
          </a:p>
          <a:p>
            <a:r>
              <a:rPr lang="zh-CN" altLang="en-US" sz="2400">
                <a:ln w="22225">
                  <a:solidFill>
                    <a:schemeClr val="accent2"/>
                  </a:solidFill>
                  <a:prstDash val="solid"/>
                </a:ln>
                <a:solidFill>
                  <a:schemeClr val="accent2">
                    <a:lumMod val="40000"/>
                    <a:lumOff val="60000"/>
                  </a:schemeClr>
                </a:solidFill>
                <a:effectLst/>
              </a:rPr>
              <a:t>年轻人相亲名话语</a:t>
            </a:r>
            <a:endParaRPr lang="zh-CN" altLang="en-US" sz="240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圆角矩形 8"/>
          <p:cNvSpPr/>
          <p:nvPr>
            <p:custDataLst>
              <p:tags r:id="rId1"/>
            </p:custDataLst>
          </p:nvPr>
        </p:nvSpPr>
        <p:spPr>
          <a:xfrm>
            <a:off x="656590" y="1903730"/>
            <a:ext cx="7265670" cy="3133725"/>
          </a:xfrm>
          <a:prstGeom prst="round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圆角矩形 7"/>
          <p:cNvSpPr/>
          <p:nvPr/>
        </p:nvSpPr>
        <p:spPr>
          <a:xfrm>
            <a:off x="656590" y="811530"/>
            <a:ext cx="7265670" cy="1092200"/>
          </a:xfrm>
          <a:prstGeom prst="round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1266190" y="946150"/>
            <a:ext cx="2687320" cy="368300"/>
          </a:xfrm>
          <a:prstGeom prst="rect">
            <a:avLst/>
          </a:prstGeom>
          <a:noFill/>
        </p:spPr>
        <p:txBody>
          <a:bodyPr wrap="square" rtlCol="0">
            <a:spAutoFit/>
          </a:bodyPr>
          <a:p>
            <a:r>
              <a:rPr lang="zh-CN" altLang="en-US"/>
              <a:t>年轻人</a:t>
            </a:r>
            <a:endParaRPr lang="zh-CN" altLang="en-US"/>
          </a:p>
        </p:txBody>
      </p:sp>
      <p:sp>
        <p:nvSpPr>
          <p:cNvPr id="3" name="文本框 2"/>
          <p:cNvSpPr txBox="1"/>
          <p:nvPr>
            <p:custDataLst>
              <p:tags r:id="rId2"/>
            </p:custDataLst>
          </p:nvPr>
        </p:nvSpPr>
        <p:spPr>
          <a:xfrm>
            <a:off x="1205230" y="2033905"/>
            <a:ext cx="2687320" cy="368300"/>
          </a:xfrm>
          <a:prstGeom prst="rect">
            <a:avLst/>
          </a:prstGeom>
          <a:noFill/>
        </p:spPr>
        <p:txBody>
          <a:bodyPr wrap="square" rtlCol="0">
            <a:spAutoFit/>
          </a:bodyPr>
          <a:p>
            <a:r>
              <a:rPr lang="zh-CN" altLang="en-US"/>
              <a:t>长辈</a:t>
            </a:r>
            <a:endParaRPr lang="zh-CN" altLang="en-US"/>
          </a:p>
        </p:txBody>
      </p:sp>
      <p:sp>
        <p:nvSpPr>
          <p:cNvPr id="4" name="文本框 3"/>
          <p:cNvSpPr txBox="1"/>
          <p:nvPr/>
        </p:nvSpPr>
        <p:spPr>
          <a:xfrm>
            <a:off x="656590" y="2456180"/>
            <a:ext cx="7202170" cy="742315"/>
          </a:xfrm>
          <a:prstGeom prst="rect">
            <a:avLst/>
          </a:prstGeom>
          <a:noFill/>
        </p:spPr>
        <p:txBody>
          <a:bodyPr wrap="square" rtlCol="0">
            <a:noAutofit/>
          </a:bodyPr>
          <a:p>
            <a:pPr marL="285750" indent="-285750">
              <a:buFont typeface="Arial" panose="020B0604020202020204" pitchFamily="34" charset="0"/>
              <a:buChar char="•"/>
            </a:pPr>
            <a:r>
              <a:rPr lang="zh-CN" altLang="en-US"/>
              <a:t>社交生活的关键在于克服恐惧，婚姻生活的关键在于克服厌恶。</a:t>
            </a:r>
            <a:r>
              <a:rPr lang="en-US" altLang="zh-CN"/>
              <a:t>                                                                           ——</a:t>
            </a:r>
            <a:r>
              <a:rPr lang="zh-CN" altLang="en-US"/>
              <a:t>《霍乱时代的爱情》</a:t>
            </a:r>
            <a:endParaRPr lang="zh-CN" altLang="en-US"/>
          </a:p>
          <a:p>
            <a:pPr marL="285750" indent="-285750">
              <a:buFont typeface="Arial" panose="020B0604020202020204" pitchFamily="34" charset="0"/>
              <a:buChar char="•"/>
            </a:pPr>
            <a:endParaRPr lang="zh-CN" altLang="en-US"/>
          </a:p>
        </p:txBody>
      </p:sp>
      <p:sp>
        <p:nvSpPr>
          <p:cNvPr id="5" name="文本框 4"/>
          <p:cNvSpPr txBox="1"/>
          <p:nvPr/>
        </p:nvSpPr>
        <p:spPr>
          <a:xfrm>
            <a:off x="732155" y="1439545"/>
            <a:ext cx="5542280" cy="368300"/>
          </a:xfrm>
          <a:prstGeom prst="rect">
            <a:avLst/>
          </a:prstGeom>
          <a:noFill/>
        </p:spPr>
        <p:txBody>
          <a:bodyPr wrap="square" rtlCol="0">
            <a:spAutoFit/>
          </a:bodyPr>
          <a:p>
            <a:pPr marL="285750" indent="-285750">
              <a:buFont typeface="Arial" panose="020B0604020202020204" pitchFamily="34" charset="0"/>
              <a:buChar char="•"/>
            </a:pPr>
            <a:r>
              <a:rPr lang="zh-CN" altLang="en-US"/>
              <a:t>在相亲时找真爱。不能说没有 只是你没那种命</a:t>
            </a:r>
            <a:endParaRPr lang="zh-CN" altLang="en-US"/>
          </a:p>
        </p:txBody>
      </p:sp>
      <p:sp>
        <p:nvSpPr>
          <p:cNvPr id="102" name="文本框 101"/>
          <p:cNvSpPr txBox="1"/>
          <p:nvPr/>
        </p:nvSpPr>
        <p:spPr>
          <a:xfrm>
            <a:off x="732155" y="3091815"/>
            <a:ext cx="7190105" cy="922020"/>
          </a:xfrm>
          <a:prstGeom prst="rect">
            <a:avLst/>
          </a:prstGeom>
          <a:noFill/>
          <a:ln w="9525">
            <a:noFill/>
          </a:ln>
        </p:spPr>
        <p:txBody>
          <a:bodyPr wrap="square">
            <a:spAutoFit/>
          </a:bodyPr>
          <a:p>
            <a:pPr marL="285750" indent="-285750">
              <a:buFont typeface="Arial" panose="020B0604020202020204" pitchFamily="34" charset="0"/>
              <a:buChar char="•"/>
            </a:pPr>
            <a:r>
              <a:rPr lang="zh-CN" altLang="en-US">
                <a:sym typeface="+mn-ea"/>
              </a:rPr>
              <a:t>见了面就能让人欲火焚身，巴不得明天闪婚</a:t>
            </a:r>
            <a:r>
              <a:rPr lang="en-US" altLang="zh-CN">
                <a:sym typeface="+mn-ea"/>
              </a:rPr>
              <a:t>;</a:t>
            </a:r>
            <a:endParaRPr lang="en-US" altLang="zh-CN">
              <a:sym typeface="+mn-ea"/>
            </a:endParaRPr>
          </a:p>
          <a:p>
            <a:pPr marL="285750" indent="-285750">
              <a:buFont typeface="Arial" panose="020B0604020202020204" pitchFamily="34" charset="0"/>
              <a:buChar char="•"/>
            </a:pPr>
            <a:r>
              <a:rPr lang="zh-CN" altLang="en-US">
                <a:sym typeface="+mn-ea"/>
              </a:rPr>
              <a:t>看一眼就沦陷，巴不得整天腻歪在一起，</a:t>
            </a:r>
            <a:endParaRPr lang="zh-CN" altLang="en-US">
              <a:sym typeface="+mn-ea"/>
            </a:endParaRPr>
          </a:p>
          <a:p>
            <a:pPr indent="0">
              <a:buFont typeface="Arial" panose="020B0604020202020204" pitchFamily="34" charset="0"/>
              <a:buNone/>
            </a:pPr>
            <a:r>
              <a:rPr lang="en-US" altLang="zh-CN">
                <a:sym typeface="+mn-ea"/>
              </a:rPr>
              <a:t>      </a:t>
            </a:r>
            <a:r>
              <a:rPr lang="zh-CN" altLang="en-US">
                <a:sym typeface="+mn-ea"/>
              </a:rPr>
              <a:t>那是缘分，那是</a:t>
            </a:r>
            <a:r>
              <a:rPr lang="en-US" altLang="zh-CN">
                <a:sym typeface="+mn-ea"/>
              </a:rPr>
              <a:t>plan A</a:t>
            </a:r>
            <a:endParaRPr lang="en-US" altLang="zh-CN" b="0">
              <a:latin typeface="Calibri" panose="020F0502020204030204" charset="0"/>
              <a:ea typeface="宋体" panose="02010600030101010101" pitchFamily="2" charset="-122"/>
              <a:sym typeface="+mn-ea"/>
            </a:endParaRPr>
          </a:p>
        </p:txBody>
      </p:sp>
      <p:sp>
        <p:nvSpPr>
          <p:cNvPr id="6" name="文本框 5"/>
          <p:cNvSpPr txBox="1"/>
          <p:nvPr/>
        </p:nvSpPr>
        <p:spPr>
          <a:xfrm>
            <a:off x="732155" y="4013835"/>
            <a:ext cx="7190105" cy="922020"/>
          </a:xfrm>
          <a:prstGeom prst="rect">
            <a:avLst/>
          </a:prstGeom>
          <a:noFill/>
          <a:ln w="9525">
            <a:noFill/>
          </a:ln>
        </p:spPr>
        <p:txBody>
          <a:bodyPr wrap="square">
            <a:spAutoFit/>
          </a:bodyPr>
          <a:p>
            <a:pPr marL="285750" indent="-285750" algn="l">
              <a:buClrTx/>
              <a:buSzTx/>
              <a:buFont typeface="Arial" panose="020B0604020202020204" pitchFamily="34" charset="0"/>
              <a:buChar char="•"/>
            </a:pPr>
            <a:r>
              <a:rPr lang="zh-CN" altLang="en-US">
                <a:sym typeface="+mn-ea"/>
              </a:rPr>
              <a:t>相处则是plan </a:t>
            </a:r>
            <a:r>
              <a:rPr lang="en-US" altLang="zh-CN">
                <a:sym typeface="+mn-ea"/>
              </a:rPr>
              <a:t>B,</a:t>
            </a:r>
            <a:r>
              <a:rPr lang="zh-CN" altLang="en-US">
                <a:sym typeface="+mn-ea"/>
              </a:rPr>
              <a:t> 就算没有缘分</a:t>
            </a:r>
            <a:r>
              <a:rPr lang="en-US" altLang="zh-CN">
                <a:sym typeface="+mn-ea"/>
              </a:rPr>
              <a:t>,</a:t>
            </a:r>
            <a:endParaRPr lang="en-US" altLang="zh-CN">
              <a:sym typeface="+mn-ea"/>
            </a:endParaRPr>
          </a:p>
          <a:p>
            <a:pPr indent="0" algn="l">
              <a:buClrTx/>
              <a:buSzTx/>
              <a:buFont typeface="Arial" panose="020B0604020202020204" pitchFamily="34" charset="0"/>
              <a:buNone/>
            </a:pPr>
            <a:r>
              <a:rPr lang="en-US" altLang="zh-CN">
                <a:sym typeface="+mn-ea"/>
              </a:rPr>
              <a:t>            </a:t>
            </a:r>
            <a:r>
              <a:rPr lang="zh-CN" altLang="en-US">
                <a:sym typeface="+mn-ea"/>
              </a:rPr>
              <a:t>只要一直相处 怎样也能产生感情</a:t>
            </a:r>
            <a:endParaRPr lang="zh-CN" altLang="en-US">
              <a:sym typeface="+mn-ea"/>
            </a:endParaRPr>
          </a:p>
          <a:p>
            <a:pPr indent="0" algn="l">
              <a:buClrTx/>
              <a:buSzTx/>
              <a:buFont typeface="Arial" panose="020B0604020202020204" pitchFamily="34" charset="0"/>
              <a:buNone/>
            </a:pPr>
            <a:r>
              <a:rPr lang="en-US" altLang="zh-CN">
                <a:sym typeface="+mn-ea"/>
              </a:rPr>
              <a:t>            </a:t>
            </a:r>
            <a:r>
              <a:rPr lang="zh-CN" altLang="en-US">
                <a:sym typeface="+mn-ea"/>
              </a:rPr>
              <a:t>只要客服恐惧和厌恶，爱情就能磨出来</a:t>
            </a:r>
            <a:endParaRPr lang="zh-CN" altLang="en-US">
              <a:sym typeface="+mn-ea"/>
            </a:endParaRPr>
          </a:p>
        </p:txBody>
      </p:sp>
      <p:sp>
        <p:nvSpPr>
          <p:cNvPr id="89" name="文本框 88"/>
          <p:cNvSpPr txBox="1"/>
          <p:nvPr>
            <p:custDataLst>
              <p:tags r:id="rId3"/>
            </p:custDataLst>
          </p:nvPr>
        </p:nvSpPr>
        <p:spPr>
          <a:xfrm>
            <a:off x="60960" y="-5715"/>
            <a:ext cx="7362190" cy="826770"/>
          </a:xfrm>
          <a:prstGeom prst="rect">
            <a:avLst/>
          </a:prstGeom>
          <a:noFill/>
        </p:spPr>
        <p:txBody>
          <a:bodyPr wrap="square" rtlCol="0">
            <a:noAutofit/>
          </a:bodyPr>
          <a:p>
            <a:r>
              <a:rPr lang="en-US" sz="2400" b="1" dirty="0">
                <a:solidFill>
                  <a:srgbClr val="C8703D"/>
                </a:solidFill>
                <a:latin typeface="Noto Sans SC" pitchFamily="34" charset="0"/>
                <a:ea typeface="Noto Sans SC" pitchFamily="34" charset="-122"/>
                <a:cs typeface="Noto Sans SC" pitchFamily="34" charset="-120"/>
              </a:rPr>
              <a:t>长辈观念</a:t>
            </a:r>
            <a:endParaRPr lang="en-US" sz="2400" b="1" dirty="0">
              <a:solidFill>
                <a:srgbClr val="C8703D"/>
              </a:solidFill>
              <a:latin typeface="Noto Sans SC" pitchFamily="34" charset="0"/>
              <a:ea typeface="Noto Sans SC" pitchFamily="34" charset="-122"/>
              <a:cs typeface="Noto Sans SC" pitchFamily="34" charset="-120"/>
            </a:endParaRPr>
          </a:p>
          <a:p>
            <a:r>
              <a:rPr lang="en-US" sz="2400" b="1" dirty="0">
                <a:solidFill>
                  <a:srgbClr val="C8703D"/>
                </a:solidFill>
                <a:latin typeface="Noto Sans SC" pitchFamily="34" charset="0"/>
                <a:ea typeface="Noto Sans SC" pitchFamily="34" charset="-122"/>
                <a:cs typeface="Noto Sans SC" pitchFamily="34" charset="-120"/>
              </a:rPr>
              <a:t>            ——盘点长辈最爱说的话</a:t>
            </a:r>
            <a:endParaRPr lang="en-US" sz="2400" b="1" dirty="0">
              <a:solidFill>
                <a:srgbClr val="C8703D"/>
              </a:solidFill>
              <a:latin typeface="Noto Sans SC" pitchFamily="34" charset="0"/>
              <a:ea typeface="Noto Sans SC" pitchFamily="34" charset="-122"/>
              <a:cs typeface="Noto Sans SC" pitchFamily="34" charset="-12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67200" y="1543050"/>
            <a:ext cx="604838" cy="533400"/>
          </a:xfrm>
          <a:prstGeom prst="rect">
            <a:avLst/>
          </a:prstGeom>
          <a:noFill/>
        </p:spPr>
        <p:txBody>
          <a:bodyPr wrap="square" rtlCol="0" anchor="ctr"/>
          <a:lstStyle/>
          <a:p>
            <a:pPr marL="0" indent="0" algn="ctr">
              <a:buNone/>
            </a:pPr>
            <a:r>
              <a:rPr lang="en-US" sz="2945" b="1" dirty="0">
                <a:solidFill>
                  <a:srgbClr val="FFFFFF"/>
                </a:solidFill>
                <a:latin typeface="Noto Sans SC" pitchFamily="34" charset="0"/>
                <a:ea typeface="Noto Sans SC" pitchFamily="34" charset="-122"/>
                <a:cs typeface="Noto Sans SC" pitchFamily="34" charset="-120"/>
              </a:rPr>
              <a:t>02</a:t>
            </a:r>
            <a:endParaRPr lang="en-US" sz="2945" dirty="0"/>
          </a:p>
        </p:txBody>
      </p:sp>
      <p:sp>
        <p:nvSpPr>
          <p:cNvPr id="3" name="Text 1"/>
          <p:cNvSpPr/>
          <p:nvPr/>
        </p:nvSpPr>
        <p:spPr>
          <a:xfrm>
            <a:off x="1504950" y="2296795"/>
            <a:ext cx="6263640" cy="800100"/>
          </a:xfrm>
          <a:prstGeom prst="rect">
            <a:avLst/>
          </a:prstGeom>
          <a:noFill/>
        </p:spPr>
        <p:txBody>
          <a:bodyPr wrap="square" rtlCol="0" anchor="ctr"/>
          <a:lstStyle/>
          <a:p>
            <a:pPr marL="0" indent="0" algn="ctr">
              <a:buNone/>
            </a:pPr>
            <a:r>
              <a:rPr lang="zh-CN" altLang="en-US" sz="3500" b="1" dirty="0">
                <a:solidFill>
                  <a:srgbClr val="C8703D"/>
                </a:solidFill>
                <a:latin typeface="Noto Sans SC" pitchFamily="34" charset="0"/>
                <a:ea typeface="Noto Sans SC" pitchFamily="34" charset="-122"/>
                <a:cs typeface="Noto Sans SC" pitchFamily="34" charset="-120"/>
              </a:rPr>
              <a:t>爱情</a:t>
            </a:r>
            <a:r>
              <a:rPr lang="en-US" altLang="zh-CN" sz="3500" b="1" dirty="0">
                <a:solidFill>
                  <a:srgbClr val="C8703D"/>
                </a:solidFill>
                <a:latin typeface="Noto Sans SC" pitchFamily="34" charset="0"/>
                <a:ea typeface="Noto Sans SC" pitchFamily="34" charset="-122"/>
                <a:cs typeface="Noto Sans SC" pitchFamily="34" charset="-120"/>
              </a:rPr>
              <a:t>VS</a:t>
            </a:r>
            <a:r>
              <a:rPr lang="zh-CN" altLang="en-US" sz="3500" b="1" dirty="0">
                <a:solidFill>
                  <a:srgbClr val="C8703D"/>
                </a:solidFill>
                <a:latin typeface="Noto Sans SC" pitchFamily="34" charset="0"/>
                <a:ea typeface="Noto Sans SC" pitchFamily="34" charset="-122"/>
                <a:cs typeface="Noto Sans SC" pitchFamily="34" charset="-120"/>
              </a:rPr>
              <a:t>婚姻</a:t>
            </a:r>
            <a:endParaRPr lang="en-US" sz="3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47700" y="2747010"/>
            <a:ext cx="3456940" cy="216344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images"/>
          <p:cNvPicPr>
            <a:picLocks noChangeAspect="1"/>
          </p:cNvPicPr>
          <p:nvPr/>
        </p:nvPicPr>
        <p:blipFill>
          <a:blip r:embed="rId1"/>
          <a:stretch>
            <a:fillRect/>
          </a:stretch>
        </p:blipFill>
        <p:spPr>
          <a:xfrm>
            <a:off x="4397375" y="199390"/>
            <a:ext cx="3144520" cy="2052320"/>
          </a:xfrm>
          <a:prstGeom prst="rect">
            <a:avLst/>
          </a:prstGeom>
        </p:spPr>
      </p:pic>
      <p:pic>
        <p:nvPicPr>
          <p:cNvPr id="104" name="图片 103"/>
          <p:cNvPicPr/>
          <p:nvPr/>
        </p:nvPicPr>
        <p:blipFill>
          <a:blip r:embed="rId2"/>
          <a:stretch>
            <a:fillRect/>
          </a:stretch>
        </p:blipFill>
        <p:spPr>
          <a:xfrm>
            <a:off x="647700" y="621030"/>
            <a:ext cx="3256915" cy="2125980"/>
          </a:xfrm>
          <a:prstGeom prst="rect">
            <a:avLst/>
          </a:prstGeom>
          <a:noFill/>
          <a:ln w="9525">
            <a:noFill/>
          </a:ln>
        </p:spPr>
      </p:pic>
      <p:sp>
        <p:nvSpPr>
          <p:cNvPr id="3" name="文本框 2"/>
          <p:cNvSpPr txBox="1"/>
          <p:nvPr/>
        </p:nvSpPr>
        <p:spPr>
          <a:xfrm>
            <a:off x="539750" y="124460"/>
            <a:ext cx="1072515" cy="460375"/>
          </a:xfrm>
          <a:prstGeom prst="rect">
            <a:avLst/>
          </a:prstGeom>
          <a:noFill/>
        </p:spPr>
        <p:txBody>
          <a:bodyPr wrap="square" rtlCol="0">
            <a:spAutoFit/>
          </a:bodyPr>
          <a:p>
            <a:r>
              <a:rPr lang="en-US" sz="2400" b="1" dirty="0">
                <a:solidFill>
                  <a:srgbClr val="C8703D"/>
                </a:solidFill>
                <a:latin typeface="Noto Sans SC" pitchFamily="34" charset="0"/>
                <a:ea typeface="Noto Sans SC" pitchFamily="34" charset="-122"/>
                <a:cs typeface="Noto Sans SC" pitchFamily="34" charset="-120"/>
              </a:rPr>
              <a:t>爱情</a:t>
            </a:r>
            <a:endParaRPr lang="en-US" sz="2400" b="1" dirty="0">
              <a:solidFill>
                <a:srgbClr val="C8703D"/>
              </a:solidFill>
              <a:latin typeface="Noto Sans SC" pitchFamily="34" charset="0"/>
              <a:ea typeface="Noto Sans SC" pitchFamily="34" charset="-122"/>
              <a:cs typeface="Noto Sans SC" pitchFamily="34" charset="-120"/>
            </a:endParaRPr>
          </a:p>
        </p:txBody>
      </p:sp>
      <p:sp>
        <p:nvSpPr>
          <p:cNvPr id="4" name="文本框 3"/>
          <p:cNvSpPr txBox="1"/>
          <p:nvPr/>
        </p:nvSpPr>
        <p:spPr>
          <a:xfrm>
            <a:off x="1125220" y="2875280"/>
            <a:ext cx="2792730" cy="1861185"/>
          </a:xfrm>
          <a:prstGeom prst="rect">
            <a:avLst/>
          </a:prstGeom>
          <a:noFill/>
        </p:spPr>
        <p:txBody>
          <a:bodyPr wrap="square" rtlCol="0">
            <a:noAutofit/>
          </a:bodyPr>
          <a:p>
            <a:pPr marL="285750" indent="-285750">
              <a:buFont typeface="Arial" panose="020B0604020202020204" pitchFamily="34" charset="0"/>
              <a:buChar char="•"/>
            </a:pPr>
            <a:r>
              <a:rPr lang="zh-CN" altLang="en-US"/>
              <a:t>爱情的诱发因素</a:t>
            </a:r>
            <a:endParaRPr lang="zh-CN" altLang="en-US"/>
          </a:p>
          <a:p>
            <a:pPr marL="342900" indent="-342900">
              <a:buFont typeface="Arial" panose="020B0604020202020204" pitchFamily="34" charset="0"/>
              <a:buChar char="•"/>
            </a:pPr>
            <a:r>
              <a:rPr lang="en-US" altLang="zh-CN"/>
              <a:t>       </a:t>
            </a:r>
            <a:r>
              <a:rPr lang="zh-CN" altLang="en-US" sz="1400"/>
              <a:t>互相吸引和情感连接：</a:t>
            </a:r>
            <a:endParaRPr lang="zh-CN" altLang="en-US" sz="1400"/>
          </a:p>
          <a:p>
            <a:pPr marL="342900" indent="-342900">
              <a:buFont typeface="Arial" panose="020B0604020202020204" pitchFamily="34" charset="0"/>
              <a:buChar char="•"/>
            </a:pPr>
            <a:r>
              <a:rPr lang="en-US" altLang="zh-CN" sz="1400"/>
              <a:t>         </a:t>
            </a:r>
            <a:r>
              <a:rPr lang="zh-CN" altLang="en-US" sz="1400"/>
              <a:t>亲密和信任：</a:t>
            </a:r>
            <a:endParaRPr lang="zh-CN" altLang="en-US" sz="1400"/>
          </a:p>
          <a:p>
            <a:pPr marL="342900" indent="-342900">
              <a:buFont typeface="Arial" panose="020B0604020202020204" pitchFamily="34" charset="0"/>
              <a:buChar char="•"/>
            </a:pPr>
            <a:r>
              <a:rPr lang="en-US" altLang="zh-CN" sz="1400"/>
              <a:t>         </a:t>
            </a:r>
            <a:r>
              <a:rPr lang="zh-CN" altLang="en-US" sz="1400"/>
              <a:t>共同经历和回忆：</a:t>
            </a:r>
            <a:endParaRPr lang="zh-CN" altLang="en-US" sz="1400"/>
          </a:p>
          <a:p>
            <a:pPr marL="342900" indent="-342900">
              <a:buFont typeface="Arial" panose="020B0604020202020204" pitchFamily="34" charset="0"/>
              <a:buChar char="•"/>
            </a:pPr>
            <a:r>
              <a:rPr lang="en-US" altLang="zh-CN" sz="1400"/>
              <a:t>         </a:t>
            </a:r>
            <a:r>
              <a:rPr lang="zh-CN" altLang="en-US" sz="1400"/>
              <a:t>身体吸引力和性吸引力：</a:t>
            </a:r>
            <a:endParaRPr lang="zh-CN" altLang="en-US" sz="1400"/>
          </a:p>
          <a:p>
            <a:pPr marL="342900" indent="-342900">
              <a:buFont typeface="Arial" panose="020B0604020202020204" pitchFamily="34" charset="0"/>
              <a:buChar char="•"/>
            </a:pPr>
            <a:r>
              <a:rPr lang="en-US" altLang="zh-CN" sz="1400"/>
              <a:t>         </a:t>
            </a:r>
            <a:r>
              <a:rPr lang="zh-CN" altLang="en-US" sz="1400"/>
              <a:t>情感稳定性和支持：</a:t>
            </a:r>
            <a:endParaRPr lang="zh-CN" altLang="en-US" sz="1400"/>
          </a:p>
          <a:p>
            <a:pPr marL="342900" indent="-342900">
              <a:buFont typeface="Arial" panose="020B0604020202020204" pitchFamily="34" charset="0"/>
              <a:buChar char="•"/>
            </a:pPr>
            <a:r>
              <a:rPr lang="en-US" altLang="zh-CN" sz="1400"/>
              <a:t>         </a:t>
            </a:r>
            <a:r>
              <a:rPr lang="zh-CN" altLang="en-US" sz="1400"/>
              <a:t>理性和情感的平衡：</a:t>
            </a:r>
            <a:endParaRPr lang="zh-CN" altLang="en-US" sz="1400"/>
          </a:p>
          <a:p>
            <a:pPr marL="342900" indent="-342900">
              <a:buFont typeface="Arial" panose="020B0604020202020204" pitchFamily="34" charset="0"/>
              <a:buChar char="•"/>
            </a:pPr>
            <a:endParaRPr lang="zh-CN" altLang="en-US" sz="1400"/>
          </a:p>
          <a:p>
            <a:pPr marL="285750" indent="-285750">
              <a:buFont typeface="Arial" panose="020B0604020202020204" pitchFamily="34" charset="0"/>
              <a:buChar char="•"/>
            </a:pPr>
            <a:endParaRPr lang="zh-CN" altLang="en-US"/>
          </a:p>
          <a:p>
            <a:endParaRPr lang="zh-CN" altLang="en-US"/>
          </a:p>
        </p:txBody>
      </p:sp>
      <p:pic>
        <p:nvPicPr>
          <p:cNvPr id="5" name="图片 4" descr="LW5uUiHHCs"/>
          <p:cNvPicPr>
            <a:picLocks noChangeAspect="1"/>
          </p:cNvPicPr>
          <p:nvPr/>
        </p:nvPicPr>
        <p:blipFill>
          <a:blip r:embed="rId3"/>
          <a:stretch>
            <a:fillRect/>
          </a:stretch>
        </p:blipFill>
        <p:spPr>
          <a:xfrm>
            <a:off x="4424045" y="2402205"/>
            <a:ext cx="3128010" cy="2508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6915" y="147955"/>
            <a:ext cx="6080125" cy="751840"/>
          </a:xfrm>
          <a:prstGeom prst="rect">
            <a:avLst/>
          </a:prstGeom>
          <a:noFill/>
        </p:spPr>
        <p:txBody>
          <a:bodyPr wrap="square" rtlCol="0">
            <a:noAutofit/>
          </a:bodyPr>
          <a:p>
            <a:r>
              <a:rPr lang="en-US" sz="2000" b="1" dirty="0">
                <a:solidFill>
                  <a:srgbClr val="C8703D"/>
                </a:solidFill>
                <a:latin typeface="Noto Sans SC" pitchFamily="34" charset="0"/>
                <a:ea typeface="Noto Sans SC" pitchFamily="34" charset="-122"/>
                <a:cs typeface="Noto Sans SC" pitchFamily="34" charset="-120"/>
              </a:rPr>
              <a:t>婚姻</a:t>
            </a:r>
            <a:endParaRPr lang="en-US" sz="2000" b="1" dirty="0">
              <a:solidFill>
                <a:srgbClr val="C8703D"/>
              </a:solidFill>
              <a:latin typeface="Noto Sans SC" pitchFamily="34" charset="0"/>
              <a:ea typeface="Noto Sans SC" pitchFamily="34" charset="-122"/>
              <a:cs typeface="Noto Sans SC" pitchFamily="34" charset="-120"/>
            </a:endParaRPr>
          </a:p>
          <a:p>
            <a:r>
              <a:rPr lang="en-US" sz="2000" b="1" dirty="0">
                <a:solidFill>
                  <a:srgbClr val="C8703D"/>
                </a:solidFill>
                <a:latin typeface="Noto Sans SC" pitchFamily="34" charset="0"/>
                <a:ea typeface="Noto Sans SC" pitchFamily="34" charset="-122"/>
                <a:cs typeface="Noto Sans SC" pitchFamily="34" charset="-120"/>
              </a:rPr>
              <a:t>    ——</a:t>
            </a:r>
            <a:r>
              <a:rPr lang="en-US" sz="2000" b="1" dirty="0">
                <a:solidFill>
                  <a:srgbClr val="C8703D"/>
                </a:solidFill>
                <a:latin typeface="Noto Sans SC" pitchFamily="34" charset="0"/>
                <a:ea typeface="Noto Sans SC" pitchFamily="34" charset="-122"/>
                <a:cs typeface="Noto Sans SC" pitchFamily="34" charset="-120"/>
                <a:sym typeface="+mn-ea"/>
              </a:rPr>
              <a:t>相亲过程中的观念问题</a:t>
            </a:r>
            <a:endParaRPr lang="en-US" sz="2000" b="1" dirty="0">
              <a:solidFill>
                <a:srgbClr val="C8703D"/>
              </a:solidFill>
              <a:latin typeface="Noto Sans SC" pitchFamily="34" charset="0"/>
              <a:ea typeface="Noto Sans SC" pitchFamily="34" charset="-122"/>
              <a:cs typeface="Noto Sans SC" pitchFamily="34" charset="-120"/>
            </a:endParaRPr>
          </a:p>
          <a:p>
            <a:endParaRPr lang="en-US" altLang="zh-CN" sz="2000"/>
          </a:p>
        </p:txBody>
      </p:sp>
      <p:pic>
        <p:nvPicPr>
          <p:cNvPr id="4" name="Image 0" descr="https://assets.mindshow.fun/file/7289670/088666438177481ea92a0795033647ff?x-oss-process=style/img"/>
          <p:cNvPicPr>
            <a:picLocks noChangeAspect="1"/>
          </p:cNvPicPr>
          <p:nvPr>
            <p:custDataLst>
              <p:tags r:id="rId1"/>
            </p:custDataLst>
          </p:nvPr>
        </p:nvPicPr>
        <p:blipFill>
          <a:blip r:embed="rId2"/>
          <a:stretch>
            <a:fillRect/>
          </a:stretch>
        </p:blipFill>
        <p:spPr>
          <a:xfrm>
            <a:off x="4489133" y="1506220"/>
            <a:ext cx="4195763" cy="2795588"/>
          </a:xfrm>
          <a:prstGeom prst="rect">
            <a:avLst/>
          </a:prstGeom>
        </p:spPr>
      </p:pic>
      <p:sp>
        <p:nvSpPr>
          <p:cNvPr id="3" name="文本框 2"/>
          <p:cNvSpPr txBox="1"/>
          <p:nvPr/>
        </p:nvSpPr>
        <p:spPr>
          <a:xfrm>
            <a:off x="586105" y="1579245"/>
            <a:ext cx="3302635" cy="3564255"/>
          </a:xfrm>
          <a:prstGeom prst="rect">
            <a:avLst/>
          </a:prstGeom>
          <a:noFill/>
        </p:spPr>
        <p:txBody>
          <a:bodyPr wrap="square" rtlCol="0">
            <a:noAutofit/>
          </a:bodyPr>
          <a:p>
            <a:pPr marL="285750" indent="-285750">
              <a:buFont typeface="Arial" panose="020B0604020202020204" pitchFamily="34" charset="0"/>
              <a:buChar char="•"/>
            </a:pPr>
            <a:r>
              <a:rPr lang="zh-CN" altLang="en-US"/>
              <a:t>相亲的终极目的是婚姻 </a:t>
            </a:r>
            <a:endParaRPr lang="zh-CN" altLang="en-US"/>
          </a:p>
          <a:p>
            <a:pPr marL="285750" indent="-285750">
              <a:buFont typeface="Arial" panose="020B0604020202020204" pitchFamily="34" charset="0"/>
              <a:buChar char="•"/>
            </a:pPr>
            <a:r>
              <a:rPr lang="zh-CN" altLang="en-US"/>
              <a:t>爱情只是一个副产品</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 </a:t>
            </a:r>
            <a:r>
              <a:rPr lang="zh-CN" altLang="en-US"/>
              <a:t>在这个过程中，爱情的重要性不会高于车子、房子、 职业学历、 外贸户口等等硬件 </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所以把爱情的正向因素当作相亲的时候自己的优势就很容易忽视自身在硬件储备上的不足 从而显得自己普通又自信</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DIAGRAM_VIRTUALLY_FRAME" val="{&quot;height&quot;:275.0072440944882,&quot;left&quot;:95.1,&quot;top&quot;:119.7,&quot;width&quot;:642.5988976377954}"/>
</p:tagLst>
</file>

<file path=ppt/tags/tag13.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14.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15.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16.xml><?xml version="1.0" encoding="utf-8"?>
<p:tagLst xmlns:p="http://schemas.openxmlformats.org/presentationml/2006/main">
  <p:tag name="KSO_WM_DIAGRAM_VIRTUALLY_FRAME" val="{&quot;height&quot;:275.0072440944882,&quot;left&quot;:95.1,&quot;top&quot;:119.7,&quot;width&quot;:642.5988976377954}"/>
</p:tagLst>
</file>

<file path=ppt/tags/tag17.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18.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19.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2.xml><?xml version="1.0" encoding="utf-8"?>
<p:tagLst xmlns:p="http://schemas.openxmlformats.org/presentationml/2006/main">
  <p:tag name="KSO_WM_DIAGRAM_VIRTUALLY_FRAME" val="{&quot;height&quot;:275.0072440944882,&quot;left&quot;:95.1,&quot;top&quot;:119.7,&quot;width&quot;:642.5988976377954}"/>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DIAGRAM_VIRTUALLY_FRAME" val="{&quot;height&quot;:351.82377952755905,&quot;left&quot;:60.7,&quot;top&quot;:60.65,&quot;width&quot;:611.85}"/>
</p:tagLst>
</file>

<file path=ppt/tags/tag55.xml><?xml version="1.0" encoding="utf-8"?>
<p:tagLst xmlns:p="http://schemas.openxmlformats.org/presentationml/2006/main">
  <p:tag name="KSO_WM_DIAGRAM_VIRTUALLY_FRAME" val="{&quot;height&quot;:351.82377952755905,&quot;left&quot;:60.7,&quot;top&quot;:60.65,&quot;width&quot;:611.85}"/>
</p:tagLst>
</file>

<file path=ppt/tags/tag56.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57.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58.xml><?xml version="1.0" encoding="utf-8"?>
<p:tagLst xmlns:p="http://schemas.openxmlformats.org/presentationml/2006/main">
  <p:tag name="KSO_WM_DIAGRAM_VIRTUALLY_FRAME" val="{&quot;height&quot;:351.82377952755905,&quot;left&quot;:60.7,&quot;top&quot;:60.65,&quot;width&quot;:611.85}"/>
</p:tagLst>
</file>

<file path=ppt/tags/tag59.xml><?xml version="1.0" encoding="utf-8"?>
<p:tagLst xmlns:p="http://schemas.openxmlformats.org/presentationml/2006/main">
  <p:tag name="KSO_WM_DIAGRAM_VIRTUALLY_FRAME" val="{&quot;height&quot;:351.82377952755905,&quot;left&quot;:60.7,&quot;top&quot;:60.65,&quot;width&quot;:611.85}"/>
</p:tagLst>
</file>

<file path=ppt/tags/tag6.xml><?xml version="1.0" encoding="utf-8"?>
<p:tagLst xmlns:p="http://schemas.openxmlformats.org/presentationml/2006/main">
  <p:tag name="KSO_WM_DIAGRAM_VIRTUALLY_FRAME" val="{&quot;height&quot;:275.0072440944882,&quot;left&quot;:95.1,&quot;top&quot;:119.7,&quot;width&quot;:642.5988976377954}"/>
</p:tagLst>
</file>

<file path=ppt/tags/tag60.xml><?xml version="1.0" encoding="utf-8"?>
<p:tagLst xmlns:p="http://schemas.openxmlformats.org/presentationml/2006/main">
  <p:tag name="KSO_WM_DIAGRAM_VIRTUALLY_FRAME" val="{&quot;height&quot;:351.82377952755905,&quot;left&quot;:60.7,&quot;top&quot;:60.65,&quot;width&quot;:611.85}"/>
</p:tagLst>
</file>

<file path=ppt/tags/tag61.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62.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63.xml><?xml version="1.0" encoding="utf-8"?>
<p:tagLst xmlns:p="http://schemas.openxmlformats.org/presentationml/2006/main">
  <p:tag name="KSO_WM_DIAGRAM_VIRTUALLY_FRAME" val="{&quot;height&quot;:351.82377952755905,&quot;left&quot;:60.7,&quot;top&quot;:60.65,&quot;width&quot;:611.85}"/>
</p:tagLst>
</file>

<file path=ppt/tags/tag64.xml><?xml version="1.0" encoding="utf-8"?>
<p:tagLst xmlns:p="http://schemas.openxmlformats.org/presentationml/2006/main">
  <p:tag name="KSO_WM_DIAGRAM_VIRTUALLY_FRAME" val="{&quot;height&quot;:351.82377952755905,&quot;left&quot;:60.7,&quot;top&quot;:60.65,&quot;width&quot;:611.85}"/>
</p:tagLst>
</file>

<file path=ppt/tags/tag65.xml><?xml version="1.0" encoding="utf-8"?>
<p:tagLst xmlns:p="http://schemas.openxmlformats.org/presentationml/2006/main">
  <p:tag name="KSO_WM_DIAGRAM_VIRTUALLY_FRAME" val="{&quot;height&quot;:351.82377952755905,&quot;left&quot;:60.7,&quot;top&quot;:60.65,&quot;width&quot;:611.85}"/>
</p:tagLst>
</file>

<file path=ppt/tags/tag66.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67.xml><?xml version="1.0" encoding="utf-8"?>
<p:tagLst xmlns:p="http://schemas.openxmlformats.org/presentationml/2006/main">
  <p:tag name="KSO_WM_BEAUTIFY_FLAG" val=""/>
  <p:tag name="KSO_WM_DIAGRAM_VIRTUALLY_FRAME" val="{&quot;height&quot;:351.82377952755905,&quot;left&quot;:60.7,&quot;top&quot;:60.65,&quot;width&quot;:611.85}"/>
</p:tagLst>
</file>

<file path=ppt/tags/tag68.xml><?xml version="1.0" encoding="utf-8"?>
<p:tagLst xmlns:p="http://schemas.openxmlformats.org/presentationml/2006/main">
  <p:tag name="KSO_WM_DIAGRAM_VIRTUALLY_FRAME" val="{&quot;height&quot;:351.82377952755905,&quot;left&quot;:60.7,&quot;top&quot;:60.65,&quot;width&quot;:611.85}"/>
</p:tagLst>
</file>

<file path=ppt/tags/tag69.xml><?xml version="1.0" encoding="utf-8"?>
<p:tagLst xmlns:p="http://schemas.openxmlformats.org/presentationml/2006/main">
  <p:tag name="commondata" val="eyJoZGlkIjoiMDFmZjUwNDM5MjMwMTNjYjBjOTkyYzk0MDFhZjg4YWYifQ=="/>
</p:tagLst>
</file>

<file path=ppt/tags/tag7.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8.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ags/tag9.xml><?xml version="1.0" encoding="utf-8"?>
<p:tagLst xmlns:p="http://schemas.openxmlformats.org/presentationml/2006/main">
  <p:tag name="KSO_WM_DIAGRAM_VIRTUALLY_FRAME" val="{&quot;height&quot;:275.0072440944882,&quot;left&quot;:95.1,&quot;top&quot;:119.7,&quot;width&quot;:642.5988976377954}"/>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1313</Words>
  <Application>WPS 演示</Application>
  <PresentationFormat>On-screen Show (16:9)</PresentationFormat>
  <Paragraphs>141</Paragraphs>
  <Slides>14</Slides>
  <Notes>19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14</vt:i4>
      </vt:variant>
    </vt:vector>
  </HeadingPairs>
  <TitlesOfParts>
    <vt:vector size="31" baseType="lpstr">
      <vt:lpstr>Arial</vt:lpstr>
      <vt:lpstr>宋体</vt:lpstr>
      <vt:lpstr>Wingdings</vt:lpstr>
      <vt:lpstr>Noto Sans SC</vt:lpstr>
      <vt:lpstr>Segoe Print</vt:lpstr>
      <vt:lpstr>Noto Sans SC</vt:lpstr>
      <vt:lpstr>Noto Sans SC</vt:lpstr>
      <vt:lpstr>猫啃网风雅宋</vt:lpstr>
      <vt:lpstr>HarmonyOS Sans SC Light</vt:lpstr>
      <vt:lpstr>阿里巴巴普惠体 2.0 55 Regular</vt:lpstr>
      <vt:lpstr>Calibri</vt:lpstr>
      <vt:lpstr>等线</vt:lpstr>
      <vt:lpstr>微软雅黑</vt:lpstr>
      <vt:lpstr>Arial Unicode MS</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讨厌相亲的原因</dc:title>
  <dc:creator>MindShow.fun</dc:creator>
  <dc:subject>SUBTITLE HERE</dc:subject>
  <cp:lastModifiedBy>墨髯</cp:lastModifiedBy>
  <cp:revision>7</cp:revision>
  <dcterms:created xsi:type="dcterms:W3CDTF">2024-02-28T13:52:00Z</dcterms:created>
  <dcterms:modified xsi:type="dcterms:W3CDTF">2024-06-05T03:24:05Z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2FCD00F3ECC3416FACB7EDE355DEE559_13</vt:lpwstr>
  </property>
  <property fmtid="{D5CDD505-2E9C-101B-9397-08002B2CF9AE}" pid="3" name="KSOProductBuildVer">
    <vt:lpwstr>2052-12.1.0.16729</vt:lpwstr>
  </property>
</Properties>
</file>