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sldIdLst>
    <p:sldId id="357" r:id="rId5"/>
    <p:sldId id="394" r:id="rId6"/>
    <p:sldId id="359" r:id="rId7"/>
    <p:sldId id="360" r:id="rId8"/>
    <p:sldId id="361" r:id="rId9"/>
    <p:sldId id="395" r:id="rId10"/>
    <p:sldId id="363" r:id="rId11"/>
    <p:sldId id="396" r:id="rId12"/>
    <p:sldId id="365" r:id="rId13"/>
    <p:sldId id="397" r:id="rId14"/>
    <p:sldId id="401" r:id="rId15"/>
    <p:sldId id="368"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29" r:id="rId31"/>
    <p:sldId id="417" r:id="rId32"/>
    <p:sldId id="418" r:id="rId33"/>
    <p:sldId id="419" r:id="rId34"/>
    <p:sldId id="420" r:id="rId35"/>
    <p:sldId id="430" r:id="rId36"/>
    <p:sldId id="432" r:id="rId37"/>
    <p:sldId id="421" r:id="rId38"/>
    <p:sldId id="422" r:id="rId39"/>
    <p:sldId id="431" r:id="rId40"/>
    <p:sldId id="433" r:id="rId41"/>
    <p:sldId id="390" r:id="rId42"/>
    <p:sldId id="423" r:id="rId43"/>
    <p:sldId id="424" r:id="rId44"/>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何富军" initials="何" lastIdx="1" clrIdx="0"/>
  <p:cmAuthor id="2" name="作者" initials="A" lastIdx="0" clrIdx="1"/>
  <p:cmAuthor id="3" name="fafa" initials="f" lastIdx="2" clrIdx="1"/>
  <p:cmAuthor id="4" name="王习习" initials="王"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61" d="100"/>
          <a:sy n="61" d="100"/>
        </p:scale>
        <p:origin x="78" y="414"/>
      </p:cViewPr>
      <p:guideLst>
        <p:guide orient="horz" pos="2160"/>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9" Type="http://schemas.openxmlformats.org/officeDocument/2006/relationships/tags" Target="tags/tag701.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1" Type="http://schemas.openxmlformats.org/officeDocument/2006/relationships/tags" Target="../tags/tag192.xml"/><Relationship Id="rId10" Type="http://schemas.openxmlformats.org/officeDocument/2006/relationships/tags" Target="../tags/tag191.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3" Type="http://schemas.openxmlformats.org/officeDocument/2006/relationships/tags" Target="../tags/tag216.xml"/><Relationship Id="rId12" Type="http://schemas.openxmlformats.org/officeDocument/2006/relationships/tags" Target="../tags/tag215.xml"/><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30.xml"/><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4" Type="http://schemas.openxmlformats.org/officeDocument/2006/relationships/tags" Target="../tags/tag235.xml"/><Relationship Id="rId13" Type="http://schemas.openxmlformats.org/officeDocument/2006/relationships/tags" Target="../tags/tag234.xml"/><Relationship Id="rId12" Type="http://schemas.openxmlformats.org/officeDocument/2006/relationships/tags" Target="../tags/tag233.xml"/><Relationship Id="rId11" Type="http://schemas.openxmlformats.org/officeDocument/2006/relationships/tags" Target="../tags/tag232.xml"/><Relationship Id="rId10" Type="http://schemas.openxmlformats.org/officeDocument/2006/relationships/tags" Target="../tags/tag231.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5" Type="http://schemas.openxmlformats.org/officeDocument/2006/relationships/tags" Target="../tags/tag254.xml"/><Relationship Id="rId14" Type="http://schemas.openxmlformats.org/officeDocument/2006/relationships/tags" Target="../tags/tag253.xml"/><Relationship Id="rId13" Type="http://schemas.openxmlformats.org/officeDocument/2006/relationships/tags" Target="../tags/tag252.xml"/><Relationship Id="rId12" Type="http://schemas.openxmlformats.org/officeDocument/2006/relationships/tags" Target="../tags/tag251.xml"/><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tags" Target="../tags/tag267.xml"/><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284.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289.xml"/><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1" Type="http://schemas.openxmlformats.org/officeDocument/2006/relationships/tags" Target="../tags/tag303.xml"/><Relationship Id="rId10" Type="http://schemas.openxmlformats.org/officeDocument/2006/relationships/tags" Target="../tags/tag302.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310.xml"/><Relationship Id="rId7" Type="http://schemas.openxmlformats.org/officeDocument/2006/relationships/tags" Target="../tags/tag309.xml"/><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tags" Target="../tags/tag317.xml"/><Relationship Id="rId7" Type="http://schemas.openxmlformats.org/officeDocument/2006/relationships/tags" Target="../tags/tag316.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3" Type="http://schemas.openxmlformats.org/officeDocument/2006/relationships/tags" Target="../tags/tag322.xml"/><Relationship Id="rId12" Type="http://schemas.openxmlformats.org/officeDocument/2006/relationships/tags" Target="../tags/tag321.xml"/><Relationship Id="rId11" Type="http://schemas.openxmlformats.org/officeDocument/2006/relationships/tags" Target="../tags/tag320.xml"/><Relationship Id="rId10" Type="http://schemas.openxmlformats.org/officeDocument/2006/relationships/tags" Target="../tags/tag319.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30.xml"/><Relationship Id="rId8" Type="http://schemas.openxmlformats.org/officeDocument/2006/relationships/tags" Target="../tags/tag329.xml"/><Relationship Id="rId7" Type="http://schemas.openxmlformats.org/officeDocument/2006/relationships/tags" Target="../tags/tag328.xml"/><Relationship Id="rId6" Type="http://schemas.openxmlformats.org/officeDocument/2006/relationships/tags" Target="../tags/tag327.xml"/><Relationship Id="rId5" Type="http://schemas.openxmlformats.org/officeDocument/2006/relationships/tags" Target="../tags/tag326.xml"/><Relationship Id="rId4" Type="http://schemas.openxmlformats.org/officeDocument/2006/relationships/tags" Target="../tags/tag325.xml"/><Relationship Id="rId3" Type="http://schemas.openxmlformats.org/officeDocument/2006/relationships/tags" Target="../tags/tag324.xml"/><Relationship Id="rId2" Type="http://schemas.openxmlformats.org/officeDocument/2006/relationships/tags" Target="../tags/tag323.xml"/><Relationship Id="rId11" Type="http://schemas.openxmlformats.org/officeDocument/2006/relationships/tags" Target="../tags/tag332.xml"/><Relationship Id="rId10" Type="http://schemas.openxmlformats.org/officeDocument/2006/relationships/tags" Target="../tags/tag331.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40.xml"/><Relationship Id="rId8" Type="http://schemas.openxmlformats.org/officeDocument/2006/relationships/tags" Target="../tags/tag339.xml"/><Relationship Id="rId7" Type="http://schemas.openxmlformats.org/officeDocument/2006/relationships/tags" Target="../tags/tag338.xml"/><Relationship Id="rId6" Type="http://schemas.openxmlformats.org/officeDocument/2006/relationships/tags" Target="../tags/tag337.xml"/><Relationship Id="rId5" Type="http://schemas.openxmlformats.org/officeDocument/2006/relationships/tags" Target="../tags/tag336.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tags" Target="../tags/tag333.xml"/><Relationship Id="rId11" Type="http://schemas.openxmlformats.org/officeDocument/2006/relationships/tags" Target="../tags/tag342.xml"/><Relationship Id="rId10" Type="http://schemas.openxmlformats.org/officeDocument/2006/relationships/tags" Target="../tags/tag341.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50.xml"/><Relationship Id="rId8" Type="http://schemas.openxmlformats.org/officeDocument/2006/relationships/tags" Target="../tags/tag349.xml"/><Relationship Id="rId7" Type="http://schemas.openxmlformats.org/officeDocument/2006/relationships/tags" Target="../tags/tag348.xml"/><Relationship Id="rId6" Type="http://schemas.openxmlformats.org/officeDocument/2006/relationships/tags" Target="../tags/tag347.xml"/><Relationship Id="rId5" Type="http://schemas.openxmlformats.org/officeDocument/2006/relationships/tags" Target="../tags/tag346.xml"/><Relationship Id="rId4" Type="http://schemas.openxmlformats.org/officeDocument/2006/relationships/tags" Target="../tags/tag345.xml"/><Relationship Id="rId3" Type="http://schemas.openxmlformats.org/officeDocument/2006/relationships/tags" Target="../tags/tag344.xml"/><Relationship Id="rId2" Type="http://schemas.openxmlformats.org/officeDocument/2006/relationships/tags" Target="../tags/tag343.xml"/><Relationship Id="rId11" Type="http://schemas.openxmlformats.org/officeDocument/2006/relationships/tags" Target="../tags/tag352.xml"/><Relationship Id="rId10" Type="http://schemas.openxmlformats.org/officeDocument/2006/relationships/tags" Target="../tags/tag351.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60.xml"/><Relationship Id="rId8" Type="http://schemas.openxmlformats.org/officeDocument/2006/relationships/tags" Target="../tags/tag359.xml"/><Relationship Id="rId7" Type="http://schemas.openxmlformats.org/officeDocument/2006/relationships/tags" Target="../tags/tag358.xml"/><Relationship Id="rId6" Type="http://schemas.openxmlformats.org/officeDocument/2006/relationships/tags" Target="../tags/tag357.xml"/><Relationship Id="rId5" Type="http://schemas.openxmlformats.org/officeDocument/2006/relationships/tags" Target="../tags/tag356.xml"/><Relationship Id="rId4" Type="http://schemas.openxmlformats.org/officeDocument/2006/relationships/tags" Target="../tags/tag355.xml"/><Relationship Id="rId3" Type="http://schemas.openxmlformats.org/officeDocument/2006/relationships/tags" Target="../tags/tag354.xml"/><Relationship Id="rId2" Type="http://schemas.openxmlformats.org/officeDocument/2006/relationships/tags" Target="../tags/tag353.xml"/><Relationship Id="rId13" Type="http://schemas.openxmlformats.org/officeDocument/2006/relationships/tags" Target="../tags/tag364.xml"/><Relationship Id="rId12" Type="http://schemas.openxmlformats.org/officeDocument/2006/relationships/tags" Target="../tags/tag363.xml"/><Relationship Id="rId11" Type="http://schemas.openxmlformats.org/officeDocument/2006/relationships/tags" Target="../tags/tag362.xml"/><Relationship Id="rId10" Type="http://schemas.openxmlformats.org/officeDocument/2006/relationships/tags" Target="../tags/tag361.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72.xml"/><Relationship Id="rId8" Type="http://schemas.openxmlformats.org/officeDocument/2006/relationships/tags" Target="../tags/tag371.xml"/><Relationship Id="rId7" Type="http://schemas.openxmlformats.org/officeDocument/2006/relationships/tags" Target="../tags/tag370.xml"/><Relationship Id="rId6" Type="http://schemas.openxmlformats.org/officeDocument/2006/relationships/tags" Target="../tags/tag369.xml"/><Relationship Id="rId5" Type="http://schemas.openxmlformats.org/officeDocument/2006/relationships/tags" Target="../tags/tag368.xml"/><Relationship Id="rId4" Type="http://schemas.openxmlformats.org/officeDocument/2006/relationships/tags" Target="../tags/tag367.xml"/><Relationship Id="rId3" Type="http://schemas.openxmlformats.org/officeDocument/2006/relationships/tags" Target="../tags/tag366.xml"/><Relationship Id="rId2" Type="http://schemas.openxmlformats.org/officeDocument/2006/relationships/tags" Target="../tags/tag365.xml"/><Relationship Id="rId13" Type="http://schemas.openxmlformats.org/officeDocument/2006/relationships/tags" Target="../tags/tag376.xml"/><Relationship Id="rId12" Type="http://schemas.openxmlformats.org/officeDocument/2006/relationships/tags" Target="../tags/tag375.xml"/><Relationship Id="rId11" Type="http://schemas.openxmlformats.org/officeDocument/2006/relationships/tags" Target="../tags/tag374.xml"/><Relationship Id="rId10" Type="http://schemas.openxmlformats.org/officeDocument/2006/relationships/tags" Target="../tags/tag373.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22.xml"/><Relationship Id="rId23" Type="http://schemas.openxmlformats.org/officeDocument/2006/relationships/tags" Target="../tags/tag221.xml"/><Relationship Id="rId22" Type="http://schemas.openxmlformats.org/officeDocument/2006/relationships/tags" Target="../tags/tag220.xml"/><Relationship Id="rId21" Type="http://schemas.openxmlformats.org/officeDocument/2006/relationships/tags" Target="../tags/tag219.xml"/><Relationship Id="rId20" Type="http://schemas.openxmlformats.org/officeDocument/2006/relationships/tags" Target="../tags/tag218.xml"/><Relationship Id="rId2" Type="http://schemas.openxmlformats.org/officeDocument/2006/relationships/slideLayout" Target="../slideLayouts/slideLayout13.xml"/><Relationship Id="rId19" Type="http://schemas.openxmlformats.org/officeDocument/2006/relationships/tags" Target="../tags/tag217.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82.xml"/><Relationship Id="rId23" Type="http://schemas.openxmlformats.org/officeDocument/2006/relationships/tags" Target="../tags/tag381.xml"/><Relationship Id="rId22" Type="http://schemas.openxmlformats.org/officeDocument/2006/relationships/tags" Target="../tags/tag380.xml"/><Relationship Id="rId21" Type="http://schemas.openxmlformats.org/officeDocument/2006/relationships/tags" Target="../tags/tag379.xml"/><Relationship Id="rId20" Type="http://schemas.openxmlformats.org/officeDocument/2006/relationships/tags" Target="../tags/tag378.xml"/><Relationship Id="rId2" Type="http://schemas.openxmlformats.org/officeDocument/2006/relationships/slideLayout" Target="../slideLayouts/slideLayout31.xml"/><Relationship Id="rId19" Type="http://schemas.openxmlformats.org/officeDocument/2006/relationships/tags" Target="../tags/tag377.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s>
</file>

<file path=ppt/slides/_rels/slide10.xml.rels><?xml version="1.0" encoding="UTF-8" standalone="yes"?>
<Relationships xmlns="http://schemas.openxmlformats.org/package/2006/relationships"><Relationship Id="rId9" Type="http://schemas.openxmlformats.org/officeDocument/2006/relationships/tags" Target="../tags/tag459.xml"/><Relationship Id="rId8" Type="http://schemas.openxmlformats.org/officeDocument/2006/relationships/tags" Target="../tags/tag458.xml"/><Relationship Id="rId7" Type="http://schemas.openxmlformats.org/officeDocument/2006/relationships/image" Target="../media/image3.jpeg"/><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 Type="http://schemas.openxmlformats.org/officeDocument/2006/relationships/tags" Target="../tags/tag453.xml"/><Relationship Id="rId11" Type="http://schemas.openxmlformats.org/officeDocument/2006/relationships/slideLayout" Target="../slideLayouts/slideLayout36.xml"/><Relationship Id="rId10" Type="http://schemas.openxmlformats.org/officeDocument/2006/relationships/tags" Target="../tags/tag460.xml"/><Relationship Id="rId1" Type="http://schemas.openxmlformats.org/officeDocument/2006/relationships/tags" Target="../tags/tag452.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467.xml"/><Relationship Id="rId7" Type="http://schemas.openxmlformats.org/officeDocument/2006/relationships/tags" Target="../tags/tag466.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3" Type="http://schemas.openxmlformats.org/officeDocument/2006/relationships/tags" Target="../tags/tag462.xml"/><Relationship Id="rId2" Type="http://schemas.openxmlformats.org/officeDocument/2006/relationships/image" Target="../media/image4.jpeg"/><Relationship Id="rId1" Type="http://schemas.openxmlformats.org/officeDocument/2006/relationships/tags" Target="../tags/tag461.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471.xml"/><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s>
</file>

<file path=ppt/slides/_rels/slide13.xml.rels><?xml version="1.0" encoding="UTF-8" standalone="yes"?>
<Relationships xmlns="http://schemas.openxmlformats.org/package/2006/relationships"><Relationship Id="rId9" Type="http://schemas.openxmlformats.org/officeDocument/2006/relationships/tags" Target="../tags/tag479.xml"/><Relationship Id="rId8" Type="http://schemas.openxmlformats.org/officeDocument/2006/relationships/tags" Target="../tags/tag478.xml"/><Relationship Id="rId7" Type="http://schemas.openxmlformats.org/officeDocument/2006/relationships/tags" Target="../tags/tag477.xml"/><Relationship Id="rId6" Type="http://schemas.openxmlformats.org/officeDocument/2006/relationships/tags" Target="../tags/tag476.xml"/><Relationship Id="rId5" Type="http://schemas.openxmlformats.org/officeDocument/2006/relationships/image" Target="../media/image5.jpeg"/><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tags" Target="../tags/tag473.xml"/><Relationship Id="rId11" Type="http://schemas.openxmlformats.org/officeDocument/2006/relationships/slideLayout" Target="../slideLayouts/slideLayout36.xml"/><Relationship Id="rId10" Type="http://schemas.openxmlformats.org/officeDocument/2006/relationships/tags" Target="../tags/tag480.xml"/><Relationship Id="rId1" Type="http://schemas.openxmlformats.org/officeDocument/2006/relationships/tags" Target="../tags/tag472.xml"/></Relationships>
</file>

<file path=ppt/slides/_rels/slide14.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488.xml"/><Relationship Id="rId7" Type="http://schemas.openxmlformats.org/officeDocument/2006/relationships/tags" Target="../tags/tag487.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3" Type="http://schemas.openxmlformats.org/officeDocument/2006/relationships/slideLayout" Target="../slideLayouts/slideLayout36.xml"/><Relationship Id="rId12" Type="http://schemas.openxmlformats.org/officeDocument/2006/relationships/tags" Target="../tags/tag490.xml"/><Relationship Id="rId11" Type="http://schemas.openxmlformats.org/officeDocument/2006/relationships/image" Target="../media/image7.png"/><Relationship Id="rId10" Type="http://schemas.openxmlformats.org/officeDocument/2006/relationships/tags" Target="../tags/tag489.xml"/><Relationship Id="rId1" Type="http://schemas.openxmlformats.org/officeDocument/2006/relationships/tags" Target="../tags/tag481.xml"/></Relationships>
</file>

<file path=ppt/slides/_rels/slide15.xml.rels><?xml version="1.0" encoding="UTF-8" standalone="yes"?>
<Relationships xmlns="http://schemas.openxmlformats.org/package/2006/relationships"><Relationship Id="rId9" Type="http://schemas.openxmlformats.org/officeDocument/2006/relationships/tags" Target="../tags/tag498.xml"/><Relationship Id="rId8" Type="http://schemas.openxmlformats.org/officeDocument/2006/relationships/image" Target="../media/image8.png"/><Relationship Id="rId7" Type="http://schemas.openxmlformats.org/officeDocument/2006/relationships/tags" Target="../tags/tag497.xml"/><Relationship Id="rId6" Type="http://schemas.openxmlformats.org/officeDocument/2006/relationships/tags" Target="../tags/tag496.xml"/><Relationship Id="rId5" Type="http://schemas.openxmlformats.org/officeDocument/2006/relationships/tags" Target="../tags/tag495.xml"/><Relationship Id="rId4" Type="http://schemas.openxmlformats.org/officeDocument/2006/relationships/tags" Target="../tags/tag494.xml"/><Relationship Id="rId3" Type="http://schemas.openxmlformats.org/officeDocument/2006/relationships/tags" Target="../tags/tag493.xml"/><Relationship Id="rId2" Type="http://schemas.openxmlformats.org/officeDocument/2006/relationships/tags" Target="../tags/tag492.xml"/><Relationship Id="rId12" Type="http://schemas.openxmlformats.org/officeDocument/2006/relationships/slideLayout" Target="../slideLayouts/slideLayout36.xml"/><Relationship Id="rId11" Type="http://schemas.openxmlformats.org/officeDocument/2006/relationships/tags" Target="../tags/tag499.xml"/><Relationship Id="rId10" Type="http://schemas.openxmlformats.org/officeDocument/2006/relationships/image" Target="../media/image9.png"/><Relationship Id="rId1" Type="http://schemas.openxmlformats.org/officeDocument/2006/relationships/tags" Target="../tags/tag491.xml"/></Relationships>
</file>

<file path=ppt/slides/_rels/slide16.xml.rels><?xml version="1.0" encoding="UTF-8" standalone="yes"?>
<Relationships xmlns="http://schemas.openxmlformats.org/package/2006/relationships"><Relationship Id="rId9" Type="http://schemas.openxmlformats.org/officeDocument/2006/relationships/tags" Target="../tags/tag507.xml"/><Relationship Id="rId8" Type="http://schemas.openxmlformats.org/officeDocument/2006/relationships/tags" Target="../tags/tag506.xml"/><Relationship Id="rId7" Type="http://schemas.openxmlformats.org/officeDocument/2006/relationships/tags" Target="../tags/tag505.xml"/><Relationship Id="rId6" Type="http://schemas.openxmlformats.org/officeDocument/2006/relationships/tags" Target="../tags/tag504.xml"/><Relationship Id="rId5" Type="http://schemas.openxmlformats.org/officeDocument/2006/relationships/image" Target="../media/image10.jpeg"/><Relationship Id="rId4" Type="http://schemas.openxmlformats.org/officeDocument/2006/relationships/tags" Target="../tags/tag503.xml"/><Relationship Id="rId3" Type="http://schemas.openxmlformats.org/officeDocument/2006/relationships/tags" Target="../tags/tag502.xml"/><Relationship Id="rId2" Type="http://schemas.openxmlformats.org/officeDocument/2006/relationships/tags" Target="../tags/tag501.xml"/><Relationship Id="rId11" Type="http://schemas.openxmlformats.org/officeDocument/2006/relationships/slideLayout" Target="../slideLayouts/slideLayout36.xml"/><Relationship Id="rId10" Type="http://schemas.openxmlformats.org/officeDocument/2006/relationships/tags" Target="../tags/tag508.xml"/><Relationship Id="rId1" Type="http://schemas.openxmlformats.org/officeDocument/2006/relationships/tags" Target="../tags/tag500.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515.xml"/><Relationship Id="rId7" Type="http://schemas.openxmlformats.org/officeDocument/2006/relationships/tags" Target="../tags/tag514.xml"/><Relationship Id="rId6" Type="http://schemas.openxmlformats.org/officeDocument/2006/relationships/tags" Target="../tags/tag513.xml"/><Relationship Id="rId5" Type="http://schemas.openxmlformats.org/officeDocument/2006/relationships/image" Target="../media/image11.jpeg"/><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 Type="http://schemas.openxmlformats.org/officeDocument/2006/relationships/tags" Target="../tags/tag509.xml"/></Relationships>
</file>

<file path=ppt/slides/_rels/slide18.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523.xml"/><Relationship Id="rId7" Type="http://schemas.openxmlformats.org/officeDocument/2006/relationships/tags" Target="../tags/tag522.xml"/><Relationship Id="rId6" Type="http://schemas.openxmlformats.org/officeDocument/2006/relationships/tags" Target="../tags/tag521.xml"/><Relationship Id="rId5" Type="http://schemas.openxmlformats.org/officeDocument/2006/relationships/tags" Target="../tags/tag520.xml"/><Relationship Id="rId4" Type="http://schemas.openxmlformats.org/officeDocument/2006/relationships/tags" Target="../tags/tag519.xml"/><Relationship Id="rId3" Type="http://schemas.openxmlformats.org/officeDocument/2006/relationships/tags" Target="../tags/tag518.xml"/><Relationship Id="rId2" Type="http://schemas.openxmlformats.org/officeDocument/2006/relationships/tags" Target="../tags/tag517.xml"/><Relationship Id="rId13" Type="http://schemas.openxmlformats.org/officeDocument/2006/relationships/slideLayout" Target="../slideLayouts/slideLayout36.xml"/><Relationship Id="rId12" Type="http://schemas.openxmlformats.org/officeDocument/2006/relationships/tags" Target="../tags/tag525.xml"/><Relationship Id="rId11" Type="http://schemas.openxmlformats.org/officeDocument/2006/relationships/image" Target="../media/image13.png"/><Relationship Id="rId10" Type="http://schemas.openxmlformats.org/officeDocument/2006/relationships/tags" Target="../tags/tag524.xml"/><Relationship Id="rId1" Type="http://schemas.openxmlformats.org/officeDocument/2006/relationships/tags" Target="../tags/tag516.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530.xml"/><Relationship Id="rId6" Type="http://schemas.openxmlformats.org/officeDocument/2006/relationships/image" Target="../media/image15.png"/><Relationship Id="rId5" Type="http://schemas.openxmlformats.org/officeDocument/2006/relationships/tags" Target="../tags/tag529.xml"/><Relationship Id="rId4" Type="http://schemas.openxmlformats.org/officeDocument/2006/relationships/image" Target="../media/image14.png"/><Relationship Id="rId3" Type="http://schemas.openxmlformats.org/officeDocument/2006/relationships/tags" Target="../tags/tag528.xml"/><Relationship Id="rId2" Type="http://schemas.openxmlformats.org/officeDocument/2006/relationships/tags" Target="../tags/tag527.xml"/><Relationship Id="rId1" Type="http://schemas.openxmlformats.org/officeDocument/2006/relationships/tags" Target="../tags/tag526.xml"/></Relationships>
</file>

<file path=ppt/slides/_rels/slide2.xml.rels><?xml version="1.0" encoding="UTF-8" standalone="yes"?>
<Relationships xmlns="http://schemas.openxmlformats.org/package/2006/relationships"><Relationship Id="rId9" Type="http://schemas.openxmlformats.org/officeDocument/2006/relationships/tags" Target="../tags/tag394.xml"/><Relationship Id="rId8" Type="http://schemas.openxmlformats.org/officeDocument/2006/relationships/tags" Target="../tags/tag393.xml"/><Relationship Id="rId7" Type="http://schemas.openxmlformats.org/officeDocument/2006/relationships/tags" Target="../tags/tag392.xml"/><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tags" Target="../tags/tag388.xml"/><Relationship Id="rId29" Type="http://schemas.openxmlformats.org/officeDocument/2006/relationships/slideLayout" Target="../slideLayouts/slideLayout36.xml"/><Relationship Id="rId28" Type="http://schemas.openxmlformats.org/officeDocument/2006/relationships/tags" Target="../tags/tag413.xml"/><Relationship Id="rId27" Type="http://schemas.openxmlformats.org/officeDocument/2006/relationships/tags" Target="../tags/tag412.xml"/><Relationship Id="rId26" Type="http://schemas.openxmlformats.org/officeDocument/2006/relationships/tags" Target="../tags/tag411.xml"/><Relationship Id="rId25" Type="http://schemas.openxmlformats.org/officeDocument/2006/relationships/tags" Target="../tags/tag410.xml"/><Relationship Id="rId24" Type="http://schemas.openxmlformats.org/officeDocument/2006/relationships/tags" Target="../tags/tag409.xml"/><Relationship Id="rId23" Type="http://schemas.openxmlformats.org/officeDocument/2006/relationships/tags" Target="../tags/tag408.xml"/><Relationship Id="rId22" Type="http://schemas.openxmlformats.org/officeDocument/2006/relationships/tags" Target="../tags/tag407.xml"/><Relationship Id="rId21" Type="http://schemas.openxmlformats.org/officeDocument/2006/relationships/tags" Target="../tags/tag406.xml"/><Relationship Id="rId20" Type="http://schemas.openxmlformats.org/officeDocument/2006/relationships/tags" Target="../tags/tag405.xml"/><Relationship Id="rId2" Type="http://schemas.openxmlformats.org/officeDocument/2006/relationships/tags" Target="../tags/tag387.xml"/><Relationship Id="rId19" Type="http://schemas.openxmlformats.org/officeDocument/2006/relationships/tags" Target="../tags/tag404.xml"/><Relationship Id="rId18" Type="http://schemas.openxmlformats.org/officeDocument/2006/relationships/tags" Target="../tags/tag403.xml"/><Relationship Id="rId17" Type="http://schemas.openxmlformats.org/officeDocument/2006/relationships/tags" Target="../tags/tag402.xml"/><Relationship Id="rId16" Type="http://schemas.openxmlformats.org/officeDocument/2006/relationships/tags" Target="../tags/tag401.xml"/><Relationship Id="rId15" Type="http://schemas.openxmlformats.org/officeDocument/2006/relationships/tags" Target="../tags/tag400.xml"/><Relationship Id="rId14" Type="http://schemas.openxmlformats.org/officeDocument/2006/relationships/tags" Target="../tags/tag399.xml"/><Relationship Id="rId13" Type="http://schemas.openxmlformats.org/officeDocument/2006/relationships/tags" Target="../tags/tag398.xml"/><Relationship Id="rId12" Type="http://schemas.openxmlformats.org/officeDocument/2006/relationships/tags" Target="../tags/tag397.xml"/><Relationship Id="rId11" Type="http://schemas.openxmlformats.org/officeDocument/2006/relationships/tags" Target="../tags/tag396.xml"/><Relationship Id="rId10" Type="http://schemas.openxmlformats.org/officeDocument/2006/relationships/tags" Target="../tags/tag395.xml"/><Relationship Id="rId1" Type="http://schemas.openxmlformats.org/officeDocument/2006/relationships/tags" Target="../tags/tag386.xml"/></Relationships>
</file>

<file path=ppt/slides/_rels/slide20.xml.rels><?xml version="1.0" encoding="UTF-8" standalone="yes"?>
<Relationships xmlns="http://schemas.openxmlformats.org/package/2006/relationships"><Relationship Id="rId9" Type="http://schemas.openxmlformats.org/officeDocument/2006/relationships/tags" Target="../tags/tag538.xml"/><Relationship Id="rId8" Type="http://schemas.openxmlformats.org/officeDocument/2006/relationships/tags" Target="../tags/tag537.xml"/><Relationship Id="rId7" Type="http://schemas.openxmlformats.org/officeDocument/2006/relationships/tags" Target="../tags/tag536.xml"/><Relationship Id="rId6" Type="http://schemas.openxmlformats.org/officeDocument/2006/relationships/tags" Target="../tags/tag535.xml"/><Relationship Id="rId5" Type="http://schemas.openxmlformats.org/officeDocument/2006/relationships/image" Target="../media/image16.jpeg"/><Relationship Id="rId4" Type="http://schemas.openxmlformats.org/officeDocument/2006/relationships/tags" Target="../tags/tag534.xml"/><Relationship Id="rId3" Type="http://schemas.openxmlformats.org/officeDocument/2006/relationships/tags" Target="../tags/tag533.xml"/><Relationship Id="rId2" Type="http://schemas.openxmlformats.org/officeDocument/2006/relationships/tags" Target="../tags/tag532.xml"/><Relationship Id="rId11" Type="http://schemas.openxmlformats.org/officeDocument/2006/relationships/slideLayout" Target="../slideLayouts/slideLayout36.xml"/><Relationship Id="rId10" Type="http://schemas.openxmlformats.org/officeDocument/2006/relationships/tags" Target="../tags/tag539.xml"/><Relationship Id="rId1" Type="http://schemas.openxmlformats.org/officeDocument/2006/relationships/tags" Target="../tags/tag531.xml"/></Relationships>
</file>

<file path=ppt/slides/_rels/slide21.xml.rels><?xml version="1.0" encoding="UTF-8" standalone="yes"?>
<Relationships xmlns="http://schemas.openxmlformats.org/package/2006/relationships"><Relationship Id="rId9" Type="http://schemas.openxmlformats.org/officeDocument/2006/relationships/tags" Target="../tags/tag547.xml"/><Relationship Id="rId8" Type="http://schemas.openxmlformats.org/officeDocument/2006/relationships/image" Target="../media/image17.png"/><Relationship Id="rId7" Type="http://schemas.openxmlformats.org/officeDocument/2006/relationships/tags" Target="../tags/tag546.xml"/><Relationship Id="rId6" Type="http://schemas.openxmlformats.org/officeDocument/2006/relationships/tags" Target="../tags/tag545.xml"/><Relationship Id="rId5" Type="http://schemas.openxmlformats.org/officeDocument/2006/relationships/tags" Target="../tags/tag544.xml"/><Relationship Id="rId4" Type="http://schemas.openxmlformats.org/officeDocument/2006/relationships/tags" Target="../tags/tag543.xml"/><Relationship Id="rId3" Type="http://schemas.openxmlformats.org/officeDocument/2006/relationships/tags" Target="../tags/tag542.xml"/><Relationship Id="rId2" Type="http://schemas.openxmlformats.org/officeDocument/2006/relationships/tags" Target="../tags/tag541.xml"/><Relationship Id="rId14" Type="http://schemas.openxmlformats.org/officeDocument/2006/relationships/slideLayout" Target="../slideLayouts/slideLayout36.xml"/><Relationship Id="rId13" Type="http://schemas.openxmlformats.org/officeDocument/2006/relationships/tags" Target="../tags/tag549.xml"/><Relationship Id="rId12" Type="http://schemas.openxmlformats.org/officeDocument/2006/relationships/image" Target="../media/image19.png"/><Relationship Id="rId11" Type="http://schemas.openxmlformats.org/officeDocument/2006/relationships/tags" Target="../tags/tag548.xml"/><Relationship Id="rId10" Type="http://schemas.openxmlformats.org/officeDocument/2006/relationships/image" Target="../media/image18.png"/><Relationship Id="rId1" Type="http://schemas.openxmlformats.org/officeDocument/2006/relationships/tags" Target="../tags/tag540.xml"/></Relationships>
</file>

<file path=ppt/slides/_rels/slide22.xml.rels><?xml version="1.0" encoding="UTF-8" standalone="yes"?>
<Relationships xmlns="http://schemas.openxmlformats.org/package/2006/relationships"><Relationship Id="rId9" Type="http://schemas.openxmlformats.org/officeDocument/2006/relationships/tags" Target="../tags/tag557.xml"/><Relationship Id="rId8" Type="http://schemas.openxmlformats.org/officeDocument/2006/relationships/tags" Target="../tags/tag556.xml"/><Relationship Id="rId7" Type="http://schemas.openxmlformats.org/officeDocument/2006/relationships/tags" Target="../tags/tag555.xml"/><Relationship Id="rId6" Type="http://schemas.openxmlformats.org/officeDocument/2006/relationships/image" Target="../media/image20.jpeg"/><Relationship Id="rId5" Type="http://schemas.openxmlformats.org/officeDocument/2006/relationships/tags" Target="../tags/tag554.xml"/><Relationship Id="rId4" Type="http://schemas.openxmlformats.org/officeDocument/2006/relationships/tags" Target="../tags/tag553.xml"/><Relationship Id="rId3" Type="http://schemas.openxmlformats.org/officeDocument/2006/relationships/tags" Target="../tags/tag552.xml"/><Relationship Id="rId2" Type="http://schemas.openxmlformats.org/officeDocument/2006/relationships/tags" Target="../tags/tag551.xml"/><Relationship Id="rId12" Type="http://schemas.openxmlformats.org/officeDocument/2006/relationships/slideLayout" Target="../slideLayouts/slideLayout36.xml"/><Relationship Id="rId11" Type="http://schemas.openxmlformats.org/officeDocument/2006/relationships/tags" Target="../tags/tag559.xml"/><Relationship Id="rId10" Type="http://schemas.openxmlformats.org/officeDocument/2006/relationships/tags" Target="../tags/tag558.xml"/><Relationship Id="rId1" Type="http://schemas.openxmlformats.org/officeDocument/2006/relationships/tags" Target="../tags/tag550.xml"/></Relationships>
</file>

<file path=ppt/slides/_rels/slide23.xml.rels><?xml version="1.0" encoding="UTF-8" standalone="yes"?>
<Relationships xmlns="http://schemas.openxmlformats.org/package/2006/relationships"><Relationship Id="rId9" Type="http://schemas.openxmlformats.org/officeDocument/2006/relationships/tags" Target="../tags/tag567.xml"/><Relationship Id="rId8" Type="http://schemas.openxmlformats.org/officeDocument/2006/relationships/image" Target="../media/image21.png"/><Relationship Id="rId7" Type="http://schemas.openxmlformats.org/officeDocument/2006/relationships/tags" Target="../tags/tag566.xml"/><Relationship Id="rId6" Type="http://schemas.openxmlformats.org/officeDocument/2006/relationships/tags" Target="../tags/tag565.xml"/><Relationship Id="rId5" Type="http://schemas.openxmlformats.org/officeDocument/2006/relationships/tags" Target="../tags/tag564.xml"/><Relationship Id="rId4" Type="http://schemas.openxmlformats.org/officeDocument/2006/relationships/tags" Target="../tags/tag563.xml"/><Relationship Id="rId3" Type="http://schemas.openxmlformats.org/officeDocument/2006/relationships/tags" Target="../tags/tag562.xml"/><Relationship Id="rId2" Type="http://schemas.openxmlformats.org/officeDocument/2006/relationships/tags" Target="../tags/tag561.xml"/><Relationship Id="rId12" Type="http://schemas.openxmlformats.org/officeDocument/2006/relationships/slideLayout" Target="../slideLayouts/slideLayout36.xml"/><Relationship Id="rId11" Type="http://schemas.openxmlformats.org/officeDocument/2006/relationships/tags" Target="../tags/tag568.xml"/><Relationship Id="rId10" Type="http://schemas.openxmlformats.org/officeDocument/2006/relationships/image" Target="../media/image22.png"/><Relationship Id="rId1" Type="http://schemas.openxmlformats.org/officeDocument/2006/relationships/tags" Target="../tags/tag560.xml"/></Relationships>
</file>

<file path=ppt/slides/_rels/slide24.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576.xml"/><Relationship Id="rId7" Type="http://schemas.openxmlformats.org/officeDocument/2006/relationships/tags" Target="../tags/tag575.xml"/><Relationship Id="rId6" Type="http://schemas.openxmlformats.org/officeDocument/2006/relationships/tags" Target="../tags/tag574.xml"/><Relationship Id="rId5" Type="http://schemas.openxmlformats.org/officeDocument/2006/relationships/tags" Target="../tags/tag573.xml"/><Relationship Id="rId4" Type="http://schemas.openxmlformats.org/officeDocument/2006/relationships/tags" Target="../tags/tag572.xml"/><Relationship Id="rId3" Type="http://schemas.openxmlformats.org/officeDocument/2006/relationships/tags" Target="../tags/tag571.xml"/><Relationship Id="rId2" Type="http://schemas.openxmlformats.org/officeDocument/2006/relationships/tags" Target="../tags/tag570.xml"/><Relationship Id="rId13" Type="http://schemas.openxmlformats.org/officeDocument/2006/relationships/slideLayout" Target="../slideLayouts/slideLayout36.xml"/><Relationship Id="rId12" Type="http://schemas.openxmlformats.org/officeDocument/2006/relationships/tags" Target="../tags/tag578.xml"/><Relationship Id="rId11" Type="http://schemas.openxmlformats.org/officeDocument/2006/relationships/image" Target="../media/image24.png"/><Relationship Id="rId10" Type="http://schemas.openxmlformats.org/officeDocument/2006/relationships/tags" Target="../tags/tag577.xml"/><Relationship Id="rId1" Type="http://schemas.openxmlformats.org/officeDocument/2006/relationships/tags" Target="../tags/tag569.xml"/></Relationships>
</file>

<file path=ppt/slides/_rels/slide25.xml.rels><?xml version="1.0" encoding="UTF-8" standalone="yes"?>
<Relationships xmlns="http://schemas.openxmlformats.org/package/2006/relationships"><Relationship Id="rId9" Type="http://schemas.openxmlformats.org/officeDocument/2006/relationships/tags" Target="../tags/tag586.xml"/><Relationship Id="rId8" Type="http://schemas.openxmlformats.org/officeDocument/2006/relationships/tags" Target="../tags/tag585.xml"/><Relationship Id="rId7" Type="http://schemas.openxmlformats.org/officeDocument/2006/relationships/image" Target="../media/image25.jpeg"/><Relationship Id="rId6" Type="http://schemas.openxmlformats.org/officeDocument/2006/relationships/tags" Target="../tags/tag584.xml"/><Relationship Id="rId5" Type="http://schemas.openxmlformats.org/officeDocument/2006/relationships/tags" Target="../tags/tag583.xml"/><Relationship Id="rId4" Type="http://schemas.openxmlformats.org/officeDocument/2006/relationships/tags" Target="../tags/tag582.xml"/><Relationship Id="rId3" Type="http://schemas.openxmlformats.org/officeDocument/2006/relationships/tags" Target="../tags/tag581.xml"/><Relationship Id="rId2" Type="http://schemas.openxmlformats.org/officeDocument/2006/relationships/tags" Target="../tags/tag580.xml"/><Relationship Id="rId11" Type="http://schemas.openxmlformats.org/officeDocument/2006/relationships/slideLayout" Target="../slideLayouts/slideLayout36.xml"/><Relationship Id="rId10" Type="http://schemas.openxmlformats.org/officeDocument/2006/relationships/tags" Target="../tags/tag587.xml"/><Relationship Id="rId1" Type="http://schemas.openxmlformats.org/officeDocument/2006/relationships/tags" Target="../tags/tag579.xml"/></Relationships>
</file>

<file path=ppt/slides/_rels/slide26.xml.rels><?xml version="1.0" encoding="UTF-8" standalone="yes"?>
<Relationships xmlns="http://schemas.openxmlformats.org/package/2006/relationships"><Relationship Id="rId9" Type="http://schemas.openxmlformats.org/officeDocument/2006/relationships/tags" Target="../tags/tag595.xml"/><Relationship Id="rId8" Type="http://schemas.openxmlformats.org/officeDocument/2006/relationships/tags" Target="../tags/tag594.xml"/><Relationship Id="rId7" Type="http://schemas.openxmlformats.org/officeDocument/2006/relationships/tags" Target="../tags/tag593.xml"/><Relationship Id="rId6" Type="http://schemas.openxmlformats.org/officeDocument/2006/relationships/tags" Target="../tags/tag592.xml"/><Relationship Id="rId5" Type="http://schemas.openxmlformats.org/officeDocument/2006/relationships/image" Target="../media/image26.jpeg"/><Relationship Id="rId4" Type="http://schemas.openxmlformats.org/officeDocument/2006/relationships/tags" Target="../tags/tag591.xml"/><Relationship Id="rId3" Type="http://schemas.openxmlformats.org/officeDocument/2006/relationships/tags" Target="../tags/tag590.xml"/><Relationship Id="rId2" Type="http://schemas.openxmlformats.org/officeDocument/2006/relationships/tags" Target="../tags/tag589.xml"/><Relationship Id="rId11" Type="http://schemas.openxmlformats.org/officeDocument/2006/relationships/slideLayout" Target="../slideLayouts/slideLayout36.xml"/><Relationship Id="rId10" Type="http://schemas.openxmlformats.org/officeDocument/2006/relationships/tags" Target="../tags/tag596.xml"/><Relationship Id="rId1" Type="http://schemas.openxmlformats.org/officeDocument/2006/relationships/tags" Target="../tags/tag588.xml"/></Relationships>
</file>

<file path=ppt/slides/_rels/slide27.xml.rels><?xml version="1.0" encoding="UTF-8" standalone="yes"?>
<Relationships xmlns="http://schemas.openxmlformats.org/package/2006/relationships"><Relationship Id="rId9" Type="http://schemas.openxmlformats.org/officeDocument/2006/relationships/tags" Target="../tags/tag604.xml"/><Relationship Id="rId8" Type="http://schemas.openxmlformats.org/officeDocument/2006/relationships/tags" Target="../tags/tag603.xml"/><Relationship Id="rId7" Type="http://schemas.openxmlformats.org/officeDocument/2006/relationships/tags" Target="../tags/tag602.xml"/><Relationship Id="rId6" Type="http://schemas.openxmlformats.org/officeDocument/2006/relationships/tags" Target="../tags/tag601.xml"/><Relationship Id="rId5" Type="http://schemas.openxmlformats.org/officeDocument/2006/relationships/image" Target="../media/image26.jpeg"/><Relationship Id="rId4" Type="http://schemas.openxmlformats.org/officeDocument/2006/relationships/tags" Target="../tags/tag600.xml"/><Relationship Id="rId3" Type="http://schemas.openxmlformats.org/officeDocument/2006/relationships/tags" Target="../tags/tag599.xml"/><Relationship Id="rId2" Type="http://schemas.openxmlformats.org/officeDocument/2006/relationships/tags" Target="../tags/tag598.xml"/><Relationship Id="rId11" Type="http://schemas.openxmlformats.org/officeDocument/2006/relationships/slideLayout" Target="../slideLayouts/slideLayout36.xml"/><Relationship Id="rId10" Type="http://schemas.openxmlformats.org/officeDocument/2006/relationships/tags" Target="../tags/tag605.xml"/><Relationship Id="rId1" Type="http://schemas.openxmlformats.org/officeDocument/2006/relationships/tags" Target="../tags/tag597.xml"/></Relationships>
</file>

<file path=ppt/slides/_rels/slide28.xml.rels><?xml version="1.0" encoding="UTF-8" standalone="yes"?>
<Relationships xmlns="http://schemas.openxmlformats.org/package/2006/relationships"><Relationship Id="rId9" Type="http://schemas.openxmlformats.org/officeDocument/2006/relationships/tags" Target="../tags/tag613.xml"/><Relationship Id="rId8" Type="http://schemas.openxmlformats.org/officeDocument/2006/relationships/image" Target="../media/image27.png"/><Relationship Id="rId7" Type="http://schemas.openxmlformats.org/officeDocument/2006/relationships/tags" Target="../tags/tag612.xml"/><Relationship Id="rId6" Type="http://schemas.openxmlformats.org/officeDocument/2006/relationships/tags" Target="../tags/tag611.xml"/><Relationship Id="rId5" Type="http://schemas.openxmlformats.org/officeDocument/2006/relationships/tags" Target="../tags/tag610.xml"/><Relationship Id="rId4" Type="http://schemas.openxmlformats.org/officeDocument/2006/relationships/tags" Target="../tags/tag609.xml"/><Relationship Id="rId3" Type="http://schemas.openxmlformats.org/officeDocument/2006/relationships/tags" Target="../tags/tag608.xml"/><Relationship Id="rId2" Type="http://schemas.openxmlformats.org/officeDocument/2006/relationships/tags" Target="../tags/tag607.xml"/><Relationship Id="rId10" Type="http://schemas.openxmlformats.org/officeDocument/2006/relationships/slideLayout" Target="../slideLayouts/slideLayout36.xml"/><Relationship Id="rId1" Type="http://schemas.openxmlformats.org/officeDocument/2006/relationships/tags" Target="../tags/tag606.xml"/></Relationships>
</file>

<file path=ppt/slides/_rels/slide29.xml.rels><?xml version="1.0" encoding="UTF-8" standalone="yes"?>
<Relationships xmlns="http://schemas.openxmlformats.org/package/2006/relationships"><Relationship Id="rId9" Type="http://schemas.openxmlformats.org/officeDocument/2006/relationships/tags" Target="../tags/tag621.xml"/><Relationship Id="rId8" Type="http://schemas.openxmlformats.org/officeDocument/2006/relationships/tags" Target="../tags/tag620.xml"/><Relationship Id="rId7" Type="http://schemas.openxmlformats.org/officeDocument/2006/relationships/tags" Target="../tags/tag619.xml"/><Relationship Id="rId6" Type="http://schemas.openxmlformats.org/officeDocument/2006/relationships/image" Target="../media/image28.png"/><Relationship Id="rId5" Type="http://schemas.openxmlformats.org/officeDocument/2006/relationships/tags" Target="../tags/tag618.xml"/><Relationship Id="rId4" Type="http://schemas.openxmlformats.org/officeDocument/2006/relationships/tags" Target="../tags/tag617.xml"/><Relationship Id="rId3" Type="http://schemas.openxmlformats.org/officeDocument/2006/relationships/tags" Target="../tags/tag616.xml"/><Relationship Id="rId2" Type="http://schemas.openxmlformats.org/officeDocument/2006/relationships/tags" Target="../tags/tag615.xml"/><Relationship Id="rId10" Type="http://schemas.openxmlformats.org/officeDocument/2006/relationships/slideLayout" Target="../slideLayouts/slideLayout36.xml"/><Relationship Id="rId1" Type="http://schemas.openxmlformats.org/officeDocument/2006/relationships/tags" Target="../tags/tag614.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s>
</file>

<file path=ppt/slides/_rels/slide30.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tags" Target="../tags/tag628.xml"/><Relationship Id="rId7" Type="http://schemas.openxmlformats.org/officeDocument/2006/relationships/image" Target="../media/image29.png"/><Relationship Id="rId6" Type="http://schemas.openxmlformats.org/officeDocument/2006/relationships/tags" Target="../tags/tag627.xml"/><Relationship Id="rId5" Type="http://schemas.openxmlformats.org/officeDocument/2006/relationships/tags" Target="../tags/tag626.xml"/><Relationship Id="rId4" Type="http://schemas.openxmlformats.org/officeDocument/2006/relationships/tags" Target="../tags/tag625.xml"/><Relationship Id="rId3" Type="http://schemas.openxmlformats.org/officeDocument/2006/relationships/tags" Target="../tags/tag624.xml"/><Relationship Id="rId2" Type="http://schemas.openxmlformats.org/officeDocument/2006/relationships/tags" Target="../tags/tag623.xml"/><Relationship Id="rId11" Type="http://schemas.openxmlformats.org/officeDocument/2006/relationships/slideLayout" Target="../slideLayouts/slideLayout36.xml"/><Relationship Id="rId10" Type="http://schemas.openxmlformats.org/officeDocument/2006/relationships/tags" Target="../tags/tag629.xml"/><Relationship Id="rId1" Type="http://schemas.openxmlformats.org/officeDocument/2006/relationships/tags" Target="../tags/tag622.xml"/></Relationships>
</file>

<file path=ppt/slides/_rels/slide31.xml.rels><?xml version="1.0" encoding="UTF-8" standalone="yes"?>
<Relationships xmlns="http://schemas.openxmlformats.org/package/2006/relationships"><Relationship Id="rId9" Type="http://schemas.openxmlformats.org/officeDocument/2006/relationships/tags" Target="../tags/tag637.xml"/><Relationship Id="rId8" Type="http://schemas.openxmlformats.org/officeDocument/2006/relationships/image" Target="../media/image31.png"/><Relationship Id="rId7" Type="http://schemas.openxmlformats.org/officeDocument/2006/relationships/tags" Target="../tags/tag636.xml"/><Relationship Id="rId6" Type="http://schemas.openxmlformats.org/officeDocument/2006/relationships/tags" Target="../tags/tag635.xml"/><Relationship Id="rId5" Type="http://schemas.openxmlformats.org/officeDocument/2006/relationships/tags" Target="../tags/tag634.xml"/><Relationship Id="rId4" Type="http://schemas.openxmlformats.org/officeDocument/2006/relationships/tags" Target="../tags/tag633.xml"/><Relationship Id="rId3" Type="http://schemas.openxmlformats.org/officeDocument/2006/relationships/tags" Target="../tags/tag632.xml"/><Relationship Id="rId2" Type="http://schemas.openxmlformats.org/officeDocument/2006/relationships/tags" Target="../tags/tag631.xml"/><Relationship Id="rId12" Type="http://schemas.openxmlformats.org/officeDocument/2006/relationships/slideLayout" Target="../slideLayouts/slideLayout36.xml"/><Relationship Id="rId11" Type="http://schemas.openxmlformats.org/officeDocument/2006/relationships/tags" Target="../tags/tag638.xml"/><Relationship Id="rId10" Type="http://schemas.openxmlformats.org/officeDocument/2006/relationships/image" Target="../media/image32.png"/><Relationship Id="rId1" Type="http://schemas.openxmlformats.org/officeDocument/2006/relationships/tags" Target="../tags/tag630.xml"/></Relationships>
</file>

<file path=ppt/slides/_rels/slide32.xml.rels><?xml version="1.0" encoding="UTF-8" standalone="yes"?>
<Relationships xmlns="http://schemas.openxmlformats.org/package/2006/relationships"><Relationship Id="rId9" Type="http://schemas.openxmlformats.org/officeDocument/2006/relationships/tags" Target="../tags/tag646.xml"/><Relationship Id="rId8" Type="http://schemas.openxmlformats.org/officeDocument/2006/relationships/image" Target="../media/image33.png"/><Relationship Id="rId7" Type="http://schemas.openxmlformats.org/officeDocument/2006/relationships/tags" Target="../tags/tag645.xml"/><Relationship Id="rId6" Type="http://schemas.openxmlformats.org/officeDocument/2006/relationships/tags" Target="../tags/tag644.xml"/><Relationship Id="rId5" Type="http://schemas.openxmlformats.org/officeDocument/2006/relationships/tags" Target="../tags/tag643.xml"/><Relationship Id="rId4" Type="http://schemas.openxmlformats.org/officeDocument/2006/relationships/tags" Target="../tags/tag642.xml"/><Relationship Id="rId3" Type="http://schemas.openxmlformats.org/officeDocument/2006/relationships/tags" Target="../tags/tag641.xml"/><Relationship Id="rId2" Type="http://schemas.openxmlformats.org/officeDocument/2006/relationships/tags" Target="../tags/tag640.xml"/><Relationship Id="rId10" Type="http://schemas.openxmlformats.org/officeDocument/2006/relationships/slideLayout" Target="../slideLayouts/slideLayout36.xml"/><Relationship Id="rId1" Type="http://schemas.openxmlformats.org/officeDocument/2006/relationships/tags" Target="../tags/tag639.xml"/></Relationships>
</file>

<file path=ppt/slides/_rels/slide33.xml.rels><?xml version="1.0" encoding="UTF-8" standalone="yes"?>
<Relationships xmlns="http://schemas.openxmlformats.org/package/2006/relationships"><Relationship Id="rId9" Type="http://schemas.openxmlformats.org/officeDocument/2006/relationships/tags" Target="../tags/tag654.xml"/><Relationship Id="rId8" Type="http://schemas.openxmlformats.org/officeDocument/2006/relationships/tags" Target="../tags/tag653.xml"/><Relationship Id="rId7" Type="http://schemas.openxmlformats.org/officeDocument/2006/relationships/tags" Target="../tags/tag652.xml"/><Relationship Id="rId6" Type="http://schemas.openxmlformats.org/officeDocument/2006/relationships/tags" Target="../tags/tag651.xml"/><Relationship Id="rId5" Type="http://schemas.openxmlformats.org/officeDocument/2006/relationships/image" Target="../media/image26.jpeg"/><Relationship Id="rId4" Type="http://schemas.openxmlformats.org/officeDocument/2006/relationships/tags" Target="../tags/tag650.xml"/><Relationship Id="rId3" Type="http://schemas.openxmlformats.org/officeDocument/2006/relationships/tags" Target="../tags/tag649.xml"/><Relationship Id="rId2" Type="http://schemas.openxmlformats.org/officeDocument/2006/relationships/tags" Target="../tags/tag648.xml"/><Relationship Id="rId11" Type="http://schemas.openxmlformats.org/officeDocument/2006/relationships/slideLayout" Target="../slideLayouts/slideLayout36.xml"/><Relationship Id="rId10" Type="http://schemas.openxmlformats.org/officeDocument/2006/relationships/tags" Target="../tags/tag655.xml"/><Relationship Id="rId1" Type="http://schemas.openxmlformats.org/officeDocument/2006/relationships/tags" Target="../tags/tag647.xml"/></Relationships>
</file>

<file path=ppt/slides/_rels/slide34.xml.rels><?xml version="1.0" encoding="UTF-8" standalone="yes"?>
<Relationships xmlns="http://schemas.openxmlformats.org/package/2006/relationships"><Relationship Id="rId9" Type="http://schemas.openxmlformats.org/officeDocument/2006/relationships/tags" Target="../tags/tag664.xml"/><Relationship Id="rId8" Type="http://schemas.openxmlformats.org/officeDocument/2006/relationships/tags" Target="../tags/tag663.xml"/><Relationship Id="rId7" Type="http://schemas.openxmlformats.org/officeDocument/2006/relationships/tags" Target="../tags/tag662.xml"/><Relationship Id="rId6" Type="http://schemas.openxmlformats.org/officeDocument/2006/relationships/tags" Target="../tags/tag661.xml"/><Relationship Id="rId5" Type="http://schemas.openxmlformats.org/officeDocument/2006/relationships/tags" Target="../tags/tag660.xml"/><Relationship Id="rId4" Type="http://schemas.openxmlformats.org/officeDocument/2006/relationships/tags" Target="../tags/tag659.xml"/><Relationship Id="rId3" Type="http://schemas.openxmlformats.org/officeDocument/2006/relationships/tags" Target="../tags/tag658.xml"/><Relationship Id="rId2" Type="http://schemas.openxmlformats.org/officeDocument/2006/relationships/tags" Target="../tags/tag657.xml"/><Relationship Id="rId12" Type="http://schemas.openxmlformats.org/officeDocument/2006/relationships/slideLayout" Target="../slideLayouts/slideLayout36.xml"/><Relationship Id="rId11" Type="http://schemas.openxmlformats.org/officeDocument/2006/relationships/tags" Target="../tags/tag665.xml"/><Relationship Id="rId10" Type="http://schemas.openxmlformats.org/officeDocument/2006/relationships/image" Target="../media/image34.png"/><Relationship Id="rId1" Type="http://schemas.openxmlformats.org/officeDocument/2006/relationships/tags" Target="../tags/tag656.xml"/></Relationships>
</file>

<file path=ppt/slides/_rels/slide35.xml.rels><?xml version="1.0" encoding="UTF-8" standalone="yes"?>
<Relationships xmlns="http://schemas.openxmlformats.org/package/2006/relationships"><Relationship Id="rId9" Type="http://schemas.openxmlformats.org/officeDocument/2006/relationships/tags" Target="../tags/tag672.xml"/><Relationship Id="rId8" Type="http://schemas.openxmlformats.org/officeDocument/2006/relationships/tags" Target="../tags/tag671.xml"/><Relationship Id="rId7" Type="http://schemas.openxmlformats.org/officeDocument/2006/relationships/image" Target="../media/image34.png"/><Relationship Id="rId6" Type="http://schemas.openxmlformats.org/officeDocument/2006/relationships/tags" Target="../tags/tag670.xml"/><Relationship Id="rId5" Type="http://schemas.openxmlformats.org/officeDocument/2006/relationships/image" Target="../media/image35.png"/><Relationship Id="rId4" Type="http://schemas.openxmlformats.org/officeDocument/2006/relationships/tags" Target="../tags/tag669.xml"/><Relationship Id="rId3" Type="http://schemas.openxmlformats.org/officeDocument/2006/relationships/tags" Target="../tags/tag668.xml"/><Relationship Id="rId2" Type="http://schemas.openxmlformats.org/officeDocument/2006/relationships/tags" Target="../tags/tag667.xml"/><Relationship Id="rId10" Type="http://schemas.openxmlformats.org/officeDocument/2006/relationships/slideLayout" Target="../slideLayouts/slideLayout36.xml"/><Relationship Id="rId1" Type="http://schemas.openxmlformats.org/officeDocument/2006/relationships/tags" Target="../tags/tag666.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36.xml"/><Relationship Id="rId6" Type="http://schemas.openxmlformats.org/officeDocument/2006/relationships/tags" Target="../tags/tag677.xml"/><Relationship Id="rId5" Type="http://schemas.openxmlformats.org/officeDocument/2006/relationships/image" Target="../media/image36.png"/><Relationship Id="rId4" Type="http://schemas.openxmlformats.org/officeDocument/2006/relationships/tags" Target="../tags/tag676.xml"/><Relationship Id="rId3" Type="http://schemas.openxmlformats.org/officeDocument/2006/relationships/tags" Target="../tags/tag675.xml"/><Relationship Id="rId2" Type="http://schemas.openxmlformats.org/officeDocument/2006/relationships/tags" Target="../tags/tag674.xml"/><Relationship Id="rId1" Type="http://schemas.openxmlformats.org/officeDocument/2006/relationships/tags" Target="../tags/tag673.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openxmlformats.org/officeDocument/2006/relationships/tags" Target="../tags/tag682.xml"/><Relationship Id="rId4" Type="http://schemas.openxmlformats.org/officeDocument/2006/relationships/tags" Target="../tags/tag681.xml"/><Relationship Id="rId3" Type="http://schemas.openxmlformats.org/officeDocument/2006/relationships/tags" Target="../tags/tag680.xml"/><Relationship Id="rId2" Type="http://schemas.openxmlformats.org/officeDocument/2006/relationships/tags" Target="../tags/tag679.xml"/><Relationship Id="rId1" Type="http://schemas.openxmlformats.org/officeDocument/2006/relationships/tags" Target="../tags/tag67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684.xml"/><Relationship Id="rId1" Type="http://schemas.openxmlformats.org/officeDocument/2006/relationships/tags" Target="../tags/tag683.xml"/></Relationships>
</file>

<file path=ppt/slides/_rels/slide39.xml.rels><?xml version="1.0" encoding="UTF-8" standalone="yes"?>
<Relationships xmlns="http://schemas.openxmlformats.org/package/2006/relationships"><Relationship Id="rId9" Type="http://schemas.openxmlformats.org/officeDocument/2006/relationships/tags" Target="../tags/tag692.xml"/><Relationship Id="rId8" Type="http://schemas.openxmlformats.org/officeDocument/2006/relationships/tags" Target="../tags/tag691.xml"/><Relationship Id="rId7" Type="http://schemas.openxmlformats.org/officeDocument/2006/relationships/tags" Target="../tags/tag690.xml"/><Relationship Id="rId6" Type="http://schemas.openxmlformats.org/officeDocument/2006/relationships/image" Target="../media/image37.jpeg"/><Relationship Id="rId5" Type="http://schemas.openxmlformats.org/officeDocument/2006/relationships/tags" Target="../tags/tag689.xml"/><Relationship Id="rId4" Type="http://schemas.openxmlformats.org/officeDocument/2006/relationships/tags" Target="../tags/tag688.xml"/><Relationship Id="rId3" Type="http://schemas.openxmlformats.org/officeDocument/2006/relationships/tags" Target="../tags/tag687.xml"/><Relationship Id="rId2" Type="http://schemas.openxmlformats.org/officeDocument/2006/relationships/tags" Target="../tags/tag686.xml"/><Relationship Id="rId10" Type="http://schemas.openxmlformats.org/officeDocument/2006/relationships/slideLayout" Target="../slideLayouts/slideLayout36.xml"/><Relationship Id="rId1" Type="http://schemas.openxmlformats.org/officeDocument/2006/relationships/tags" Target="../tags/tag685.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423.xml"/><Relationship Id="rId5" Type="http://schemas.openxmlformats.org/officeDocument/2006/relationships/tags" Target="../tags/tag422.xml"/><Relationship Id="rId4" Type="http://schemas.openxmlformats.org/officeDocument/2006/relationships/tags" Target="../tags/tag421.xml"/><Relationship Id="rId3" Type="http://schemas.openxmlformats.org/officeDocument/2006/relationships/tags" Target="../tags/tag420.xml"/><Relationship Id="rId2" Type="http://schemas.openxmlformats.org/officeDocument/2006/relationships/tags" Target="../tags/tag419.xml"/><Relationship Id="rId1" Type="http://schemas.openxmlformats.org/officeDocument/2006/relationships/tags" Target="../tags/tag418.xml"/></Relationships>
</file>

<file path=ppt/slides/_rels/slide40.xml.rels><?xml version="1.0" encoding="UTF-8" standalone="yes"?>
<Relationships xmlns="http://schemas.openxmlformats.org/package/2006/relationships"><Relationship Id="rId9" Type="http://schemas.openxmlformats.org/officeDocument/2006/relationships/tags" Target="../tags/tag700.xml"/><Relationship Id="rId8" Type="http://schemas.openxmlformats.org/officeDocument/2006/relationships/tags" Target="../tags/tag699.xml"/><Relationship Id="rId7" Type="http://schemas.openxmlformats.org/officeDocument/2006/relationships/tags" Target="../tags/tag698.xml"/><Relationship Id="rId6" Type="http://schemas.openxmlformats.org/officeDocument/2006/relationships/image" Target="../media/image38.jpeg"/><Relationship Id="rId5" Type="http://schemas.openxmlformats.org/officeDocument/2006/relationships/tags" Target="../tags/tag697.xml"/><Relationship Id="rId4" Type="http://schemas.openxmlformats.org/officeDocument/2006/relationships/tags" Target="../tags/tag696.xml"/><Relationship Id="rId3" Type="http://schemas.openxmlformats.org/officeDocument/2006/relationships/tags" Target="../tags/tag695.xml"/><Relationship Id="rId2" Type="http://schemas.openxmlformats.org/officeDocument/2006/relationships/tags" Target="../tags/tag694.xml"/><Relationship Id="rId10" Type="http://schemas.openxmlformats.org/officeDocument/2006/relationships/slideLayout" Target="../slideLayouts/slideLayout36.xml"/><Relationship Id="rId1" Type="http://schemas.openxmlformats.org/officeDocument/2006/relationships/tags" Target="../tags/tag69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tags" Target="../tags/tag424.xml"/></Relationships>
</file>

<file path=ppt/slides/_rels/slide6.xml.rels><?xml version="1.0" encoding="UTF-8" standalone="yes"?>
<Relationships xmlns="http://schemas.openxmlformats.org/package/2006/relationships"><Relationship Id="rId9" Type="http://schemas.openxmlformats.org/officeDocument/2006/relationships/tags" Target="../tags/tag435.xml"/><Relationship Id="rId8" Type="http://schemas.openxmlformats.org/officeDocument/2006/relationships/tags" Target="../tags/tag434.xml"/><Relationship Id="rId7" Type="http://schemas.openxmlformats.org/officeDocument/2006/relationships/tags" Target="../tags/tag433.xml"/><Relationship Id="rId6" Type="http://schemas.openxmlformats.org/officeDocument/2006/relationships/tags" Target="../tags/tag432.xml"/><Relationship Id="rId5" Type="http://schemas.openxmlformats.org/officeDocument/2006/relationships/image" Target="../media/image1.jpeg"/><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tags" Target="../tags/tag429.xml"/><Relationship Id="rId11" Type="http://schemas.openxmlformats.org/officeDocument/2006/relationships/slideLayout" Target="../slideLayouts/slideLayout36.xml"/><Relationship Id="rId10" Type="http://schemas.openxmlformats.org/officeDocument/2006/relationships/tags" Target="../tags/tag436.xml"/><Relationship Id="rId1" Type="http://schemas.openxmlformats.org/officeDocument/2006/relationships/tags" Target="../tags/tag42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440.xml"/><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tags" Target="../tags/tag437.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447.xml"/><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image" Target="../media/image2.jpeg"/><Relationship Id="rId4" Type="http://schemas.openxmlformats.org/officeDocument/2006/relationships/tags" Target="../tags/tag444.xml"/><Relationship Id="rId3" Type="http://schemas.openxmlformats.org/officeDocument/2006/relationships/tags" Target="../tags/tag443.xml"/><Relationship Id="rId2" Type="http://schemas.openxmlformats.org/officeDocument/2006/relationships/tags" Target="../tags/tag442.xml"/><Relationship Id="rId1" Type="http://schemas.openxmlformats.org/officeDocument/2006/relationships/tags" Target="../tags/tag44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451.xml"/><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tags" Target="../tags/tag4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normAutofit/>
          </a:bodyPr>
          <a:lstStyle/>
          <a:p>
            <a:pPr marL="0" indent="0" algn="ctr">
              <a:lnSpc>
                <a:spcPct val="100000"/>
              </a:lnSpc>
              <a:spcBef>
                <a:spcPts val="0"/>
              </a:spcBef>
              <a:spcAft>
                <a:spcPts val="0"/>
              </a:spcAft>
              <a:buSzPct val="100000"/>
              <a:buNone/>
            </a:pPr>
            <a:r>
              <a:rPr lang="zh-CN" altLang="zh-CN" sz="5900">
                <a:solidFill>
                  <a:schemeClr val="accent1"/>
                </a:solidFill>
              </a:rPr>
              <a:t>手写数字识别</a:t>
            </a:r>
            <a:endParaRPr lang="zh-CN" altLang="zh-CN" sz="5900">
              <a:solidFill>
                <a:schemeClr val="accent1"/>
              </a:solidFill>
            </a:endParaRPr>
          </a:p>
        </p:txBody>
      </p:sp>
      <p:sp>
        <p:nvSpPr>
          <p:cNvPr id="13" name="文本占位符 12"/>
          <p:cNvSpPr>
            <a:spLocks noGrp="1"/>
          </p:cNvSpPr>
          <p:nvPr>
            <p:custDataLst>
              <p:tags r:id="rId2"/>
            </p:custDataLst>
          </p:nvPr>
        </p:nvSpPr>
        <p:spPr>
          <a:xfrm>
            <a:off x="7554078" y="4681986"/>
            <a:ext cx="2523127" cy="412826"/>
          </a:xfrm>
          <a:prstGeom prst="rect">
            <a:avLst/>
          </a:prstGeom>
        </p:spPr>
        <p:txBody>
          <a:bodyPr vert="horz" lIns="90000" tIns="46800" rIns="90000" bIns="46800" rtlCol="0" anchor="ctr" anchorCtr="0">
            <a:normAutofit/>
          </a:bodyPr>
          <a:lstStyle>
            <a:lvl1pPr marL="0" indent="0" algn="l" defTabSz="914400" rtl="0" eaLnBrk="1" fontAlgn="auto" latinLnBrk="0" hangingPunct="1">
              <a:lnSpc>
                <a:spcPct val="10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dk1">
                    <a:lumMod val="85000"/>
                    <a:lumOff val="15000"/>
                  </a:schemeClr>
                </a:solidFill>
                <a:sym typeface="+mn-lt"/>
              </a:rPr>
              <a:t>汇报日期：</a:t>
            </a:r>
            <a:r>
              <a:rPr lang="en-US" altLang="zh-CN">
                <a:solidFill>
                  <a:schemeClr val="dk1">
                    <a:lumMod val="85000"/>
                    <a:lumOff val="15000"/>
                  </a:schemeClr>
                </a:solidFill>
                <a:sym typeface="+mn-lt"/>
              </a:rPr>
              <a:t>24-6-12</a:t>
            </a:r>
            <a:endParaRPr lang="en-US" altLang="zh-CN">
              <a:solidFill>
                <a:schemeClr val="dk1">
                  <a:lumMod val="85000"/>
                  <a:lumOff val="15000"/>
                </a:schemeClr>
              </a:solidFill>
              <a:sym typeface="+mn-lt"/>
            </a:endParaRPr>
          </a:p>
        </p:txBody>
      </p:sp>
      <p:sp>
        <p:nvSpPr>
          <p:cNvPr id="5" name="文本框 4"/>
          <p:cNvSpPr txBox="1"/>
          <p:nvPr/>
        </p:nvSpPr>
        <p:spPr>
          <a:xfrm>
            <a:off x="2150110" y="4681855"/>
            <a:ext cx="4161790" cy="645160"/>
          </a:xfrm>
          <a:prstGeom prst="rect">
            <a:avLst/>
          </a:prstGeom>
          <a:noFill/>
        </p:spPr>
        <p:txBody>
          <a:bodyPr wrap="square" rtlCol="0">
            <a:spAutoFit/>
          </a:bodyPr>
          <a:lstStyle/>
          <a:p>
            <a:pPr algn="ctr"/>
            <a:r>
              <a:rPr lang="zh-CN" altLang="en-US"/>
              <a:t>小组成员：余旺，吕伯华，常高林                          </a:t>
            </a:r>
            <a:r>
              <a:rPr lang="en-US" altLang="zh-CN"/>
              <a:t>     </a:t>
            </a:r>
            <a:r>
              <a:rPr lang="zh-CN" altLang="en-US"/>
              <a:t>刘治岐，万守正</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userDrawn="1">
            <p:custDataLst>
              <p:tags r:id="rId1"/>
            </p:custDataLst>
          </p:nvPr>
        </p:nvGrpSpPr>
        <p:grpSpPr>
          <a:xfrm>
            <a:off x="4001597" y="6045200"/>
            <a:ext cx="8190403" cy="812800"/>
            <a:chOff x="4001597" y="5613400"/>
            <a:chExt cx="8190403" cy="1244600"/>
          </a:xfrm>
        </p:grpSpPr>
        <p:sp>
          <p:nvSpPr>
            <p:cNvPr id="16"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等腰三角形 16"/>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59" name="任意多边形: 形状 58"/>
          <p:cNvSpPr/>
          <p:nvPr>
            <p:custDataLst>
              <p:tags r:id="rId4"/>
            </p:custDataLst>
          </p:nvPr>
        </p:nvSpPr>
        <p:spPr>
          <a:xfrm>
            <a:off x="6229472" y="752421"/>
            <a:ext cx="5354087" cy="5354087"/>
          </a:xfrm>
          <a:custGeom>
            <a:avLst/>
            <a:gdLst>
              <a:gd name="connsiteX0" fmla="*/ 2192419 w 4384838"/>
              <a:gd name="connsiteY0" fmla="*/ 426532 h 4384838"/>
              <a:gd name="connsiteX1" fmla="*/ 426532 w 4384838"/>
              <a:gd name="connsiteY1" fmla="*/ 2192419 h 4384838"/>
              <a:gd name="connsiteX2" fmla="*/ 2192419 w 4384838"/>
              <a:gd name="connsiteY2" fmla="*/ 3958306 h 4384838"/>
              <a:gd name="connsiteX3" fmla="*/ 3958306 w 4384838"/>
              <a:gd name="connsiteY3" fmla="*/ 2192419 h 4384838"/>
              <a:gd name="connsiteX4" fmla="*/ 2192419 w 4384838"/>
              <a:gd name="connsiteY4" fmla="*/ 426532 h 4384838"/>
              <a:gd name="connsiteX5" fmla="*/ 2192419 w 4384838"/>
              <a:gd name="connsiteY5" fmla="*/ 0 h 4384838"/>
              <a:gd name="connsiteX6" fmla="*/ 4384838 w 4384838"/>
              <a:gd name="connsiteY6" fmla="*/ 2192419 h 4384838"/>
              <a:gd name="connsiteX7" fmla="*/ 2192419 w 4384838"/>
              <a:gd name="connsiteY7" fmla="*/ 4384838 h 4384838"/>
              <a:gd name="connsiteX8" fmla="*/ 0 w 4384838"/>
              <a:gd name="connsiteY8" fmla="*/ 2192419 h 4384838"/>
              <a:gd name="connsiteX9" fmla="*/ 2192419 w 4384838"/>
              <a:gd name="connsiteY9" fmla="*/ 0 h 438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84838" h="4384838">
                <a:moveTo>
                  <a:pt x="2192419" y="426532"/>
                </a:moveTo>
                <a:cubicBezTo>
                  <a:pt x="1217147" y="426532"/>
                  <a:pt x="426532" y="1217147"/>
                  <a:pt x="426532" y="2192419"/>
                </a:cubicBezTo>
                <a:cubicBezTo>
                  <a:pt x="426532" y="3167691"/>
                  <a:pt x="1217147" y="3958306"/>
                  <a:pt x="2192419" y="3958306"/>
                </a:cubicBezTo>
                <a:cubicBezTo>
                  <a:pt x="3167691" y="3958306"/>
                  <a:pt x="3958306" y="3167691"/>
                  <a:pt x="3958306" y="2192419"/>
                </a:cubicBezTo>
                <a:cubicBezTo>
                  <a:pt x="3958306" y="1217147"/>
                  <a:pt x="3167691" y="426532"/>
                  <a:pt x="2192419" y="426532"/>
                </a:cubicBezTo>
                <a:close/>
                <a:moveTo>
                  <a:pt x="2192419" y="0"/>
                </a:moveTo>
                <a:cubicBezTo>
                  <a:pt x="3403259" y="0"/>
                  <a:pt x="4384838" y="981579"/>
                  <a:pt x="4384838" y="2192419"/>
                </a:cubicBezTo>
                <a:cubicBezTo>
                  <a:pt x="4384838" y="3403259"/>
                  <a:pt x="3403259" y="4384838"/>
                  <a:pt x="2192419" y="4384838"/>
                </a:cubicBezTo>
                <a:cubicBezTo>
                  <a:pt x="981579" y="4384838"/>
                  <a:pt x="0" y="3403259"/>
                  <a:pt x="0" y="2192419"/>
                </a:cubicBezTo>
                <a:cubicBezTo>
                  <a:pt x="0" y="981579"/>
                  <a:pt x="981579" y="0"/>
                  <a:pt x="2192419" y="0"/>
                </a:cubicBezTo>
                <a:close/>
              </a:path>
            </a:pathLst>
          </a:custGeom>
          <a:solidFill>
            <a:schemeClr val="lt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60" name="任意多边形: 形状 59"/>
          <p:cNvSpPr/>
          <p:nvPr>
            <p:custDataLst>
              <p:tags r:id="rId5"/>
            </p:custDataLst>
          </p:nvPr>
        </p:nvSpPr>
        <p:spPr>
          <a:xfrm>
            <a:off x="6229472" y="752421"/>
            <a:ext cx="4998015" cy="3977218"/>
          </a:xfrm>
          <a:custGeom>
            <a:avLst/>
            <a:gdLst>
              <a:gd name="connsiteX0" fmla="*/ 2192419 w 4093225"/>
              <a:gd name="connsiteY0" fmla="*/ 0 h 3257223"/>
              <a:gd name="connsiteX1" fmla="*/ 4010407 w 4093225"/>
              <a:gd name="connsiteY1" fmla="*/ 966617 h 3257223"/>
              <a:gd name="connsiteX2" fmla="*/ 4093225 w 4093225"/>
              <a:gd name="connsiteY2" fmla="*/ 1102939 h 3257223"/>
              <a:gd name="connsiteX3" fmla="*/ 3721968 w 4093225"/>
              <a:gd name="connsiteY3" fmla="*/ 1312496 h 3257223"/>
              <a:gd name="connsiteX4" fmla="*/ 3656720 w 4093225"/>
              <a:gd name="connsiteY4" fmla="*/ 1205095 h 3257223"/>
              <a:gd name="connsiteX5" fmla="*/ 2192419 w 4093225"/>
              <a:gd name="connsiteY5" fmla="*/ 426532 h 3257223"/>
              <a:gd name="connsiteX6" fmla="*/ 426532 w 4093225"/>
              <a:gd name="connsiteY6" fmla="*/ 2192419 h 3257223"/>
              <a:gd name="connsiteX7" fmla="*/ 639665 w 4093225"/>
              <a:gd name="connsiteY7" fmla="*/ 3034146 h 3257223"/>
              <a:gd name="connsiteX8" fmla="*/ 647880 w 4093225"/>
              <a:gd name="connsiteY8" fmla="*/ 3047667 h 3257223"/>
              <a:gd name="connsiteX9" fmla="*/ 276622 w 4093225"/>
              <a:gd name="connsiteY9" fmla="*/ 3257223 h 3257223"/>
              <a:gd name="connsiteX10" fmla="*/ 264613 w 4093225"/>
              <a:gd name="connsiteY10" fmla="*/ 3237457 h 3257223"/>
              <a:gd name="connsiteX11" fmla="*/ 0 w 4093225"/>
              <a:gd name="connsiteY11" fmla="*/ 2192419 h 3257223"/>
              <a:gd name="connsiteX12" fmla="*/ 2192419 w 4093225"/>
              <a:gd name="connsiteY12" fmla="*/ 0 h 325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93225" h="3257223">
                <a:moveTo>
                  <a:pt x="2192419" y="0"/>
                </a:moveTo>
                <a:cubicBezTo>
                  <a:pt x="2949194" y="0"/>
                  <a:pt x="3616414" y="383429"/>
                  <a:pt x="4010407" y="966617"/>
                </a:cubicBezTo>
                <a:lnTo>
                  <a:pt x="4093225" y="1102939"/>
                </a:lnTo>
                <a:lnTo>
                  <a:pt x="3721968" y="1312496"/>
                </a:lnTo>
                <a:lnTo>
                  <a:pt x="3656720" y="1205095"/>
                </a:lnTo>
                <a:cubicBezTo>
                  <a:pt x="3339377" y="735366"/>
                  <a:pt x="2801964" y="426532"/>
                  <a:pt x="2192419" y="426532"/>
                </a:cubicBezTo>
                <a:cubicBezTo>
                  <a:pt x="1217147" y="426532"/>
                  <a:pt x="426532" y="1217147"/>
                  <a:pt x="426532" y="2192419"/>
                </a:cubicBezTo>
                <a:cubicBezTo>
                  <a:pt x="426532" y="2497192"/>
                  <a:pt x="503741" y="2783931"/>
                  <a:pt x="639665" y="3034146"/>
                </a:cubicBezTo>
                <a:lnTo>
                  <a:pt x="647880" y="3047667"/>
                </a:lnTo>
                <a:lnTo>
                  <a:pt x="276622" y="3257223"/>
                </a:lnTo>
                <a:lnTo>
                  <a:pt x="264613" y="3237457"/>
                </a:lnTo>
                <a:cubicBezTo>
                  <a:pt x="95858" y="2926805"/>
                  <a:pt x="0" y="2570807"/>
                  <a:pt x="0" y="2192419"/>
                </a:cubicBezTo>
                <a:cubicBezTo>
                  <a:pt x="0" y="981579"/>
                  <a:pt x="981579" y="0"/>
                  <a:pt x="2192419" y="0"/>
                </a:cubicBezTo>
                <a:close/>
              </a:path>
            </a:pathLst>
          </a:custGeom>
          <a:gradFill>
            <a:gsLst>
              <a:gs pos="0">
                <a:schemeClr val="accent1">
                  <a:lumMod val="40000"/>
                  <a:lumOff val="60000"/>
                </a:schemeClr>
              </a:gs>
              <a:gs pos="49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63" name="图片 62" descr="/data/cache/16a1436d34c38899d1a76c49775a3d6e.jpg16a1436d34c38899d1a76c49775a3d6e"/>
          <p:cNvPicPr>
            <a:picLocks noChangeAspect="1"/>
          </p:cNvPicPr>
          <p:nvPr>
            <p:custDataLst>
              <p:tags r:id="rId6"/>
            </p:custDataLst>
          </p:nvPr>
        </p:nvPicPr>
        <p:blipFill>
          <a:blip r:embed="rId7"/>
          <a:srcRect l="23875" r="23875"/>
          <a:stretch>
            <a:fillRect/>
          </a:stretch>
        </p:blipFill>
        <p:spPr>
          <a:xfrm>
            <a:off x="6747933" y="1238079"/>
            <a:ext cx="4382775" cy="4382774"/>
          </a:xfrm>
          <a:custGeom>
            <a:avLst/>
            <a:gdLst>
              <a:gd name="connsiteX0" fmla="*/ 1794661 w 3589362"/>
              <a:gd name="connsiteY0" fmla="*/ 0 h 3589361"/>
              <a:gd name="connsiteX1" fmla="*/ 1794701 w 3589362"/>
              <a:gd name="connsiteY1" fmla="*/ 0 h 3589361"/>
              <a:gd name="connsiteX2" fmla="*/ 1978177 w 3589362"/>
              <a:gd name="connsiteY2" fmla="*/ 9265 h 3589361"/>
              <a:gd name="connsiteX3" fmla="*/ 3589362 w 3589362"/>
              <a:gd name="connsiteY3" fmla="*/ 1794680 h 3589361"/>
              <a:gd name="connsiteX4" fmla="*/ 1794681 w 3589362"/>
              <a:gd name="connsiteY4" fmla="*/ 3589361 h 3589361"/>
              <a:gd name="connsiteX5" fmla="*/ 0 w 3589362"/>
              <a:gd name="connsiteY5" fmla="*/ 1794680 h 3589361"/>
              <a:gd name="connsiteX6" fmla="*/ 1611185 w 3589362"/>
              <a:gd name="connsiteY6" fmla="*/ 9265 h 3589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362" h="3589361">
                <a:moveTo>
                  <a:pt x="1794661" y="0"/>
                </a:moveTo>
                <a:lnTo>
                  <a:pt x="1794701" y="0"/>
                </a:lnTo>
                <a:lnTo>
                  <a:pt x="1978177" y="9265"/>
                </a:lnTo>
                <a:cubicBezTo>
                  <a:pt x="2883156" y="101170"/>
                  <a:pt x="3589362" y="865454"/>
                  <a:pt x="3589362" y="1794680"/>
                </a:cubicBezTo>
                <a:cubicBezTo>
                  <a:pt x="3589362" y="2785855"/>
                  <a:pt x="2785856" y="3589361"/>
                  <a:pt x="1794681" y="3589361"/>
                </a:cubicBezTo>
                <a:cubicBezTo>
                  <a:pt x="803506" y="3589361"/>
                  <a:pt x="0" y="2785855"/>
                  <a:pt x="0" y="1794680"/>
                </a:cubicBezTo>
                <a:cubicBezTo>
                  <a:pt x="0" y="865454"/>
                  <a:pt x="706207" y="101170"/>
                  <a:pt x="1611185" y="9265"/>
                </a:cubicBezTo>
                <a:close/>
              </a:path>
            </a:pathLst>
          </a:custGeom>
        </p:spPr>
      </p:pic>
      <p:sp>
        <p:nvSpPr>
          <p:cNvPr id="14" name="Title 6"/>
          <p:cNvSpPr txBox="1"/>
          <p:nvPr>
            <p:custDataLst>
              <p:tags r:id="rId8"/>
            </p:custDataLst>
          </p:nvPr>
        </p:nvSpPr>
        <p:spPr>
          <a:xfrm>
            <a:off x="762006" y="609486"/>
            <a:ext cx="4857788" cy="5639029"/>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使用 </a:t>
            </a:r>
            <a:r>
              <a:rPr lang="zh-CN" altLang="en-US" sz="18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PaddlePaddle</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实现手写数字识别</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PaddlePaddle 是一个由百度开发的深度学习平台，它提供了丰富的API和工具来支持深度学习应用的开发。在手写数字识别任务中，我们可以利用 PaddlePaddle 来构建、训练和测试模型。</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具体流程</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400050" algn="l" fontAlgn="ctr">
              <a:lnSpc>
                <a:spcPct val="120000"/>
              </a:lnSpc>
              <a:spcBef>
                <a:spcPts val="0"/>
              </a:spcBef>
              <a:spcAft>
                <a:spcPts val="800"/>
              </a:spcAft>
              <a:buSzPct val="100000"/>
              <a:buFont typeface="+mn-ea"/>
            </a:pPr>
            <a:r>
              <a:rPr altLang="zh-CN"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数据预处理：</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我们加载原始的MNIST数据集。为了实现数据的增强，满足课程要求，我们将图像的白底黑字转换为黑底白字，通常通过</a:t>
            </a:r>
            <a:r>
              <a:rPr lang="zh-CN" altLang="en-US" sz="18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0减去原像素值实现</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。将原始和转换后的数据集混合，增加数据多样性。</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3" name="矩形 12"/>
          <p:cNvSpPr/>
          <p:nvPr>
            <p:custDataLst>
              <p:tags r:id="rId9"/>
            </p:custDataLst>
          </p:nvPr>
        </p:nvSpPr>
        <p:spPr>
          <a:xfrm>
            <a:off x="0"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35" name="图片 334" descr="/data/cache/bbd1d6d5d278577c53d8ce1d374eb1f7.jpgbbd1d6d5d278577c53d8ce1d374eb1f7"/>
          <p:cNvPicPr>
            <a:picLocks noChangeAspect="1"/>
          </p:cNvPicPr>
          <p:nvPr>
            <p:custDataLst>
              <p:tags r:id="rId1"/>
            </p:custDataLst>
          </p:nvPr>
        </p:nvPicPr>
        <p:blipFill>
          <a:blip r:embed="rId2"/>
          <a:srcRect l="32301" r="32301"/>
          <a:stretch>
            <a:fillRect/>
          </a:stretch>
        </p:blipFill>
        <p:spPr>
          <a:xfrm>
            <a:off x="7632615" y="623207"/>
            <a:ext cx="3804030" cy="5615019"/>
          </a:xfrm>
          <a:custGeom>
            <a:avLst/>
            <a:gdLst>
              <a:gd name="connsiteX0" fmla="*/ 0 w 3810031"/>
              <a:gd name="connsiteY0" fmla="*/ 0 h 5623876"/>
              <a:gd name="connsiteX1" fmla="*/ 1036282 w 3810031"/>
              <a:gd name="connsiteY1" fmla="*/ 0 h 5623876"/>
              <a:gd name="connsiteX2" fmla="*/ 2967560 w 3810031"/>
              <a:gd name="connsiteY2" fmla="*/ 1831332 h 5623876"/>
              <a:gd name="connsiteX3" fmla="*/ 3810031 w 3810031"/>
              <a:gd name="connsiteY3" fmla="*/ 1032461 h 5623876"/>
              <a:gd name="connsiteX4" fmla="*/ 3810031 w 3810031"/>
              <a:gd name="connsiteY4" fmla="*/ 5623876 h 5623876"/>
              <a:gd name="connsiteX5" fmla="*/ 1760611 w 3810031"/>
              <a:gd name="connsiteY5" fmla="*/ 5623876 h 5623876"/>
              <a:gd name="connsiteX6" fmla="*/ 485277 w 3810031"/>
              <a:gd name="connsiteY6" fmla="*/ 4413705 h 5623876"/>
              <a:gd name="connsiteX7" fmla="*/ 2 w 3810031"/>
              <a:gd name="connsiteY7" fmla="*/ 4873626 h 5623876"/>
              <a:gd name="connsiteX8" fmla="*/ 2 w 3810031"/>
              <a:gd name="connsiteY8" fmla="*/ 5623876 h 5623876"/>
              <a:gd name="connsiteX9" fmla="*/ 0 w 3810031"/>
              <a:gd name="connsiteY9" fmla="*/ 5623876 h 5623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31" h="5623876">
                <a:moveTo>
                  <a:pt x="0" y="0"/>
                </a:moveTo>
                <a:lnTo>
                  <a:pt x="1036282" y="0"/>
                </a:lnTo>
                <a:lnTo>
                  <a:pt x="2967560" y="1831332"/>
                </a:lnTo>
                <a:lnTo>
                  <a:pt x="3810031" y="1032461"/>
                </a:lnTo>
                <a:lnTo>
                  <a:pt x="3810031" y="5623876"/>
                </a:lnTo>
                <a:lnTo>
                  <a:pt x="1760611" y="5623876"/>
                </a:lnTo>
                <a:lnTo>
                  <a:pt x="485277" y="4413705"/>
                </a:lnTo>
                <a:lnTo>
                  <a:pt x="2" y="4873626"/>
                </a:lnTo>
                <a:lnTo>
                  <a:pt x="2" y="5623876"/>
                </a:lnTo>
                <a:lnTo>
                  <a:pt x="0" y="5623876"/>
                </a:lnTo>
                <a:close/>
              </a:path>
            </a:pathLst>
          </a:custGeom>
        </p:spPr>
      </p:pic>
      <p:sp>
        <p:nvSpPr>
          <p:cNvPr id="337" name="任意多边形: 形状 336"/>
          <p:cNvSpPr/>
          <p:nvPr>
            <p:custDataLst>
              <p:tags r:id="rId3"/>
            </p:custDataLst>
          </p:nvPr>
        </p:nvSpPr>
        <p:spPr>
          <a:xfrm>
            <a:off x="7632618" y="4591914"/>
            <a:ext cx="2223370" cy="1647254"/>
          </a:xfrm>
          <a:custGeom>
            <a:avLst/>
            <a:gdLst>
              <a:gd name="connsiteX0" fmla="*/ 485273 w 2226877"/>
              <a:gd name="connsiteY0" fmla="*/ 0 h 1649852"/>
              <a:gd name="connsiteX1" fmla="*/ 2226877 w 2226877"/>
              <a:gd name="connsiteY1" fmla="*/ 1649852 h 1649852"/>
              <a:gd name="connsiteX2" fmla="*/ 1761599 w 2226877"/>
              <a:gd name="connsiteY2" fmla="*/ 1649852 h 1649852"/>
              <a:gd name="connsiteX3" fmla="*/ 485270 w 2226877"/>
              <a:gd name="connsiteY3" fmla="*/ 438737 h 1649852"/>
              <a:gd name="connsiteX4" fmla="*/ 0 w 2226877"/>
              <a:gd name="connsiteY4" fmla="*/ 898653 h 1649852"/>
              <a:gd name="connsiteX5" fmla="*/ 0 w 2226877"/>
              <a:gd name="connsiteY5" fmla="*/ 459708 h 164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6877" h="1649852">
                <a:moveTo>
                  <a:pt x="485273" y="0"/>
                </a:moveTo>
                <a:lnTo>
                  <a:pt x="2226877" y="1649852"/>
                </a:lnTo>
                <a:lnTo>
                  <a:pt x="1761599" y="1649852"/>
                </a:lnTo>
                <a:lnTo>
                  <a:pt x="485270" y="438737"/>
                </a:lnTo>
                <a:lnTo>
                  <a:pt x="0" y="898653"/>
                </a:lnTo>
                <a:lnTo>
                  <a:pt x="0" y="459708"/>
                </a:lnTo>
                <a:close/>
              </a:path>
            </a:pathLst>
          </a:custGeom>
          <a:solidFill>
            <a:srgbClr val="383838">
              <a:alpha val="99000"/>
            </a:srgbClr>
          </a:solidFill>
          <a:ln w="16664" cap="flat">
            <a:noFill/>
            <a:prstDash val="solid"/>
            <a:miter/>
          </a:ln>
        </p:spPr>
        <p:txBody>
          <a:bodyPr wrap="square" rtlCol="0" anchor="ctr">
            <a:noAutofit/>
          </a:bodyPr>
          <a:lstStyle/>
          <a:p>
            <a:endParaRPr lang="zh-CN" altLang="en-US"/>
          </a:p>
        </p:txBody>
      </p:sp>
      <p:sp>
        <p:nvSpPr>
          <p:cNvPr id="339" name="任意多边形: 形状 338"/>
          <p:cNvSpPr/>
          <p:nvPr>
            <p:custDataLst>
              <p:tags r:id="rId4"/>
            </p:custDataLst>
          </p:nvPr>
        </p:nvSpPr>
        <p:spPr>
          <a:xfrm>
            <a:off x="7632616" y="5359744"/>
            <a:ext cx="1397582" cy="866417"/>
          </a:xfrm>
          <a:custGeom>
            <a:avLst/>
            <a:gdLst>
              <a:gd name="connsiteX0" fmla="*/ 485276 w 1399787"/>
              <a:gd name="connsiteY0" fmla="*/ 0 h 867784"/>
              <a:gd name="connsiteX1" fmla="*/ 1399787 w 1399787"/>
              <a:gd name="connsiteY1" fmla="*/ 867784 h 867784"/>
              <a:gd name="connsiteX2" fmla="*/ 0 w 1399787"/>
              <a:gd name="connsiteY2" fmla="*/ 867784 h 867784"/>
              <a:gd name="connsiteX3" fmla="*/ 0 w 1399787"/>
              <a:gd name="connsiteY3" fmla="*/ 459921 h 867784"/>
            </a:gdLst>
            <a:ahLst/>
            <a:cxnLst>
              <a:cxn ang="0">
                <a:pos x="connsiteX0" y="connsiteY0"/>
              </a:cxn>
              <a:cxn ang="0">
                <a:pos x="connsiteX1" y="connsiteY1"/>
              </a:cxn>
              <a:cxn ang="0">
                <a:pos x="connsiteX2" y="connsiteY2"/>
              </a:cxn>
              <a:cxn ang="0">
                <a:pos x="connsiteX3" y="connsiteY3"/>
              </a:cxn>
            </a:cxnLst>
            <a:rect l="l" t="t" r="r" b="b"/>
            <a:pathLst>
              <a:path w="1399787" h="867784">
                <a:moveTo>
                  <a:pt x="485276" y="0"/>
                </a:moveTo>
                <a:lnTo>
                  <a:pt x="1399787" y="867784"/>
                </a:lnTo>
                <a:lnTo>
                  <a:pt x="0" y="867784"/>
                </a:lnTo>
                <a:lnTo>
                  <a:pt x="0" y="459921"/>
                </a:lnTo>
                <a:close/>
              </a:path>
            </a:pathLst>
          </a:custGeom>
          <a:solidFill>
            <a:srgbClr val="DDDDDD">
              <a:alpha val="99000"/>
            </a:srgbClr>
          </a:solidFill>
          <a:ln w="16664" cap="flat">
            <a:noFill/>
            <a:prstDash val="solid"/>
            <a:miter/>
          </a:ln>
        </p:spPr>
        <p:txBody>
          <a:bodyPr rtlCol="0" anchor="ctr"/>
          <a:lstStyle/>
          <a:p>
            <a:endParaRPr lang="zh-CN" altLang="en-US"/>
          </a:p>
        </p:txBody>
      </p:sp>
      <p:sp>
        <p:nvSpPr>
          <p:cNvPr id="341" name="任意多边形: 形状 340"/>
          <p:cNvSpPr/>
          <p:nvPr>
            <p:custDataLst>
              <p:tags r:id="rId5"/>
            </p:custDataLst>
          </p:nvPr>
        </p:nvSpPr>
        <p:spPr>
          <a:xfrm>
            <a:off x="9054349" y="618834"/>
            <a:ext cx="2382298" cy="1461396"/>
          </a:xfrm>
          <a:custGeom>
            <a:avLst/>
            <a:gdLst>
              <a:gd name="connsiteX0" fmla="*/ 0 w 2386056"/>
              <a:gd name="connsiteY0" fmla="*/ 0 h 1463701"/>
              <a:gd name="connsiteX1" fmla="*/ 2386056 w 2386056"/>
              <a:gd name="connsiteY1" fmla="*/ 0 h 1463701"/>
              <a:gd name="connsiteX2" fmla="*/ 2386056 w 2386056"/>
              <a:gd name="connsiteY2" fmla="*/ 664827 h 1463701"/>
              <a:gd name="connsiteX3" fmla="*/ 1543583 w 2386056"/>
              <a:gd name="connsiteY3" fmla="*/ 1463701 h 1463701"/>
            </a:gdLst>
            <a:ahLst/>
            <a:cxnLst>
              <a:cxn ang="0">
                <a:pos x="connsiteX0" y="connsiteY0"/>
              </a:cxn>
              <a:cxn ang="0">
                <a:pos x="connsiteX1" y="connsiteY1"/>
              </a:cxn>
              <a:cxn ang="0">
                <a:pos x="connsiteX2" y="connsiteY2"/>
              </a:cxn>
              <a:cxn ang="0">
                <a:pos x="connsiteX3" y="connsiteY3"/>
              </a:cxn>
            </a:cxnLst>
            <a:rect l="l" t="t" r="r" b="b"/>
            <a:pathLst>
              <a:path w="2386056" h="1463701">
                <a:moveTo>
                  <a:pt x="0" y="0"/>
                </a:moveTo>
                <a:lnTo>
                  <a:pt x="2386056" y="0"/>
                </a:lnTo>
                <a:lnTo>
                  <a:pt x="2386056" y="664827"/>
                </a:lnTo>
                <a:lnTo>
                  <a:pt x="1543583" y="1463701"/>
                </a:lnTo>
                <a:close/>
              </a:path>
            </a:pathLst>
          </a:custGeom>
          <a:solidFill>
            <a:schemeClr val="accent1">
              <a:lumMod val="60000"/>
              <a:lumOff val="40000"/>
            </a:schemeClr>
          </a:solidFill>
          <a:ln w="16664" cap="flat">
            <a:noFill/>
            <a:prstDash val="solid"/>
            <a:miter/>
          </a:ln>
        </p:spPr>
        <p:txBody>
          <a:bodyPr rtlCol="0" anchor="ctr"/>
          <a:lstStyle/>
          <a:p>
            <a:endParaRPr lang="zh-CN" altLang="en-US"/>
          </a:p>
        </p:txBody>
      </p:sp>
      <p:sp>
        <p:nvSpPr>
          <p:cNvPr id="17" name="Title 6"/>
          <p:cNvSpPr txBox="1"/>
          <p:nvPr>
            <p:custDataLst>
              <p:tags r:id="rId6"/>
            </p:custDataLst>
          </p:nvPr>
        </p:nvSpPr>
        <p:spPr>
          <a:xfrm>
            <a:off x="762006" y="609486"/>
            <a:ext cx="6115088" cy="5639029"/>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mn-ea"/>
            </a:pPr>
            <a:r>
              <a:rPr altLang="zh-CN"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2. </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构建模型：</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使用</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卷积神经网络（CNN）</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进行模型构建。CNN 在图像识别任务中表现出色，因其能够捕捉图像中的局部特征。模型架构通常包含多个</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卷积层、激活层</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（如ReLU）、</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池化层</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以及最后的</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全连接层</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，这里我们考虑了</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vgg网络和lenet网络</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，对模型的激活函数，池化层，优化器，学习率，卷积层的安排，epoch以及batch-size做出了修改，最终目的是追求更高精度的预测结果。</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mn-ea"/>
            </a:pPr>
            <a:r>
              <a:rPr altLang="zh-CN"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3. </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模型训练：</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使用</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交叉熵损失函数</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进行模型的训练。</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mn-ea"/>
            </a:pPr>
            <a:r>
              <a:rPr altLang="zh-CN"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4. </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模型评估和调优：</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在测试集上评估模型性能，以</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损失率和准确度</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作为最终的评判标准，根据结果</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反馈调整模型参数或结构</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mn-ea"/>
            </a:pPr>
            <a:r>
              <a:rPr altLang="zh-CN"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5. </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可视化分析：</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我们以</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控制变量作为原则</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，将我们得到的数据进行可视化分析，并对可视化的结果做出详细的阐释和讨论。</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6" name="矩形 15"/>
          <p:cNvSpPr/>
          <p:nvPr>
            <p:custDataLst>
              <p:tags r:id="rId7"/>
            </p:custDataLst>
          </p:nvPr>
        </p:nvSpPr>
        <p:spPr>
          <a:xfrm>
            <a:off x="0"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5848733" y="2181976"/>
            <a:ext cx="655949" cy="1107996"/>
          </a:xfrm>
          <a:prstGeom prst="rect">
            <a:avLst/>
          </a:prstGeom>
          <a:noFill/>
        </p:spPr>
        <p:txBody>
          <a:bodyPr wrap="square" rtlCol="0">
            <a:normAutofit fontScale="97500"/>
          </a:bodyPr>
          <a:lstStyle/>
          <a:p>
            <a:r>
              <a:rPr lang="en-US" altLang="zh-CN" sz="6600" dirty="0">
                <a:solidFill>
                  <a:schemeClr val="dk1">
                    <a:lumMod val="85000"/>
                    <a:lumOff val="15000"/>
                  </a:schemeClr>
                </a:solidFill>
                <a:latin typeface="Arial" panose="020B0604020202020204" pitchFamily="34" charset="0"/>
                <a:ea typeface="微软雅黑" panose="020B0503020204020204" charset="-122"/>
                <a:cs typeface="Arial" panose="020B0604020202020204" pitchFamily="34" charset="0"/>
              </a:rPr>
              <a:t>5</a:t>
            </a:r>
            <a:endParaRPr lang="en-US" altLang="zh-CN" sz="6600" dirty="0">
              <a:solidFill>
                <a:schemeClr val="dk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title"/>
            <p:custDataLst>
              <p:tags r:id="rId2"/>
            </p:custDataLst>
          </p:nvPr>
        </p:nvSpPr>
        <p:spPr/>
        <p:txBody>
          <a:bodyPr/>
          <a:lstStyle/>
          <a:p>
            <a:pPr marL="0" indent="0" algn="ctr">
              <a:lnSpc>
                <a:spcPct val="100000"/>
              </a:lnSpc>
              <a:spcBef>
                <a:spcPts val="0"/>
              </a:spcBef>
              <a:spcAft>
                <a:spcPts val="0"/>
              </a:spcAft>
              <a:buSzPct val="100000"/>
              <a:buNone/>
            </a:pPr>
            <a:r>
              <a:rPr lang="zh-CN" altLang="en-US" sz="4000">
                <a:solidFill>
                  <a:schemeClr val="accent1"/>
                </a:solidFill>
                <a:sym typeface="+mn-ea"/>
              </a:rPr>
              <a:t>对实验结果的分析</a:t>
            </a:r>
            <a:endParaRPr lang="zh-CN" altLang="en-US" sz="4000">
              <a:solidFill>
                <a:schemeClr val="accent1"/>
              </a:solidFill>
              <a:sym typeface="+mn-ea"/>
            </a:endParaRPr>
          </a:p>
        </p:txBody>
      </p:sp>
      <p:sp>
        <p:nvSpPr>
          <p:cNvPr id="5" name="文本框 4"/>
          <p:cNvSpPr txBox="1"/>
          <p:nvPr>
            <p:custDataLst>
              <p:tags r:id="rId3"/>
            </p:custDataLst>
          </p:nvPr>
        </p:nvSpPr>
        <p:spPr>
          <a:xfrm>
            <a:off x="5577367" y="1958149"/>
            <a:ext cx="1427629" cy="306705"/>
          </a:xfrm>
          <a:prstGeom prst="rect">
            <a:avLst/>
          </a:prstGeom>
          <a:noFill/>
        </p:spPr>
        <p:txBody>
          <a:bodyPr wrap="square" rtlCol="0">
            <a:normAutofit/>
          </a:bodyPr>
          <a:lstStyle/>
          <a:p>
            <a:pPr algn="ctr"/>
            <a:r>
              <a:rPr lang="en-US" altLang="zh-CN" sz="1400" kern="2600" spc="2000">
                <a:solidFill>
                  <a:schemeClr val="dk1"/>
                </a:solidFill>
                <a:uFillTx/>
                <a:latin typeface="Arial" panose="020B0604020202020204" pitchFamily="34" charset="0"/>
                <a:ea typeface="微软雅黑" panose="020B0503020204020204" charset="-122"/>
                <a:cs typeface="Arial" panose="020B0604020202020204" pitchFamily="34" charset="0"/>
              </a:rPr>
              <a:t>ONE</a:t>
            </a:r>
            <a:endParaRPr lang="en-US" altLang="zh-CN" sz="1400" kern="2600" spc="2000">
              <a:solidFill>
                <a:schemeClr val="dk1"/>
              </a:solidFill>
              <a:uFillTx/>
              <a:latin typeface="Arial" panose="020B0604020202020204" pitchFamily="34" charset="0"/>
              <a:ea typeface="微软雅黑" panose="020B0503020204020204" charset="-122"/>
              <a:cs typeface="Arial" panose="020B0604020202020204" pitchFamily="34" charset="0"/>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4001597" y="6045200"/>
            <a:ext cx="8190403" cy="812800"/>
            <a:chOff x="4001597" y="5613400"/>
            <a:chExt cx="8190403" cy="1244600"/>
          </a:xfrm>
        </p:grpSpPr>
        <p:sp>
          <p:nvSpPr>
            <p:cNvPr id="13"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等腰三角形 1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pic>
        <p:nvPicPr>
          <p:cNvPr id="29" name="图片 28" descr="/data/cache/a4ecb27a790216b423f0e5bac407dd94.jpga4ecb27a790216b423f0e5bac407dd94"/>
          <p:cNvPicPr>
            <a:picLocks noChangeAspect="1"/>
          </p:cNvPicPr>
          <p:nvPr>
            <p:custDataLst>
              <p:tags r:id="rId4"/>
            </p:custDataLst>
          </p:nvPr>
        </p:nvPicPr>
        <p:blipFill>
          <a:blip r:embed="rId5"/>
          <a:srcRect l="30067" r="30067"/>
          <a:stretch>
            <a:fillRect/>
          </a:stretch>
        </p:blipFill>
        <p:spPr>
          <a:xfrm>
            <a:off x="7295948" y="0"/>
            <a:ext cx="4896253" cy="6417345"/>
          </a:xfrm>
          <a:custGeom>
            <a:avLst/>
            <a:gdLst>
              <a:gd name="connsiteX0" fmla="*/ 1984576 w 4566026"/>
              <a:gd name="connsiteY0" fmla="*/ 0 h 5984528"/>
              <a:gd name="connsiteX1" fmla="*/ 4566026 w 4566026"/>
              <a:gd name="connsiteY1" fmla="*/ 0 h 5984528"/>
              <a:gd name="connsiteX2" fmla="*/ 4566026 w 4566026"/>
              <a:gd name="connsiteY2" fmla="*/ 2852992 h 5984528"/>
              <a:gd name="connsiteX3" fmla="*/ 0 w 4566026"/>
              <a:gd name="connsiteY3" fmla="*/ 5984528 h 5984528"/>
              <a:gd name="connsiteX4" fmla="*/ 0 w 4566026"/>
              <a:gd name="connsiteY4" fmla="*/ 1358885 h 598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026" h="5984528">
                <a:moveTo>
                  <a:pt x="1984576" y="0"/>
                </a:moveTo>
                <a:lnTo>
                  <a:pt x="4566026" y="0"/>
                </a:lnTo>
                <a:lnTo>
                  <a:pt x="4566026" y="2852992"/>
                </a:lnTo>
                <a:lnTo>
                  <a:pt x="0" y="5984528"/>
                </a:lnTo>
                <a:lnTo>
                  <a:pt x="0" y="1358885"/>
                </a:lnTo>
                <a:close/>
              </a:path>
            </a:pathLst>
          </a:custGeom>
        </p:spPr>
      </p:pic>
      <p:sp>
        <p:nvSpPr>
          <p:cNvPr id="23" name="任意多边形: 形状 22"/>
          <p:cNvSpPr/>
          <p:nvPr>
            <p:custDataLst>
              <p:tags r:id="rId6"/>
            </p:custDataLst>
          </p:nvPr>
        </p:nvSpPr>
        <p:spPr>
          <a:xfrm>
            <a:off x="8002410" y="3754830"/>
            <a:ext cx="2325689" cy="2822904"/>
          </a:xfrm>
          <a:custGeom>
            <a:avLst/>
            <a:gdLst>
              <a:gd name="connsiteX0" fmla="*/ 1870524 w 1870523"/>
              <a:gd name="connsiteY0" fmla="*/ 989012 h 2270428"/>
              <a:gd name="connsiteX1" fmla="*/ 0 w 1870523"/>
              <a:gd name="connsiteY1" fmla="*/ 2270429 h 2270428"/>
              <a:gd name="connsiteX2" fmla="*/ 0 w 1870523"/>
              <a:gd name="connsiteY2" fmla="*/ 1281416 h 2270428"/>
              <a:gd name="connsiteX3" fmla="*/ 1870524 w 1870523"/>
              <a:gd name="connsiteY3" fmla="*/ 0 h 2270428"/>
            </a:gdLst>
            <a:ahLst/>
            <a:cxnLst>
              <a:cxn ang="0">
                <a:pos x="connsiteX0" y="connsiteY0"/>
              </a:cxn>
              <a:cxn ang="0">
                <a:pos x="connsiteX1" y="connsiteY1"/>
              </a:cxn>
              <a:cxn ang="0">
                <a:pos x="connsiteX2" y="connsiteY2"/>
              </a:cxn>
              <a:cxn ang="0">
                <a:pos x="connsiteX3" y="connsiteY3"/>
              </a:cxn>
            </a:cxnLst>
            <a:rect l="l" t="t" r="r" b="b"/>
            <a:pathLst>
              <a:path w="1870523" h="2270428">
                <a:moveTo>
                  <a:pt x="1870524" y="989012"/>
                </a:moveTo>
                <a:lnTo>
                  <a:pt x="0" y="2270429"/>
                </a:lnTo>
                <a:lnTo>
                  <a:pt x="0" y="1281416"/>
                </a:lnTo>
                <a:lnTo>
                  <a:pt x="1870524" y="0"/>
                </a:lnTo>
                <a:close/>
              </a:path>
            </a:pathLst>
          </a:custGeom>
          <a:solidFill>
            <a:schemeClr val="accent1">
              <a:alpha val="60000"/>
            </a:schemeClr>
          </a:solidFill>
          <a:ln w="42966" cap="flat">
            <a:noFill/>
            <a:prstDash val="solid"/>
            <a:miter/>
          </a:ln>
        </p:spPr>
        <p:txBody>
          <a:bodyPr rtlCol="0" anchor="ctr"/>
          <a:lstStyle/>
          <a:p>
            <a:endParaRPr lang="zh-CN" altLang="en-US">
              <a:solidFill>
                <a:schemeClr val="dk1"/>
              </a:solidFill>
              <a:latin typeface="微软雅黑" panose="020B0503020204020204" charset="-122"/>
              <a:ea typeface="微软雅黑" panose="020B0503020204020204" charset="-122"/>
            </a:endParaRPr>
          </a:p>
        </p:txBody>
      </p:sp>
      <p:sp>
        <p:nvSpPr>
          <p:cNvPr id="24" name="任意多边形: 形状 23"/>
          <p:cNvSpPr/>
          <p:nvPr>
            <p:custDataLst>
              <p:tags r:id="rId7"/>
            </p:custDataLst>
          </p:nvPr>
        </p:nvSpPr>
        <p:spPr>
          <a:xfrm>
            <a:off x="9162582" y="3332463"/>
            <a:ext cx="2325689" cy="2261532"/>
          </a:xfrm>
          <a:custGeom>
            <a:avLst/>
            <a:gdLst>
              <a:gd name="connsiteX0" fmla="*/ 0 w 1870523"/>
              <a:gd name="connsiteY0" fmla="*/ 1818923 h 1818923"/>
              <a:gd name="connsiteX1" fmla="*/ 0 w 1870523"/>
              <a:gd name="connsiteY1" fmla="*/ 1281416 h 1818923"/>
              <a:gd name="connsiteX2" fmla="*/ 1870524 w 1870523"/>
              <a:gd name="connsiteY2" fmla="*/ 0 h 1818923"/>
              <a:gd name="connsiteX3" fmla="*/ 1870524 w 1870523"/>
              <a:gd name="connsiteY3" fmla="*/ 537507 h 1818923"/>
            </a:gdLst>
            <a:ahLst/>
            <a:cxnLst>
              <a:cxn ang="0">
                <a:pos x="connsiteX0" y="connsiteY0"/>
              </a:cxn>
              <a:cxn ang="0">
                <a:pos x="connsiteX1" y="connsiteY1"/>
              </a:cxn>
              <a:cxn ang="0">
                <a:pos x="connsiteX2" y="connsiteY2"/>
              </a:cxn>
              <a:cxn ang="0">
                <a:pos x="connsiteX3" y="connsiteY3"/>
              </a:cxn>
            </a:cxnLst>
            <a:rect l="l" t="t" r="r" b="b"/>
            <a:pathLst>
              <a:path w="1870523" h="1818923">
                <a:moveTo>
                  <a:pt x="0" y="1818923"/>
                </a:moveTo>
                <a:lnTo>
                  <a:pt x="0" y="1281416"/>
                </a:lnTo>
                <a:lnTo>
                  <a:pt x="1870524" y="0"/>
                </a:lnTo>
                <a:lnTo>
                  <a:pt x="1870524" y="537507"/>
                </a:lnTo>
              </a:path>
            </a:pathLst>
          </a:custGeom>
          <a:solidFill>
            <a:schemeClr val="accent1">
              <a:alpha val="60000"/>
            </a:schemeClr>
          </a:solidFill>
          <a:ln w="42966" cap="flat">
            <a:noFill/>
            <a:prstDash val="solid"/>
            <a:miter/>
          </a:ln>
        </p:spPr>
        <p:txBody>
          <a:bodyPr rtlCol="0" anchor="ctr"/>
          <a:lstStyle/>
          <a:p>
            <a:endParaRPr lang="zh-CN" altLang="en-US">
              <a:solidFill>
                <a:schemeClr val="dk1"/>
              </a:solidFill>
              <a:latin typeface="微软雅黑" panose="020B0503020204020204" charset="-122"/>
              <a:ea typeface="微软雅黑" panose="020B0503020204020204" charset="-122"/>
            </a:endParaRPr>
          </a:p>
        </p:txBody>
      </p:sp>
      <p:sp>
        <p:nvSpPr>
          <p:cNvPr id="11" name="Title 6"/>
          <p:cNvSpPr txBox="1"/>
          <p:nvPr>
            <p:custDataLst>
              <p:tags r:id="rId8"/>
            </p:custDataLst>
          </p:nvPr>
        </p:nvSpPr>
        <p:spPr>
          <a:xfrm>
            <a:off x="762006" y="970298"/>
            <a:ext cx="5924575" cy="4612653"/>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对于</a:t>
            </a:r>
            <a:r>
              <a:rPr lang="zh-CN" altLang="en-US" sz="2100" spc="13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不同参数</a:t>
            </a: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的调整，我们统一采取</a:t>
            </a:r>
            <a:r>
              <a:rPr lang="zh-CN" altLang="en-US" sz="2100" spc="13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控制变量</a:t>
            </a: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的方法，对模型参数进行修改，通过</a:t>
            </a:r>
            <a:r>
              <a:rPr lang="zh-CN" altLang="en-US" sz="2100" spc="13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表格</a:t>
            </a: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和</a:t>
            </a:r>
            <a:r>
              <a:rPr lang="zh-CN" altLang="en-US" sz="2100" spc="13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图形</a:t>
            </a: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相结合的方式进行分析。</a:t>
            </a:r>
            <a:endPar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68300" lvl="0" indent="-368300" algn="l" fontAlgn="ctr">
              <a:lnSpc>
                <a:spcPct val="120000"/>
              </a:lnSpc>
              <a:spcBef>
                <a:spcPts val="0"/>
              </a:spcBef>
              <a:spcAft>
                <a:spcPts val="800"/>
              </a:spcAft>
              <a:buSzPct val="100000"/>
              <a:buFont typeface="Wingdings" panose="05000000000000000000" charset="0"/>
              <a:buChar char="l"/>
            </a:pP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探究激活函数和池化层</a:t>
            </a:r>
            <a:endPar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常用的激活函数有</a:t>
            </a:r>
            <a:r>
              <a:rPr lang="zh-CN" altLang="en-US" sz="2100" spc="13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sigmoid</a:t>
            </a: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和</a:t>
            </a:r>
            <a:r>
              <a:rPr lang="zh-CN" altLang="en-US" sz="2100" spc="13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relu</a:t>
            </a: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，池化层有最大池化层和平均池化层。在Lenet网络中采用的是sigmoid激活函数和平均池化层，这里我们对这两个参数进行了修改，选取了</a:t>
            </a:r>
            <a:r>
              <a:rPr lang="zh-CN" altLang="en-US" sz="2100" spc="13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epoch为2</a:t>
            </a: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2100" spc="13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batch-size为64</a:t>
            </a: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2100" spc="13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学习率为0.001</a:t>
            </a: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等统一参数下进行测试与分析</a:t>
            </a:r>
            <a:endPar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7" name="矩形 3"/>
          <p:cNvSpPr/>
          <p:nvPr>
            <p:custDataLst>
              <p:tags r:id="rId9"/>
            </p:custDataLst>
          </p:nvPr>
        </p:nvSpPr>
        <p:spPr>
          <a:xfrm>
            <a:off x="0"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0"/>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custDataLst>
              <p:tags r:id="rId1"/>
            </p:custDataLst>
          </p:nvPr>
        </p:nvSpPr>
        <p:spPr>
          <a:xfrm>
            <a:off x="0" y="0"/>
            <a:ext cx="4108704"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15" name="组合 14"/>
          <p:cNvGrpSpPr/>
          <p:nvPr userDrawn="1">
            <p:custDataLst>
              <p:tags r:id="rId2"/>
            </p:custDataLst>
          </p:nvPr>
        </p:nvGrpSpPr>
        <p:grpSpPr>
          <a:xfrm>
            <a:off x="-1" y="0"/>
            <a:ext cx="4823460" cy="769938"/>
            <a:chOff x="-1" y="0"/>
            <a:chExt cx="4823460" cy="769938"/>
          </a:xfrm>
        </p:grpSpPr>
        <p:sp>
          <p:nvSpPr>
            <p:cNvPr id="16" name="任意多边形: 形状 11"/>
            <p:cNvSpPr/>
            <p:nvPr>
              <p:custDataLst>
                <p:tags r:id="rId3"/>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7" name="等腰三角形 16"/>
            <p:cNvSpPr/>
            <p:nvPr>
              <p:custDataLst>
                <p:tags r:id="rId4"/>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dk1">
                    <a:lumMod val="85000"/>
                    <a:lumOff val="15000"/>
                  </a:schemeClr>
                </a:solidFill>
                <a:latin typeface="微软雅黑" panose="020B0503020204020204" charset="-122"/>
                <a:ea typeface="微软雅黑" panose="020B0503020204020204" charset="-122"/>
              </a:endParaRPr>
            </a:p>
          </p:txBody>
        </p:sp>
      </p:grpSp>
      <p:cxnSp>
        <p:nvCxnSpPr>
          <p:cNvPr id="11" name="直接连接符 10"/>
          <p:cNvCxnSpPr/>
          <p:nvPr>
            <p:custDataLst>
              <p:tags r:id="rId5"/>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6"/>
            </p:custDataLst>
          </p:nvPr>
        </p:nvSpPr>
        <p:spPr>
          <a:xfrm>
            <a:off x="457212" y="609600"/>
            <a:ext cx="3194292" cy="1813560"/>
          </a:xfrm>
          <a:prstGeom prst="rect">
            <a:avLst/>
          </a:prstGeom>
          <a:noFill/>
        </p:spPr>
        <p:txBody>
          <a:bodyPr wrap="square" lIns="63500" tIns="25400" rIns="63500" bIns="25400" rtlCol="0" anchor="b" anchorCtr="0">
            <a:normAutofit/>
          </a:bodyPr>
          <a:lstStyle/>
          <a:p>
            <a:pPr marL="0" indent="0" algn="l">
              <a:lnSpc>
                <a:spcPct val="110000"/>
              </a:lnSpc>
              <a:spcBef>
                <a:spcPts val="0"/>
              </a:spcBef>
              <a:spcAft>
                <a:spcPts val="0"/>
              </a:spcAft>
              <a:buSzPct val="100000"/>
              <a:buNone/>
            </a:pPr>
            <a:r>
              <a:rPr lang="zh-CN" altLang="en-US" sz="4500" b="1" spc="290">
                <a:solidFill>
                  <a:schemeClr val="lt1"/>
                </a:solidFill>
                <a:uFillTx/>
                <a:latin typeface="汉仪旗黑-85S" panose="00020600040101010101" pitchFamily="18" charset="-122"/>
                <a:ea typeface="汉仪旗黑-85S" panose="00020600040101010101" pitchFamily="18" charset="-122"/>
                <a:cs typeface="汉仪旗黑-85S" panose="00020600040101010101" pitchFamily="18" charset="-122"/>
              </a:rPr>
              <a:t>loss函数的对比</a:t>
            </a:r>
            <a:endParaRPr lang="zh-CN" altLang="en-US" sz="4500" b="1" spc="290">
              <a:solidFill>
                <a:schemeClr val="lt1"/>
              </a:solidFill>
              <a:uFillTx/>
              <a:latin typeface="汉仪旗黑-85S" panose="00020600040101010101" pitchFamily="18" charset="-122"/>
              <a:ea typeface="汉仪旗黑-85S" panose="00020600040101010101" pitchFamily="18" charset="-122"/>
              <a:cs typeface="汉仪旗黑-85S" panose="00020600040101010101" pitchFamily="18" charset="-122"/>
            </a:endParaRPr>
          </a:p>
        </p:txBody>
      </p:sp>
      <p:sp>
        <p:nvSpPr>
          <p:cNvPr id="12" name="Title 6"/>
          <p:cNvSpPr txBox="1"/>
          <p:nvPr>
            <p:custDataLst>
              <p:tags r:id="rId7"/>
            </p:custDataLst>
          </p:nvPr>
        </p:nvSpPr>
        <p:spPr>
          <a:xfrm>
            <a:off x="457212" y="2727979"/>
            <a:ext cx="3194292" cy="77724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3600" spc="28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结果图</a:t>
            </a:r>
            <a:endParaRPr lang="zh-CN" altLang="en-US" sz="3600" spc="28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p:txBody>
      </p:sp>
      <p:pic>
        <p:nvPicPr>
          <p:cNvPr id="13" name="图片 12" descr="placingpictureplaceholder"/>
          <p:cNvPicPr>
            <a:picLocks noChangeAspect="1"/>
          </p:cNvPicPr>
          <p:nvPr>
            <p:custDataLst>
              <p:tags r:id="rId8"/>
            </p:custDataLst>
          </p:nvPr>
        </p:nvPicPr>
        <p:blipFill>
          <a:blip r:embed="rId9"/>
          <a:srcRect/>
          <a:stretch>
            <a:fillRect/>
          </a:stretch>
        </p:blipFill>
        <p:spPr>
          <a:xfrm>
            <a:off x="4211320" y="219075"/>
            <a:ext cx="7635240" cy="4161790"/>
          </a:xfrm>
          <a:prstGeom prst="rect">
            <a:avLst/>
          </a:prstGeom>
        </p:spPr>
      </p:pic>
      <p:pic>
        <p:nvPicPr>
          <p:cNvPr id="14" name="图片 13" descr="placingpictureplaceholder"/>
          <p:cNvPicPr>
            <a:picLocks noChangeAspect="1"/>
          </p:cNvPicPr>
          <p:nvPr>
            <p:custDataLst>
              <p:tags r:id="rId10"/>
            </p:custDataLst>
          </p:nvPr>
        </p:nvPicPr>
        <p:blipFill>
          <a:blip r:embed="rId11"/>
          <a:srcRect/>
          <a:stretch>
            <a:fillRect/>
          </a:stretch>
        </p:blipFill>
        <p:spPr>
          <a:xfrm>
            <a:off x="4211320" y="4552315"/>
            <a:ext cx="7755255" cy="2111375"/>
          </a:xfrm>
          <a:prstGeom prst="rect">
            <a:avLst/>
          </a:prstGeom>
        </p:spPr>
      </p:pic>
    </p:spTree>
    <p:custDataLst>
      <p:tags r:id="rId1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矩形 15"/>
          <p:cNvSpPr/>
          <p:nvPr userDrawn="1">
            <p:custDataLst>
              <p:tags r:id="rId1"/>
            </p:custDataLst>
          </p:nvPr>
        </p:nvSpPr>
        <p:spPr>
          <a:xfrm>
            <a:off x="0" y="0"/>
            <a:ext cx="4120896"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13" name="组合 12"/>
          <p:cNvGrpSpPr/>
          <p:nvPr userDrawn="1">
            <p:custDataLst>
              <p:tags r:id="rId2"/>
            </p:custDataLst>
          </p:nvPr>
        </p:nvGrpSpPr>
        <p:grpSpPr>
          <a:xfrm>
            <a:off x="-1" y="0"/>
            <a:ext cx="4823460" cy="769938"/>
            <a:chOff x="-1" y="0"/>
            <a:chExt cx="4823460" cy="769938"/>
          </a:xfrm>
        </p:grpSpPr>
        <p:sp>
          <p:nvSpPr>
            <p:cNvPr id="14" name="任意多边形: 形状 11"/>
            <p:cNvSpPr/>
            <p:nvPr>
              <p:custDataLst>
                <p:tags r:id="rId3"/>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5" name="等腰三角形 14"/>
            <p:cNvSpPr/>
            <p:nvPr>
              <p:custDataLst>
                <p:tags r:id="rId4"/>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dk1">
                    <a:lumMod val="85000"/>
                    <a:lumOff val="15000"/>
                  </a:schemeClr>
                </a:solidFill>
                <a:latin typeface="微软雅黑" panose="020B0503020204020204" charset="-122"/>
                <a:ea typeface="微软雅黑" panose="020B0503020204020204" charset="-122"/>
              </a:endParaRPr>
            </a:p>
          </p:txBody>
        </p:sp>
      </p:grpSp>
      <p:cxnSp>
        <p:nvCxnSpPr>
          <p:cNvPr id="7" name="直接连接符 6"/>
          <p:cNvCxnSpPr/>
          <p:nvPr>
            <p:custDataLst>
              <p:tags r:id="rId5"/>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6"/>
            </p:custDataLst>
          </p:nvPr>
        </p:nvSpPr>
        <p:spPr>
          <a:xfrm>
            <a:off x="609600" y="609600"/>
            <a:ext cx="2743200" cy="1447800"/>
          </a:xfrm>
          <a:prstGeom prst="rect">
            <a:avLst/>
          </a:prstGeom>
          <a:noFill/>
        </p:spPr>
        <p:txBody>
          <a:bodyPr wrap="square" lIns="63500" tIns="25400" rIns="63500" bIns="25400" rtlCol="0" anchor="t" anchorCtr="0">
            <a:normAutofit/>
          </a:bodyPr>
          <a:lstStyle/>
          <a:p>
            <a:pPr marL="0" indent="0" algn="l">
              <a:lnSpc>
                <a:spcPct val="110000"/>
              </a:lnSpc>
              <a:spcBef>
                <a:spcPts val="0"/>
              </a:spcBef>
              <a:spcAft>
                <a:spcPts val="0"/>
              </a:spcAft>
              <a:buSzPct val="100000"/>
              <a:buNone/>
            </a:pPr>
            <a:r>
              <a:rPr lang="zh-CN" altLang="en-US" sz="4100" b="1" spc="250">
                <a:solidFill>
                  <a:schemeClr val="lt1"/>
                </a:solidFill>
                <a:uFillTx/>
                <a:latin typeface="汉仪旗黑-85S" panose="00020600040101010101" pitchFamily="18" charset="-122"/>
                <a:ea typeface="汉仪旗黑-85S" panose="00020600040101010101" pitchFamily="18" charset="-122"/>
              </a:rPr>
              <a:t>准确率的对比</a:t>
            </a:r>
            <a:endParaRPr lang="zh-CN" altLang="en-US" sz="4100" b="1" spc="250">
              <a:solidFill>
                <a:schemeClr val="lt1"/>
              </a:solidFill>
              <a:uFillTx/>
              <a:latin typeface="汉仪旗黑-85S" panose="00020600040101010101" pitchFamily="18" charset="-122"/>
              <a:ea typeface="汉仪旗黑-85S" panose="00020600040101010101" pitchFamily="18" charset="-122"/>
            </a:endParaRPr>
          </a:p>
        </p:txBody>
      </p:sp>
      <p:pic>
        <p:nvPicPr>
          <p:cNvPr id="11" name="图片 10" descr="placingpictureplaceholder"/>
          <p:cNvPicPr>
            <a:picLocks noChangeAspect="1"/>
          </p:cNvPicPr>
          <p:nvPr>
            <p:custDataLst>
              <p:tags r:id="rId7"/>
            </p:custDataLst>
          </p:nvPr>
        </p:nvPicPr>
        <p:blipFill>
          <a:blip r:embed="rId8"/>
          <a:srcRect/>
          <a:stretch>
            <a:fillRect/>
          </a:stretch>
        </p:blipFill>
        <p:spPr>
          <a:xfrm>
            <a:off x="4121785" y="287020"/>
            <a:ext cx="7924165" cy="3881755"/>
          </a:xfrm>
          <a:prstGeom prst="rect">
            <a:avLst/>
          </a:prstGeom>
        </p:spPr>
      </p:pic>
      <p:pic>
        <p:nvPicPr>
          <p:cNvPr id="12" name="图片 11" descr="placingpictureplaceholder"/>
          <p:cNvPicPr>
            <a:picLocks noChangeAspect="1"/>
          </p:cNvPicPr>
          <p:nvPr>
            <p:custDataLst>
              <p:tags r:id="rId9"/>
            </p:custDataLst>
          </p:nvPr>
        </p:nvPicPr>
        <p:blipFill>
          <a:blip r:embed="rId10"/>
          <a:srcRect/>
          <a:stretch>
            <a:fillRect/>
          </a:stretch>
        </p:blipFill>
        <p:spPr>
          <a:xfrm>
            <a:off x="4467860" y="4406900"/>
            <a:ext cx="7469505" cy="2242185"/>
          </a:xfrm>
          <a:prstGeom prst="rect">
            <a:avLst/>
          </a:prstGeom>
        </p:spPr>
      </p:pic>
    </p:spTree>
    <p:custDataLst>
      <p:tags r:id="rId1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组合 19"/>
          <p:cNvGrpSpPr/>
          <p:nvPr userDrawn="1">
            <p:custDataLst>
              <p:tags r:id="rId1"/>
            </p:custDataLst>
          </p:nvPr>
        </p:nvGrpSpPr>
        <p:grpSpPr>
          <a:xfrm>
            <a:off x="3881582" y="6045200"/>
            <a:ext cx="8190403" cy="812800"/>
            <a:chOff x="4001597" y="5613400"/>
            <a:chExt cx="8190403" cy="1244600"/>
          </a:xfrm>
        </p:grpSpPr>
        <p:sp>
          <p:nvSpPr>
            <p:cNvPr id="21"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2" name="等腰三角形 21"/>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pic>
        <p:nvPicPr>
          <p:cNvPr id="17" name="图片 16" descr="/data/cache/4b46a4717b8758107344660efb7a46f0.jpg4b46a4717b8758107344660efb7a46f0"/>
          <p:cNvPicPr>
            <a:picLocks noChangeAspect="1"/>
          </p:cNvPicPr>
          <p:nvPr>
            <p:custDataLst>
              <p:tags r:id="rId4"/>
            </p:custDataLst>
          </p:nvPr>
        </p:nvPicPr>
        <p:blipFill rotWithShape="1">
          <a:blip r:embed="rId5"/>
          <a:srcRect t="23185" b="23185"/>
          <a:stretch>
            <a:fillRect/>
          </a:stretch>
        </p:blipFill>
        <p:spPr>
          <a:xfrm>
            <a:off x="6085205" y="737235"/>
            <a:ext cx="5986780" cy="4816475"/>
          </a:xfrm>
          <a:prstGeom prst="rect">
            <a:avLst/>
          </a:prstGeom>
        </p:spPr>
      </p:pic>
      <p:sp>
        <p:nvSpPr>
          <p:cNvPr id="19" name="图形 4"/>
          <p:cNvSpPr/>
          <p:nvPr>
            <p:custDataLst>
              <p:tags r:id="rId6"/>
            </p:custDataLst>
          </p:nvPr>
        </p:nvSpPr>
        <p:spPr>
          <a:xfrm>
            <a:off x="5290037" y="5392493"/>
            <a:ext cx="787497" cy="728182"/>
          </a:xfrm>
          <a:custGeom>
            <a:avLst/>
            <a:gdLst>
              <a:gd name="connsiteX0" fmla="*/ 6016935 w 6623480"/>
              <a:gd name="connsiteY0" fmla="*/ 4670403 h 4670403"/>
              <a:gd name="connsiteX1" fmla="*/ 6016935 w 6623480"/>
              <a:gd name="connsiteY1" fmla="*/ 0 h 4670403"/>
              <a:gd name="connsiteX2" fmla="*/ 0 w 6623480"/>
              <a:gd name="connsiteY2" fmla="*/ 0 h 4670403"/>
              <a:gd name="connsiteX3" fmla="*/ 0 w 6623480"/>
              <a:gd name="connsiteY3" fmla="*/ 4233690 h 4670403"/>
              <a:gd name="connsiteX4" fmla="*/ 6623480 w 6623480"/>
              <a:gd name="connsiteY4" fmla="*/ 4233690 h 4670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480" h="4670403">
                <a:moveTo>
                  <a:pt x="6016935" y="4670403"/>
                </a:moveTo>
                <a:lnTo>
                  <a:pt x="6016935" y="0"/>
                </a:lnTo>
                <a:lnTo>
                  <a:pt x="0" y="0"/>
                </a:lnTo>
                <a:lnTo>
                  <a:pt x="0" y="4233690"/>
                </a:lnTo>
                <a:lnTo>
                  <a:pt x="6623480" y="4233690"/>
                </a:lnTo>
              </a:path>
            </a:pathLst>
          </a:custGeom>
          <a:noFill/>
          <a:ln w="12120" cap="flat">
            <a:solidFill>
              <a:srgbClr val="000000"/>
            </a:solidFill>
            <a:prstDash val="solid"/>
            <a:miter/>
          </a:ln>
        </p:spPr>
        <p:txBody>
          <a:bodyPr rtlCol="0" anchor="ctr"/>
          <a:lstStyle/>
          <a:p>
            <a:endParaRPr lang="zh-CN" altLang="en-US">
              <a:solidFill>
                <a:schemeClr val="dk1"/>
              </a:solidFill>
              <a:latin typeface="微软雅黑" panose="020B0503020204020204" charset="-122"/>
              <a:ea typeface="微软雅黑" panose="020B0503020204020204" charset="-122"/>
            </a:endParaRPr>
          </a:p>
        </p:txBody>
      </p:sp>
      <p:sp>
        <p:nvSpPr>
          <p:cNvPr id="14" name="矩形 4"/>
          <p:cNvSpPr/>
          <p:nvPr>
            <p:custDataLst>
              <p:tags r:id="rId7"/>
            </p:custDataLst>
          </p:nvPr>
        </p:nvSpPr>
        <p:spPr>
          <a:xfrm>
            <a:off x="-120015" y="60960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文本框 14"/>
          <p:cNvSpPr txBox="1"/>
          <p:nvPr>
            <p:custDataLst>
              <p:tags r:id="rId8"/>
            </p:custDataLst>
          </p:nvPr>
        </p:nvSpPr>
        <p:spPr>
          <a:xfrm>
            <a:off x="641991" y="609490"/>
            <a:ext cx="4038625" cy="572769"/>
          </a:xfrm>
          <a:prstGeom prst="rect">
            <a:avLst/>
          </a:prstGeom>
          <a:noFill/>
        </p:spPr>
        <p:txBody>
          <a:bodyPr wrap="square" lIns="63500" tIns="25400" rIns="63500" bIns="25400" rtlCol="0" anchor="t" anchorCtr="0">
            <a:normAutofit fontScale="97500"/>
          </a:bodyPr>
          <a:lstStyle/>
          <a:p>
            <a:pPr marL="0" indent="0" algn="l">
              <a:lnSpc>
                <a:spcPct val="110000"/>
              </a:lnSpc>
              <a:spcBef>
                <a:spcPts val="0"/>
              </a:spcBef>
              <a:spcAft>
                <a:spcPts val="0"/>
              </a:spcAft>
              <a:buSzPct val="100000"/>
              <a:buNone/>
            </a:pPr>
            <a:r>
              <a:rPr lang="zh-CN" altLang="en-US" sz="3100" b="1" spc="150">
                <a:solidFill>
                  <a:schemeClr val="accent1"/>
                </a:solidFill>
                <a:uFillTx/>
                <a:latin typeface="汉仪旗黑-85S" panose="00020600040101010101" pitchFamily="18" charset="-122"/>
                <a:ea typeface="汉仪旗黑-85S" panose="00020600040101010101" pitchFamily="18" charset="-122"/>
              </a:rPr>
              <a:t>分析</a:t>
            </a:r>
            <a:endParaRPr lang="zh-CN" altLang="en-US" sz="3100" b="1" spc="150">
              <a:solidFill>
                <a:schemeClr val="accent1"/>
              </a:solidFill>
              <a:uFillTx/>
              <a:latin typeface="汉仪旗黑-85S" panose="00020600040101010101" pitchFamily="18" charset="-122"/>
              <a:ea typeface="汉仪旗黑-85S" panose="00020600040101010101" pitchFamily="18" charset="-122"/>
            </a:endParaRPr>
          </a:p>
        </p:txBody>
      </p:sp>
      <p:sp>
        <p:nvSpPr>
          <p:cNvPr id="16" name="Title 6"/>
          <p:cNvSpPr txBox="1"/>
          <p:nvPr>
            <p:custDataLst>
              <p:tags r:id="rId9"/>
            </p:custDataLst>
          </p:nvPr>
        </p:nvSpPr>
        <p:spPr>
          <a:xfrm>
            <a:off x="641985" y="1218565"/>
            <a:ext cx="5435600" cy="5183505"/>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分析图表我们可以得到：</a:t>
            </a:r>
            <a:endPar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最大池化层</a:t>
            </a: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和</a:t>
            </a:r>
            <a:r>
              <a:rPr lang="zh-CN" altLang="en-US"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relu</a:t>
            </a: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函数分别</a:t>
            </a:r>
            <a:r>
              <a:rPr lang="zh-CN" altLang="en-US"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优于平均池化层和relu函数</a:t>
            </a: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，同时relu函数</a:t>
            </a:r>
            <a:r>
              <a:rPr lang="zh-CN" altLang="en-US"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对精确度提升和loss的减少是要显著优于池化层的选择最大池化层</a:t>
            </a: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。这是因为池化层主要用于卷积神经网络（CNN）中，其主要目的是</a:t>
            </a:r>
            <a:r>
              <a:rPr lang="zh-CN" altLang="en-US"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减少数据的空间尺寸</a:t>
            </a: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，从而</a:t>
            </a:r>
            <a:r>
              <a:rPr lang="zh-CN" altLang="en-US"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减少参数数量和计算复杂性</a:t>
            </a: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，同时还能提高特征检测的鲁棒性。常见的池化操作包括最大池化（Max Pooling）和平均池化（Average Pooling）：</a:t>
            </a:r>
            <a:endPar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最大池化：选择池化窗口中的最大值作为输出，这有助于突出重要的特征，通常能</a:t>
            </a:r>
            <a:r>
              <a:rPr lang="zh-CN" altLang="en-US"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提高模型的表现</a:t>
            </a: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，这有助于图像特性的提取，</a:t>
            </a:r>
            <a:r>
              <a:rPr lang="zh-CN" altLang="en-US"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有利于识别不同图像之间的特征区别</a:t>
            </a: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。平均池化：计算池化窗口中所有值的平均，这有助于平滑特征表达。</a:t>
            </a:r>
            <a:endPar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组合 14"/>
          <p:cNvGrpSpPr/>
          <p:nvPr userDrawn="1">
            <p:custDataLst>
              <p:tags r:id="rId1"/>
            </p:custDataLst>
          </p:nvPr>
        </p:nvGrpSpPr>
        <p:grpSpPr>
          <a:xfrm>
            <a:off x="4001597" y="6045200"/>
            <a:ext cx="8190403" cy="812800"/>
            <a:chOff x="4001597" y="5613400"/>
            <a:chExt cx="8190403" cy="1244600"/>
          </a:xfrm>
        </p:grpSpPr>
        <p:sp>
          <p:nvSpPr>
            <p:cNvPr id="16"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等腰三角形 16"/>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pic>
        <p:nvPicPr>
          <p:cNvPr id="14" name="图片 13" descr="/data/cache/f62254b6dddc9fe667e0f16377dca22c.jpgf62254b6dddc9fe667e0f16377dca22c"/>
          <p:cNvPicPr>
            <a:picLocks noChangeAspect="1"/>
          </p:cNvPicPr>
          <p:nvPr>
            <p:custDataLst>
              <p:tags r:id="rId4"/>
            </p:custDataLst>
          </p:nvPr>
        </p:nvPicPr>
        <p:blipFill>
          <a:blip r:embed="rId5"/>
          <a:srcRect/>
          <a:stretch>
            <a:fillRect/>
          </a:stretch>
        </p:blipFill>
        <p:spPr>
          <a:xfrm>
            <a:off x="0" y="0"/>
            <a:ext cx="4572000" cy="6858000"/>
          </a:xfrm>
          <a:custGeom>
            <a:avLst/>
            <a:gdLst>
              <a:gd name="connsiteX0" fmla="*/ 0 w 4572000"/>
              <a:gd name="connsiteY0" fmla="*/ 5878178 h 6858000"/>
              <a:gd name="connsiteX1" fmla="*/ 979822 w 4572000"/>
              <a:gd name="connsiteY1" fmla="*/ 6858000 h 6858000"/>
              <a:gd name="connsiteX2" fmla="*/ 0 w 4572000"/>
              <a:gd name="connsiteY2" fmla="*/ 6858000 h 6858000"/>
              <a:gd name="connsiteX3" fmla="*/ 0 w 4572000"/>
              <a:gd name="connsiteY3" fmla="*/ 3126259 h 6858000"/>
              <a:gd name="connsiteX4" fmla="*/ 3731740 w 4572000"/>
              <a:gd name="connsiteY4" fmla="*/ 6858000 h 6858000"/>
              <a:gd name="connsiteX5" fmla="*/ 1147214 w 4572000"/>
              <a:gd name="connsiteY5" fmla="*/ 6858000 h 6858000"/>
              <a:gd name="connsiteX6" fmla="*/ 0 w 4572000"/>
              <a:gd name="connsiteY6" fmla="*/ 5710786 h 6858000"/>
              <a:gd name="connsiteX7" fmla="*/ 0 w 4572000"/>
              <a:gd name="connsiteY7" fmla="*/ 374341 h 6858000"/>
              <a:gd name="connsiteX8" fmla="*/ 4572000 w 4572000"/>
              <a:gd name="connsiteY8" fmla="*/ 4946341 h 6858000"/>
              <a:gd name="connsiteX9" fmla="*/ 4572000 w 4572000"/>
              <a:gd name="connsiteY9" fmla="*/ 5115784 h 6858000"/>
              <a:gd name="connsiteX10" fmla="*/ 3364458 w 4572000"/>
              <a:gd name="connsiteY10" fmla="*/ 6323326 h 6858000"/>
              <a:gd name="connsiteX11" fmla="*/ 0 w 4572000"/>
              <a:gd name="connsiteY11" fmla="*/ 2958867 h 6858000"/>
              <a:gd name="connsiteX12" fmla="*/ 2544970 w 4572000"/>
              <a:gd name="connsiteY12" fmla="*/ 0 h 6858000"/>
              <a:gd name="connsiteX13" fmla="*/ 4572000 w 4572000"/>
              <a:gd name="connsiteY13" fmla="*/ 0 h 6858000"/>
              <a:gd name="connsiteX14" fmla="*/ 4572000 w 4572000"/>
              <a:gd name="connsiteY14" fmla="*/ 791640 h 6858000"/>
              <a:gd name="connsiteX15" fmla="*/ 3954305 w 4572000"/>
              <a:gd name="connsiteY15" fmla="*/ 1409335 h 6858000"/>
              <a:gd name="connsiteX16" fmla="*/ 0 w 4572000"/>
              <a:gd name="connsiteY16" fmla="*/ 0 h 6858000"/>
              <a:gd name="connsiteX17" fmla="*/ 2377579 w 4572000"/>
              <a:gd name="connsiteY17" fmla="*/ 0 h 6858000"/>
              <a:gd name="connsiteX18" fmla="*/ 4572000 w 4572000"/>
              <a:gd name="connsiteY18" fmla="*/ 2194422 h 6858000"/>
              <a:gd name="connsiteX19" fmla="*/ 4572000 w 4572000"/>
              <a:gd name="connsiteY19" fmla="*/ 2369808 h 6858000"/>
              <a:gd name="connsiteX20" fmla="*/ 3367430 w 4572000"/>
              <a:gd name="connsiteY20" fmla="*/ 3574379 h 6858000"/>
              <a:gd name="connsiteX21" fmla="*/ 0 w 4572000"/>
              <a:gd name="connsiteY21" fmla="*/ 2069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72000" h="6858000">
                <a:moveTo>
                  <a:pt x="0" y="5878178"/>
                </a:moveTo>
                <a:lnTo>
                  <a:pt x="979822" y="6858000"/>
                </a:lnTo>
                <a:lnTo>
                  <a:pt x="0" y="6858000"/>
                </a:lnTo>
                <a:close/>
                <a:moveTo>
                  <a:pt x="0" y="3126259"/>
                </a:moveTo>
                <a:lnTo>
                  <a:pt x="3731740" y="6858000"/>
                </a:lnTo>
                <a:lnTo>
                  <a:pt x="1147214" y="6858000"/>
                </a:lnTo>
                <a:lnTo>
                  <a:pt x="0" y="5710786"/>
                </a:lnTo>
                <a:close/>
                <a:moveTo>
                  <a:pt x="0" y="374341"/>
                </a:moveTo>
                <a:lnTo>
                  <a:pt x="4572000" y="4946341"/>
                </a:lnTo>
                <a:lnTo>
                  <a:pt x="4572000" y="5115784"/>
                </a:lnTo>
                <a:lnTo>
                  <a:pt x="3364458" y="6323326"/>
                </a:lnTo>
                <a:lnTo>
                  <a:pt x="0" y="2958867"/>
                </a:lnTo>
                <a:close/>
                <a:moveTo>
                  <a:pt x="2544970" y="0"/>
                </a:moveTo>
                <a:lnTo>
                  <a:pt x="4572000" y="0"/>
                </a:lnTo>
                <a:lnTo>
                  <a:pt x="4572000" y="791640"/>
                </a:lnTo>
                <a:lnTo>
                  <a:pt x="3954305" y="1409335"/>
                </a:lnTo>
                <a:close/>
                <a:moveTo>
                  <a:pt x="0" y="0"/>
                </a:moveTo>
                <a:lnTo>
                  <a:pt x="2377579" y="0"/>
                </a:lnTo>
                <a:lnTo>
                  <a:pt x="4572000" y="2194422"/>
                </a:lnTo>
                <a:lnTo>
                  <a:pt x="4572000" y="2369808"/>
                </a:lnTo>
                <a:lnTo>
                  <a:pt x="3367430" y="3574379"/>
                </a:lnTo>
                <a:lnTo>
                  <a:pt x="0" y="206949"/>
                </a:lnTo>
                <a:close/>
              </a:path>
            </a:pathLst>
          </a:custGeom>
        </p:spPr>
      </p:pic>
      <p:sp>
        <p:nvSpPr>
          <p:cNvPr id="13" name="Title 6"/>
          <p:cNvSpPr txBox="1"/>
          <p:nvPr>
            <p:custDataLst>
              <p:tags r:id="rId6"/>
            </p:custDataLst>
          </p:nvPr>
        </p:nvSpPr>
        <p:spPr>
          <a:xfrm>
            <a:off x="4572635" y="403225"/>
            <a:ext cx="6792595" cy="6052185"/>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mn-ea"/>
            </a:pPr>
            <a:r>
              <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激活函数</a:t>
            </a:r>
            <a:endPar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mn-ea"/>
            </a:pPr>
            <a:r>
              <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常用的激活函数包括：</a:t>
            </a:r>
            <a:endPar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mn-ea"/>
            </a:pPr>
            <a:r>
              <a:rPr lang="zh-CN" altLang="en-US" sz="2000" spc="9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Sigmoid</a:t>
            </a:r>
            <a:r>
              <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函数：它将输入值压缩到0和1之间，通常用于输出层的二分类问题。然而，在隐藏层中使用Sigmoid可能导致梯度消失问题，这是因为其导数在输入值较大或较小时接近于零。</a:t>
            </a:r>
            <a:endPar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mn-ea"/>
            </a:pPr>
            <a:r>
              <a:rPr lang="zh-CN" altLang="en-US" sz="2000" spc="9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ReLU</a:t>
            </a:r>
            <a:r>
              <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函数：线性整流函数（Rectified Linear Unit, ReLU）输出输入值的正部（如果输入为正则输出该值，否则输出0）。由于</a:t>
            </a:r>
            <a:r>
              <a:rPr lang="zh-CN" altLang="en-US" sz="2000" spc="9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其计算简单且在正区间内梯度恒定</a:t>
            </a:r>
            <a:r>
              <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，ReLU通常有助于</a:t>
            </a:r>
            <a:r>
              <a:rPr lang="zh-CN" altLang="en-US" sz="2000" spc="9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加速神经网络的收敛</a:t>
            </a:r>
            <a:r>
              <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，并减少梯度消失问题。</a:t>
            </a:r>
            <a:endPar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mn-ea"/>
            </a:pPr>
            <a:r>
              <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网络中大量使用Sigmoid，可能会导致梯度消失，从而使训练过程中的loss下降缓慢。相反</a:t>
            </a:r>
            <a:r>
              <a:rPr lang="zh-CN" altLang="en-US" sz="2000" spc="9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，ReLU通常能提供更快的收敛速度</a:t>
            </a:r>
            <a:r>
              <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20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2" name="矩形 3"/>
          <p:cNvSpPr/>
          <p:nvPr>
            <p:custDataLst>
              <p:tags r:id="rId7"/>
            </p:custDataLst>
          </p:nvPr>
        </p:nvSpPr>
        <p:spPr>
          <a:xfrm>
            <a:off x="12039599"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8"/>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矩形 19"/>
          <p:cNvSpPr/>
          <p:nvPr userDrawn="1">
            <p:custDataLst>
              <p:tags r:id="rId1"/>
            </p:custDataLst>
          </p:nvPr>
        </p:nvSpPr>
        <p:spPr>
          <a:xfrm>
            <a:off x="0" y="0"/>
            <a:ext cx="4527804"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17" name="组合 16"/>
          <p:cNvGrpSpPr/>
          <p:nvPr userDrawn="1">
            <p:custDataLst>
              <p:tags r:id="rId2"/>
            </p:custDataLst>
          </p:nvPr>
        </p:nvGrpSpPr>
        <p:grpSpPr>
          <a:xfrm>
            <a:off x="-1" y="0"/>
            <a:ext cx="4823460" cy="769938"/>
            <a:chOff x="-1" y="0"/>
            <a:chExt cx="4823460" cy="769938"/>
          </a:xfrm>
        </p:grpSpPr>
        <p:sp>
          <p:nvSpPr>
            <p:cNvPr id="18" name="任意多边形: 形状 11"/>
            <p:cNvSpPr/>
            <p:nvPr>
              <p:custDataLst>
                <p:tags r:id="rId3"/>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9" name="等腰三角形 18"/>
            <p:cNvSpPr/>
            <p:nvPr>
              <p:custDataLst>
                <p:tags r:id="rId4"/>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dk1">
                    <a:lumMod val="85000"/>
                    <a:lumOff val="15000"/>
                  </a:schemeClr>
                </a:solidFill>
                <a:latin typeface="微软雅黑" panose="020B0503020204020204" charset="-122"/>
                <a:ea typeface="微软雅黑" panose="020B0503020204020204" charset="-122"/>
              </a:endParaRPr>
            </a:p>
          </p:txBody>
        </p:sp>
      </p:grpSp>
      <p:cxnSp>
        <p:nvCxnSpPr>
          <p:cNvPr id="12" name="直接连接符 11"/>
          <p:cNvCxnSpPr/>
          <p:nvPr>
            <p:custDataLst>
              <p:tags r:id="rId5"/>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6"/>
            </p:custDataLst>
          </p:nvPr>
        </p:nvSpPr>
        <p:spPr>
          <a:xfrm>
            <a:off x="457212" y="609600"/>
            <a:ext cx="3613392" cy="1447800"/>
          </a:xfrm>
          <a:prstGeom prst="rect">
            <a:avLst/>
          </a:prstGeom>
          <a:noFill/>
        </p:spPr>
        <p:txBody>
          <a:bodyPr wrap="square" lIns="63500" tIns="25400" rIns="63500" bIns="25400" rtlCol="0" anchor="b" anchorCtr="0">
            <a:normAutofit/>
          </a:bodyPr>
          <a:lstStyle/>
          <a:p>
            <a:pPr marL="0" indent="0" algn="l">
              <a:lnSpc>
                <a:spcPct val="110000"/>
              </a:lnSpc>
              <a:spcBef>
                <a:spcPts val="0"/>
              </a:spcBef>
              <a:spcAft>
                <a:spcPts val="0"/>
              </a:spcAft>
              <a:buSzPct val="100000"/>
              <a:buNone/>
            </a:pPr>
            <a:r>
              <a:rPr lang="zh-CN" altLang="en-US" sz="4100" b="1" spc="250">
                <a:solidFill>
                  <a:schemeClr val="lt1"/>
                </a:solidFill>
                <a:uFillTx/>
                <a:latin typeface="汉仪旗黑-85S" panose="00020600040101010101" pitchFamily="18" charset="-122"/>
                <a:ea typeface="汉仪旗黑-85S" panose="00020600040101010101" pitchFamily="18" charset="-122"/>
              </a:rPr>
              <a:t>探究学习率参数：</a:t>
            </a:r>
            <a:endParaRPr lang="zh-CN" altLang="en-US" sz="4100" b="1" spc="250">
              <a:solidFill>
                <a:schemeClr val="lt1"/>
              </a:solidFill>
              <a:uFillTx/>
              <a:latin typeface="汉仪旗黑-85S" panose="00020600040101010101" pitchFamily="18" charset="-122"/>
              <a:ea typeface="汉仪旗黑-85S" panose="00020600040101010101" pitchFamily="18" charset="-122"/>
            </a:endParaRPr>
          </a:p>
        </p:txBody>
      </p:sp>
      <p:sp>
        <p:nvSpPr>
          <p:cNvPr id="14" name="Title 6"/>
          <p:cNvSpPr txBox="1"/>
          <p:nvPr>
            <p:custDataLst>
              <p:tags r:id="rId7"/>
            </p:custDataLst>
          </p:nvPr>
        </p:nvSpPr>
        <p:spPr>
          <a:xfrm>
            <a:off x="457212" y="2359458"/>
            <a:ext cx="3613392" cy="333756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查阅相关资料，我们得知常见的初始学习率范围通常在0.001到0.1之间。我们基于此设置学习率参数，并分析</a:t>
            </a:r>
            <a:endPar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损失函数对比</a:t>
            </a:r>
            <a:endPar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p:txBody>
      </p:sp>
      <p:pic>
        <p:nvPicPr>
          <p:cNvPr id="15" name="图片 14" descr="placingpictureplaceholder"/>
          <p:cNvPicPr>
            <a:picLocks noChangeAspect="1"/>
          </p:cNvPicPr>
          <p:nvPr>
            <p:custDataLst>
              <p:tags r:id="rId8"/>
            </p:custDataLst>
          </p:nvPr>
        </p:nvPicPr>
        <p:blipFill>
          <a:blip r:embed="rId9"/>
          <a:srcRect/>
          <a:stretch>
            <a:fillRect/>
          </a:stretch>
        </p:blipFill>
        <p:spPr>
          <a:xfrm>
            <a:off x="4649470" y="435610"/>
            <a:ext cx="7361555" cy="2083435"/>
          </a:xfrm>
          <a:prstGeom prst="rect">
            <a:avLst/>
          </a:prstGeom>
        </p:spPr>
      </p:pic>
      <p:pic>
        <p:nvPicPr>
          <p:cNvPr id="16" name="图片 15" descr="placingpictureplaceholder"/>
          <p:cNvPicPr>
            <a:picLocks noChangeAspect="1"/>
          </p:cNvPicPr>
          <p:nvPr>
            <p:custDataLst>
              <p:tags r:id="rId10"/>
            </p:custDataLst>
          </p:nvPr>
        </p:nvPicPr>
        <p:blipFill>
          <a:blip r:embed="rId11"/>
          <a:srcRect/>
          <a:stretch>
            <a:fillRect/>
          </a:stretch>
        </p:blipFill>
        <p:spPr>
          <a:xfrm>
            <a:off x="4649470" y="2679065"/>
            <a:ext cx="7360920" cy="4178935"/>
          </a:xfrm>
          <a:prstGeom prst="rect">
            <a:avLst/>
          </a:prstGeom>
        </p:spPr>
      </p:pic>
    </p:spTree>
    <p:custDataLst>
      <p:tags r:id="rId1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0" y="0"/>
            <a:ext cx="4584143"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sp>
        <p:nvSpPr>
          <p:cNvPr id="6" name="文本框 5"/>
          <p:cNvSpPr txBox="1"/>
          <p:nvPr>
            <p:custDataLst>
              <p:tags r:id="rId2"/>
            </p:custDataLst>
          </p:nvPr>
        </p:nvSpPr>
        <p:spPr>
          <a:xfrm>
            <a:off x="609556" y="1689120"/>
            <a:ext cx="3657600" cy="3797275"/>
          </a:xfrm>
          <a:prstGeom prst="rect">
            <a:avLst/>
          </a:prstGeom>
          <a:noFill/>
        </p:spPr>
        <p:txBody>
          <a:bodyPr wrap="square" lIns="63500" tIns="25400" rIns="63500" bIns="25400" rtlCol="0" anchor="ctr" anchorCtr="0">
            <a:normAutofit/>
          </a:bodyPr>
          <a:lstStyle/>
          <a:p>
            <a:pPr marL="0" indent="0" algn="l">
              <a:lnSpc>
                <a:spcPct val="110000"/>
              </a:lnSpc>
              <a:spcBef>
                <a:spcPts val="0"/>
              </a:spcBef>
              <a:spcAft>
                <a:spcPts val="0"/>
              </a:spcAft>
              <a:buSzPct val="100000"/>
              <a:buNone/>
            </a:pPr>
            <a:r>
              <a:rPr lang="zh-CN" altLang="en-US" sz="5200" b="1" spc="360">
                <a:solidFill>
                  <a:schemeClr val="lt1"/>
                </a:solidFill>
                <a:uFillTx/>
                <a:latin typeface="微软雅黑" panose="020B0503020204020204" charset="-122"/>
                <a:ea typeface="微软雅黑" panose="020B0503020204020204" charset="-122"/>
              </a:rPr>
              <a:t>准确率对比</a:t>
            </a:r>
            <a:endParaRPr lang="zh-CN" altLang="en-US" sz="5200" b="1" spc="360">
              <a:solidFill>
                <a:schemeClr val="lt1"/>
              </a:solidFill>
              <a:uFillTx/>
              <a:latin typeface="微软雅黑" panose="020B0503020204020204" charset="-122"/>
              <a:ea typeface="微软雅黑" panose="020B0503020204020204" charset="-122"/>
            </a:endParaRPr>
          </a:p>
        </p:txBody>
      </p:sp>
      <p:pic>
        <p:nvPicPr>
          <p:cNvPr id="13" name="图片 12"/>
          <p:cNvPicPr>
            <a:picLocks noChangeAspect="1"/>
          </p:cNvPicPr>
          <p:nvPr>
            <p:custDataLst>
              <p:tags r:id="rId3"/>
            </p:custDataLst>
          </p:nvPr>
        </p:nvPicPr>
        <p:blipFill rotWithShape="1">
          <a:blip r:embed="rId4"/>
          <a:srcRect/>
          <a:stretch>
            <a:fillRect/>
          </a:stretch>
        </p:blipFill>
        <p:spPr>
          <a:xfrm>
            <a:off x="4768850" y="164465"/>
            <a:ext cx="7009765" cy="3790315"/>
          </a:xfrm>
          <a:custGeom>
            <a:avLst/>
            <a:gdLst/>
            <a:ahLst/>
            <a:cxnLst>
              <a:cxn ang="3">
                <a:pos x="hc" y="t"/>
              </a:cxn>
              <a:cxn ang="cd2">
                <a:pos x="l" y="vc"/>
              </a:cxn>
              <a:cxn ang="cd4">
                <a:pos x="hc" y="b"/>
              </a:cxn>
              <a:cxn ang="0">
                <a:pos x="r" y="vc"/>
              </a:cxn>
            </a:cxnLst>
            <a:rect l="l" t="t" r="r" b="b"/>
            <a:pathLst>
              <a:path w="10080" h="3120">
                <a:moveTo>
                  <a:pt x="0" y="0"/>
                </a:moveTo>
                <a:lnTo>
                  <a:pt x="10080" y="0"/>
                </a:lnTo>
                <a:lnTo>
                  <a:pt x="10080" y="3120"/>
                </a:lnTo>
                <a:lnTo>
                  <a:pt x="0" y="3120"/>
                </a:lnTo>
                <a:lnTo>
                  <a:pt x="0" y="0"/>
                </a:lnTo>
                <a:close/>
              </a:path>
            </a:pathLst>
          </a:custGeom>
        </p:spPr>
      </p:pic>
      <p:pic>
        <p:nvPicPr>
          <p:cNvPr id="14" name="图片 13"/>
          <p:cNvPicPr>
            <a:picLocks noChangeAspect="1"/>
          </p:cNvPicPr>
          <p:nvPr>
            <p:custDataLst>
              <p:tags r:id="rId5"/>
            </p:custDataLst>
          </p:nvPr>
        </p:nvPicPr>
        <p:blipFill rotWithShape="1">
          <a:blip r:embed="rId6"/>
          <a:srcRect/>
          <a:stretch>
            <a:fillRect/>
          </a:stretch>
        </p:blipFill>
        <p:spPr>
          <a:xfrm>
            <a:off x="4584065" y="3955415"/>
            <a:ext cx="7423150" cy="2641600"/>
          </a:xfrm>
          <a:custGeom>
            <a:avLst/>
            <a:gdLst/>
            <a:ahLst/>
            <a:cxnLst>
              <a:cxn ang="3">
                <a:pos x="hc" y="t"/>
              </a:cxn>
              <a:cxn ang="cd2">
                <a:pos x="l" y="vc"/>
              </a:cxn>
              <a:cxn ang="cd4">
                <a:pos x="hc" y="b"/>
              </a:cxn>
              <a:cxn ang="0">
                <a:pos x="r" y="vc"/>
              </a:cxn>
            </a:cxnLst>
            <a:rect l="l" t="t" r="r" b="b"/>
            <a:pathLst>
              <a:path w="10080" h="3120">
                <a:moveTo>
                  <a:pt x="0" y="0"/>
                </a:moveTo>
                <a:lnTo>
                  <a:pt x="10080" y="0"/>
                </a:lnTo>
                <a:lnTo>
                  <a:pt x="10080" y="3120"/>
                </a:lnTo>
                <a:lnTo>
                  <a:pt x="0" y="3120"/>
                </a:lnTo>
                <a:lnTo>
                  <a:pt x="0" y="0"/>
                </a:lnTo>
                <a:close/>
              </a:path>
            </a:pathLst>
          </a:custGeom>
        </p:spPr>
      </p:pic>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1"/>
            </p:custDataLst>
          </p:nvPr>
        </p:nvGrpSpPr>
        <p:grpSpPr>
          <a:xfrm>
            <a:off x="4001597" y="6045200"/>
            <a:ext cx="8190403" cy="812800"/>
            <a:chOff x="4001597" y="5613400"/>
            <a:chExt cx="8190403" cy="1244600"/>
          </a:xfrm>
        </p:grpSpPr>
        <p:sp>
          <p:nvSpPr>
            <p:cNvPr id="17"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8" name="等腰三角形 17"/>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40" name="矩形 39"/>
          <p:cNvSpPr/>
          <p:nvPr>
            <p:custDataLst>
              <p:tags r:id="rId4"/>
            </p:custDataLst>
          </p:nvPr>
        </p:nvSpPr>
        <p:spPr>
          <a:xfrm>
            <a:off x="875580" y="1626710"/>
            <a:ext cx="3015037" cy="3604580"/>
          </a:xfrm>
          <a:prstGeom prst="rect">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latin typeface="微软雅黑" panose="020B0503020204020204" charset="-122"/>
              <a:ea typeface="微软雅黑" panose="020B0503020204020204" charset="-122"/>
            </a:endParaRPr>
          </a:p>
        </p:txBody>
      </p:sp>
      <p:sp>
        <p:nvSpPr>
          <p:cNvPr id="42" name="文本框 41"/>
          <p:cNvSpPr txBox="1"/>
          <p:nvPr>
            <p:custDataLst>
              <p:tags r:id="rId5"/>
            </p:custDataLst>
          </p:nvPr>
        </p:nvSpPr>
        <p:spPr>
          <a:xfrm>
            <a:off x="1059180" y="3699509"/>
            <a:ext cx="2505710" cy="491483"/>
          </a:xfrm>
          <a:prstGeom prst="rect">
            <a:avLst/>
          </a:prstGeom>
          <a:noFill/>
        </p:spPr>
        <p:txBody>
          <a:bodyPr wrap="square" rtlCol="0">
            <a:normAutofit/>
          </a:bodyPr>
          <a:lstStyle/>
          <a:p>
            <a:pPr marL="0" algn="ctr">
              <a:lnSpc>
                <a:spcPct val="100000"/>
              </a:lnSpc>
              <a:spcBef>
                <a:spcPts val="0"/>
              </a:spcBef>
              <a:spcAft>
                <a:spcPts val="0"/>
              </a:spcAft>
            </a:pPr>
            <a:r>
              <a:rPr lang="en-US" altLang="zh-CN" sz="2100" spc="130" dirty="0">
                <a:solidFill>
                  <a:schemeClr val="lt1"/>
                </a:solidFill>
                <a:uFillTx/>
                <a:latin typeface="汉仪旗黑-85S" panose="00020600040101010101" pitchFamily="18" charset="-122"/>
                <a:ea typeface="汉仪旗黑-85S" panose="00020600040101010101" pitchFamily="18" charset="-122"/>
                <a:cs typeface="Arial" panose="020B0604020202020204" pitchFamily="34" charset="0"/>
                <a:sym typeface="+mn-lt"/>
              </a:rPr>
              <a:t>Contents</a:t>
            </a:r>
            <a:endParaRPr lang="en-US" altLang="zh-CN" sz="2100" spc="130" dirty="0">
              <a:solidFill>
                <a:schemeClr val="lt1"/>
              </a:solidFill>
              <a:uFillTx/>
              <a:latin typeface="汉仪旗黑-85S" panose="00020600040101010101" pitchFamily="18" charset="-122"/>
              <a:ea typeface="汉仪旗黑-85S" panose="00020600040101010101" pitchFamily="18" charset="-122"/>
              <a:cs typeface="Arial" panose="020B0604020202020204" pitchFamily="34" charset="0"/>
              <a:sym typeface="+mn-lt"/>
            </a:endParaRPr>
          </a:p>
        </p:txBody>
      </p:sp>
      <p:cxnSp>
        <p:nvCxnSpPr>
          <p:cNvPr id="47" name="直接连接符 46"/>
          <p:cNvCxnSpPr/>
          <p:nvPr>
            <p:custDataLst>
              <p:tags r:id="rId6"/>
            </p:custDataLst>
          </p:nvPr>
        </p:nvCxnSpPr>
        <p:spPr>
          <a:xfrm>
            <a:off x="1983105" y="3628390"/>
            <a:ext cx="657860" cy="0"/>
          </a:xfrm>
          <a:prstGeom prst="line">
            <a:avLst/>
          </a:prstGeom>
          <a:ln w="38100">
            <a:solidFill>
              <a:schemeClr val="lt1"/>
            </a:solidFill>
          </a:ln>
        </p:spPr>
        <p:style>
          <a:lnRef idx="1">
            <a:schemeClr val="accent1"/>
          </a:lnRef>
          <a:fillRef idx="0">
            <a:schemeClr val="accent1"/>
          </a:fillRef>
          <a:effectRef idx="0">
            <a:schemeClr val="accent1"/>
          </a:effectRef>
          <a:fontRef idx="minor">
            <a:schemeClr val="tx1"/>
          </a:fontRef>
        </p:style>
      </p:cxnSp>
      <p:sp>
        <p:nvSpPr>
          <p:cNvPr id="3" name="菱形 2"/>
          <p:cNvSpPr/>
          <p:nvPr>
            <p:custDataLst>
              <p:tags r:id="rId7"/>
            </p:custDataLst>
          </p:nvPr>
        </p:nvSpPr>
        <p:spPr>
          <a:xfrm>
            <a:off x="5114254" y="1261745"/>
            <a:ext cx="600075" cy="60007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accent1"/>
              </a:solidFill>
              <a:latin typeface="微软雅黑" panose="020B0503020204020204" charset="-122"/>
              <a:ea typeface="微软雅黑" panose="020B0503020204020204" charset="-122"/>
              <a:sym typeface="+mn-lt"/>
            </a:endParaRPr>
          </a:p>
        </p:txBody>
      </p:sp>
      <p:sp>
        <p:nvSpPr>
          <p:cNvPr id="10" name="菱形 9"/>
          <p:cNvSpPr/>
          <p:nvPr>
            <p:custDataLst>
              <p:tags r:id="rId8"/>
            </p:custDataLst>
          </p:nvPr>
        </p:nvSpPr>
        <p:spPr>
          <a:xfrm>
            <a:off x="5255859" y="1403350"/>
            <a:ext cx="317500" cy="317500"/>
          </a:xfrm>
          <a:prstGeom prst="diamond">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accent1"/>
              </a:solidFill>
              <a:latin typeface="微软雅黑" panose="020B0503020204020204" charset="-122"/>
              <a:ea typeface="微软雅黑" panose="020B0503020204020204" charset="-122"/>
              <a:sym typeface="+mn-lt"/>
            </a:endParaRPr>
          </a:p>
        </p:txBody>
      </p:sp>
      <p:sp>
        <p:nvSpPr>
          <p:cNvPr id="7" name="文本框 6"/>
          <p:cNvSpPr txBox="1"/>
          <p:nvPr>
            <p:custDataLst>
              <p:tags r:id="rId9"/>
            </p:custDataLst>
          </p:nvPr>
        </p:nvSpPr>
        <p:spPr>
          <a:xfrm>
            <a:off x="5855982" y="977086"/>
            <a:ext cx="2174238" cy="576000"/>
          </a:xfrm>
          <a:prstGeom prst="rect">
            <a:avLst/>
          </a:prstGeom>
          <a:noFill/>
        </p:spPr>
        <p:txBody>
          <a:bodyPr wrap="square" bIns="0" anchor="b" anchorCtr="0">
            <a:normAutofit/>
          </a:bodyPr>
          <a:lstStyle>
            <a:defPPr>
              <a:defRPr lang="zh-CN"/>
            </a:defPPr>
            <a:lvl1pPr>
              <a:defRPr>
                <a:solidFill>
                  <a:srgbClr val="474546"/>
                </a:solidFill>
                <a:latin typeface="+mj-lt"/>
              </a:defRPr>
            </a:lvl1pPr>
          </a:lstStyle>
          <a:p>
            <a:r>
              <a:rPr lang="en-US" altLang="zh-CN" sz="2400" b="1" spc="200" dirty="0" err="1">
                <a:solidFill>
                  <a:schemeClr val="dk1"/>
                </a:solidFill>
                <a:uFillTx/>
                <a:latin typeface="汉仪旗黑-85S" panose="00020600040101010101" pitchFamily="18" charset="-122"/>
                <a:ea typeface="汉仪旗黑-85S" panose="00020600040101010101" pitchFamily="18" charset="-122"/>
                <a:cs typeface="+mj-cs"/>
                <a:sym typeface="+mn-lt"/>
              </a:rPr>
              <a:t>01</a:t>
            </a:r>
            <a:endParaRPr lang="en-US" altLang="zh-CN" sz="2400" b="1" spc="200" dirty="0" err="1">
              <a:solidFill>
                <a:schemeClr val="dk1"/>
              </a:solidFill>
              <a:uFillTx/>
              <a:latin typeface="汉仪旗黑-85S" panose="00020600040101010101" pitchFamily="18" charset="-122"/>
              <a:ea typeface="汉仪旗黑-85S" panose="00020600040101010101" pitchFamily="18" charset="-122"/>
              <a:cs typeface="+mj-cs"/>
              <a:sym typeface="+mn-lt"/>
            </a:endParaRPr>
          </a:p>
        </p:txBody>
      </p:sp>
      <p:sp>
        <p:nvSpPr>
          <p:cNvPr id="8" name="文本框 7"/>
          <p:cNvSpPr txBox="1"/>
          <p:nvPr>
            <p:custDataLst>
              <p:tags r:id="rId10"/>
            </p:custDataLst>
          </p:nvPr>
        </p:nvSpPr>
        <p:spPr>
          <a:xfrm>
            <a:off x="5855970" y="1596390"/>
            <a:ext cx="2592705" cy="925195"/>
          </a:xfrm>
          <a:prstGeom prst="rect">
            <a:avLst/>
          </a:prstGeom>
        </p:spPr>
        <p:txBody>
          <a:bodyPr wrap="square" lIns="90000" tIns="0" rIns="90000" bIns="46800">
            <a:normAutofit/>
          </a:bodyPr>
          <a:lstStyle>
            <a:defPPr>
              <a:defRPr lang="zh-CN"/>
            </a:defPPr>
            <a:lvl1pPr algn="just">
              <a:defRPr sz="1400">
                <a:solidFill>
                  <a:srgbClr val="474546"/>
                </a:solidFill>
              </a:defRPr>
            </a:lvl1pPr>
          </a:lstStyle>
          <a:p>
            <a:pPr lvl="0" indent="0" algn="l" fontAlgn="ctr">
              <a:lnSpc>
                <a:spcPct val="120000"/>
              </a:lnSpc>
              <a:spcBef>
                <a:spcPts val="0"/>
              </a:spcBef>
              <a:spcAft>
                <a:spcPts val="800"/>
              </a:spcAft>
              <a:buSzPct val="100000"/>
              <a:buFont typeface="Wingdings" panose="05000000000000000000" charset="0"/>
              <a:buNone/>
            </a:pPr>
            <a:r>
              <a:rPr lang="zh-CN" altLang="en-US" sz="2200" spc="140">
                <a:solidFill>
                  <a:schemeClr val="dk1"/>
                </a:solidFill>
                <a:uFillTx/>
                <a:latin typeface="微软雅黑" panose="020B0503020204020204" charset="-122"/>
                <a:ea typeface="微软雅黑" panose="020B0503020204020204" charset="-122"/>
                <a:sym typeface="+mn-ea"/>
              </a:rPr>
              <a:t>分工</a:t>
            </a:r>
            <a:endParaRPr lang="zh-CN" altLang="en-US" sz="2200" spc="120">
              <a:solidFill>
                <a:schemeClr val="dk1"/>
              </a:solidFill>
              <a:uFillTx/>
              <a:latin typeface="微软雅黑" panose="020B0503020204020204" charset="-122"/>
              <a:ea typeface="微软雅黑" panose="020B0503020204020204" charset="-122"/>
            </a:endParaRPr>
          </a:p>
          <a:p>
            <a:pPr marL="0" lvl="0" indent="0" algn="l">
              <a:lnSpc>
                <a:spcPct val="100000"/>
              </a:lnSpc>
              <a:spcBef>
                <a:spcPts val="0"/>
              </a:spcBef>
              <a:spcAft>
                <a:spcPts val="800"/>
              </a:spcAft>
              <a:buSzPct val="100000"/>
              <a:buNone/>
            </a:pPr>
            <a:endParaRPr lang="zh-CN" altLang="en-US" sz="2200" spc="240" dirty="0">
              <a:solidFill>
                <a:schemeClr val="dk1"/>
              </a:solidFill>
              <a:uFillTx/>
              <a:latin typeface="微软雅黑" panose="020B0503020204020204" charset="-122"/>
              <a:ea typeface="微软雅黑" panose="020B0503020204020204" charset="-122"/>
            </a:endParaRPr>
          </a:p>
        </p:txBody>
      </p:sp>
      <p:sp>
        <p:nvSpPr>
          <p:cNvPr id="45" name="菱形 44"/>
          <p:cNvSpPr/>
          <p:nvPr>
            <p:custDataLst>
              <p:tags r:id="rId11"/>
            </p:custDataLst>
          </p:nvPr>
        </p:nvSpPr>
        <p:spPr>
          <a:xfrm>
            <a:off x="8893048" y="1261745"/>
            <a:ext cx="600075" cy="60007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accent1"/>
              </a:solidFill>
              <a:latin typeface="微软雅黑" panose="020B0503020204020204" charset="-122"/>
              <a:ea typeface="微软雅黑" panose="020B0503020204020204" charset="-122"/>
              <a:sym typeface="+mn-lt"/>
            </a:endParaRPr>
          </a:p>
        </p:txBody>
      </p:sp>
      <p:sp>
        <p:nvSpPr>
          <p:cNvPr id="46" name="菱形 45"/>
          <p:cNvSpPr/>
          <p:nvPr>
            <p:custDataLst>
              <p:tags r:id="rId12"/>
            </p:custDataLst>
          </p:nvPr>
        </p:nvSpPr>
        <p:spPr>
          <a:xfrm>
            <a:off x="9034653" y="1403350"/>
            <a:ext cx="317500" cy="317500"/>
          </a:xfrm>
          <a:prstGeom prst="diamond">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accent1"/>
              </a:solidFill>
              <a:latin typeface="微软雅黑" panose="020B0503020204020204" charset="-122"/>
              <a:ea typeface="微软雅黑" panose="020B0503020204020204" charset="-122"/>
              <a:sym typeface="+mn-lt"/>
            </a:endParaRPr>
          </a:p>
        </p:txBody>
      </p:sp>
      <p:sp>
        <p:nvSpPr>
          <p:cNvPr id="43" name="文本框 42"/>
          <p:cNvSpPr txBox="1"/>
          <p:nvPr>
            <p:custDataLst>
              <p:tags r:id="rId13"/>
            </p:custDataLst>
          </p:nvPr>
        </p:nvSpPr>
        <p:spPr>
          <a:xfrm>
            <a:off x="9587103" y="977086"/>
            <a:ext cx="2174240" cy="576000"/>
          </a:xfrm>
          <a:prstGeom prst="rect">
            <a:avLst/>
          </a:prstGeom>
          <a:noFill/>
        </p:spPr>
        <p:txBody>
          <a:bodyPr wrap="square" bIns="0" anchor="b" anchorCtr="0">
            <a:normAutofit/>
          </a:bodyPr>
          <a:lstStyle>
            <a:defPPr>
              <a:defRPr lang="zh-CN"/>
            </a:defPPr>
            <a:lvl1pPr>
              <a:defRPr>
                <a:solidFill>
                  <a:srgbClr val="474546"/>
                </a:solidFill>
                <a:latin typeface="+mj-lt"/>
              </a:defRPr>
            </a:lvl1pPr>
          </a:lstStyle>
          <a:p>
            <a:r>
              <a:rPr lang="en-US" altLang="zh-CN" sz="2400" b="1" spc="200" dirty="0">
                <a:solidFill>
                  <a:schemeClr val="dk1"/>
                </a:solidFill>
                <a:uFillTx/>
                <a:latin typeface="汉仪旗黑-85S" panose="00020600040101010101" pitchFamily="18" charset="-122"/>
                <a:ea typeface="汉仪旗黑-85S" panose="00020600040101010101" pitchFamily="18" charset="-122"/>
                <a:cs typeface="+mj-cs"/>
                <a:sym typeface="+mn-lt"/>
              </a:rPr>
              <a:t>02</a:t>
            </a:r>
            <a:endParaRPr lang="en-US" altLang="zh-CN" sz="2400" b="1" spc="200" dirty="0">
              <a:solidFill>
                <a:schemeClr val="dk1"/>
              </a:solidFill>
              <a:uFillTx/>
              <a:latin typeface="汉仪旗黑-85S" panose="00020600040101010101" pitchFamily="18" charset="-122"/>
              <a:ea typeface="汉仪旗黑-85S" panose="00020600040101010101" pitchFamily="18" charset="-122"/>
              <a:cs typeface="+mj-cs"/>
              <a:sym typeface="+mn-lt"/>
            </a:endParaRPr>
          </a:p>
        </p:txBody>
      </p:sp>
      <p:sp>
        <p:nvSpPr>
          <p:cNvPr id="44" name="文本框 43"/>
          <p:cNvSpPr txBox="1"/>
          <p:nvPr>
            <p:custDataLst>
              <p:tags r:id="rId14"/>
            </p:custDataLst>
          </p:nvPr>
        </p:nvSpPr>
        <p:spPr>
          <a:xfrm>
            <a:off x="9587230" y="1596390"/>
            <a:ext cx="2592705" cy="925195"/>
          </a:xfrm>
          <a:prstGeom prst="rect">
            <a:avLst/>
          </a:prstGeom>
        </p:spPr>
        <p:txBody>
          <a:bodyPr wrap="square" lIns="90000" tIns="0" rIns="90000" bIns="46800">
            <a:normAutofit/>
          </a:bodyPr>
          <a:lstStyle>
            <a:defPPr>
              <a:defRPr lang="zh-CN"/>
            </a:defPPr>
            <a:lvl1pPr algn="just">
              <a:defRPr sz="1400">
                <a:solidFill>
                  <a:srgbClr val="474546"/>
                </a:solidFill>
              </a:defRPr>
            </a:lvl1pPr>
          </a:lstStyle>
          <a:p>
            <a:pPr marL="0" lvl="0" indent="0" algn="l">
              <a:lnSpc>
                <a:spcPct val="100000"/>
              </a:lnSpc>
              <a:spcBef>
                <a:spcPts val="0"/>
              </a:spcBef>
              <a:spcAft>
                <a:spcPts val="800"/>
              </a:spcAft>
              <a:buSzPct val="100000"/>
              <a:buNone/>
            </a:pPr>
            <a:r>
              <a:rPr lang="zh-CN" altLang="en-US" sz="2200" spc="170" dirty="0">
                <a:solidFill>
                  <a:schemeClr val="dk1"/>
                </a:solidFill>
                <a:uFillTx/>
                <a:latin typeface="微软雅黑" panose="020B0503020204020204" charset="-122"/>
                <a:ea typeface="微软雅黑" panose="020B0503020204020204" charset="-122"/>
              </a:rPr>
              <a:t>选题背景及意义</a:t>
            </a:r>
            <a:endParaRPr lang="zh-CN" altLang="en-US" sz="2200" spc="170" dirty="0">
              <a:solidFill>
                <a:schemeClr val="dk1"/>
              </a:solidFill>
              <a:uFillTx/>
              <a:latin typeface="微软雅黑" panose="020B0503020204020204" charset="-122"/>
              <a:ea typeface="微软雅黑" panose="020B0503020204020204" charset="-122"/>
            </a:endParaRPr>
          </a:p>
        </p:txBody>
      </p:sp>
      <p:sp>
        <p:nvSpPr>
          <p:cNvPr id="4" name="菱形 3"/>
          <p:cNvSpPr/>
          <p:nvPr>
            <p:custDataLst>
              <p:tags r:id="rId15"/>
            </p:custDataLst>
          </p:nvPr>
        </p:nvSpPr>
        <p:spPr>
          <a:xfrm>
            <a:off x="5114254" y="3029585"/>
            <a:ext cx="600075" cy="60007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accent1"/>
              </a:solidFill>
              <a:latin typeface="微软雅黑" panose="020B0503020204020204" charset="-122"/>
              <a:ea typeface="微软雅黑" panose="020B0503020204020204" charset="-122"/>
              <a:sym typeface="+mn-lt"/>
            </a:endParaRPr>
          </a:p>
        </p:txBody>
      </p:sp>
      <p:sp>
        <p:nvSpPr>
          <p:cNvPr id="5" name="菱形 4"/>
          <p:cNvSpPr/>
          <p:nvPr>
            <p:custDataLst>
              <p:tags r:id="rId16"/>
            </p:custDataLst>
          </p:nvPr>
        </p:nvSpPr>
        <p:spPr>
          <a:xfrm>
            <a:off x="5255859" y="3171190"/>
            <a:ext cx="317500" cy="317500"/>
          </a:xfrm>
          <a:prstGeom prst="diamond">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accent1"/>
              </a:solidFill>
              <a:latin typeface="微软雅黑" panose="020B0503020204020204" charset="-122"/>
              <a:ea typeface="微软雅黑" panose="020B0503020204020204" charset="-122"/>
              <a:sym typeface="+mn-lt"/>
            </a:endParaRPr>
          </a:p>
        </p:txBody>
      </p:sp>
      <p:sp>
        <p:nvSpPr>
          <p:cNvPr id="49" name="文本框 48"/>
          <p:cNvSpPr txBox="1"/>
          <p:nvPr>
            <p:custDataLst>
              <p:tags r:id="rId17"/>
            </p:custDataLst>
          </p:nvPr>
        </p:nvSpPr>
        <p:spPr>
          <a:xfrm>
            <a:off x="5855981" y="2739846"/>
            <a:ext cx="2174239" cy="576000"/>
          </a:xfrm>
          <a:prstGeom prst="rect">
            <a:avLst/>
          </a:prstGeom>
          <a:noFill/>
        </p:spPr>
        <p:txBody>
          <a:bodyPr wrap="square" bIns="0" anchor="b" anchorCtr="0">
            <a:normAutofit/>
          </a:bodyPr>
          <a:lstStyle>
            <a:defPPr>
              <a:defRPr lang="zh-CN"/>
            </a:defPPr>
            <a:lvl1pPr>
              <a:defRPr>
                <a:solidFill>
                  <a:srgbClr val="474546"/>
                </a:solidFill>
                <a:latin typeface="+mj-lt"/>
              </a:defRPr>
            </a:lvl1pPr>
          </a:lstStyle>
          <a:p>
            <a:r>
              <a:rPr lang="en-US" altLang="zh-CN" sz="2400" b="1" spc="200" dirty="0">
                <a:solidFill>
                  <a:schemeClr val="dk1"/>
                </a:solidFill>
                <a:uFillTx/>
                <a:latin typeface="汉仪旗黑-85S" panose="00020600040101010101" pitchFamily="18" charset="-122"/>
                <a:ea typeface="汉仪旗黑-85S" panose="00020600040101010101" pitchFamily="18" charset="-122"/>
                <a:cs typeface="+mj-cs"/>
                <a:sym typeface="+mn-lt"/>
              </a:rPr>
              <a:t>03</a:t>
            </a:r>
            <a:endParaRPr lang="en-US" altLang="zh-CN" sz="2400" b="1" spc="200" dirty="0">
              <a:solidFill>
                <a:schemeClr val="dk1"/>
              </a:solidFill>
              <a:uFillTx/>
              <a:latin typeface="汉仪旗黑-85S" panose="00020600040101010101" pitchFamily="18" charset="-122"/>
              <a:ea typeface="汉仪旗黑-85S" panose="00020600040101010101" pitchFamily="18" charset="-122"/>
              <a:cs typeface="+mj-cs"/>
              <a:sym typeface="+mn-lt"/>
            </a:endParaRPr>
          </a:p>
        </p:txBody>
      </p:sp>
      <p:sp>
        <p:nvSpPr>
          <p:cNvPr id="6" name="文本框 5"/>
          <p:cNvSpPr txBox="1"/>
          <p:nvPr>
            <p:custDataLst>
              <p:tags r:id="rId18"/>
            </p:custDataLst>
          </p:nvPr>
        </p:nvSpPr>
        <p:spPr>
          <a:xfrm>
            <a:off x="5855970" y="3359785"/>
            <a:ext cx="2592705" cy="925195"/>
          </a:xfrm>
          <a:prstGeom prst="rect">
            <a:avLst/>
          </a:prstGeom>
        </p:spPr>
        <p:txBody>
          <a:bodyPr wrap="square" lIns="90000" tIns="0" rIns="90000" bIns="46800">
            <a:normAutofit/>
          </a:bodyPr>
          <a:lstStyle>
            <a:defPPr>
              <a:defRPr lang="zh-CN"/>
            </a:defPPr>
            <a:lvl1pPr algn="just">
              <a:defRPr sz="1400">
                <a:solidFill>
                  <a:srgbClr val="474546"/>
                </a:solidFill>
              </a:defRPr>
            </a:lvl1pPr>
          </a:lstStyle>
          <a:p>
            <a:pPr marL="0" lvl="0" indent="0" algn="l">
              <a:lnSpc>
                <a:spcPct val="100000"/>
              </a:lnSpc>
              <a:spcBef>
                <a:spcPts val="0"/>
              </a:spcBef>
              <a:spcAft>
                <a:spcPts val="800"/>
              </a:spcAft>
              <a:buSzPct val="100000"/>
              <a:buNone/>
            </a:pPr>
            <a:r>
              <a:rPr lang="zh-CN" altLang="en-US" sz="2200" spc="240" dirty="0">
                <a:solidFill>
                  <a:schemeClr val="dk1"/>
                </a:solidFill>
                <a:uFillTx/>
                <a:latin typeface="微软雅黑" panose="020B0503020204020204" charset="-122"/>
                <a:ea typeface="微软雅黑" panose="020B0503020204020204" charset="-122"/>
              </a:rPr>
              <a:t>构建过程</a:t>
            </a:r>
            <a:endParaRPr lang="zh-CN" altLang="en-US" sz="2200" spc="240" dirty="0">
              <a:solidFill>
                <a:schemeClr val="dk1"/>
              </a:solidFill>
              <a:uFillTx/>
              <a:latin typeface="微软雅黑" panose="020B0503020204020204" charset="-122"/>
              <a:ea typeface="微软雅黑" panose="020B0503020204020204" charset="-122"/>
            </a:endParaRPr>
          </a:p>
        </p:txBody>
      </p:sp>
      <p:sp>
        <p:nvSpPr>
          <p:cNvPr id="11" name="菱形 10"/>
          <p:cNvSpPr/>
          <p:nvPr>
            <p:custDataLst>
              <p:tags r:id="rId19"/>
            </p:custDataLst>
          </p:nvPr>
        </p:nvSpPr>
        <p:spPr>
          <a:xfrm>
            <a:off x="8893048" y="3029585"/>
            <a:ext cx="600075" cy="600075"/>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accent1"/>
              </a:solidFill>
              <a:latin typeface="微软雅黑" panose="020B0503020204020204" charset="-122"/>
              <a:ea typeface="微软雅黑" panose="020B0503020204020204" charset="-122"/>
              <a:sym typeface="+mn-lt"/>
            </a:endParaRPr>
          </a:p>
        </p:txBody>
      </p:sp>
      <p:sp>
        <p:nvSpPr>
          <p:cNvPr id="12" name="菱形 11"/>
          <p:cNvSpPr/>
          <p:nvPr>
            <p:custDataLst>
              <p:tags r:id="rId20"/>
            </p:custDataLst>
          </p:nvPr>
        </p:nvSpPr>
        <p:spPr>
          <a:xfrm>
            <a:off x="9034653" y="3171190"/>
            <a:ext cx="317500" cy="317500"/>
          </a:xfrm>
          <a:prstGeom prst="diamond">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accent1"/>
              </a:solidFill>
              <a:latin typeface="微软雅黑" panose="020B0503020204020204" charset="-122"/>
              <a:ea typeface="微软雅黑" panose="020B0503020204020204" charset="-122"/>
              <a:sym typeface="+mn-lt"/>
            </a:endParaRPr>
          </a:p>
        </p:txBody>
      </p:sp>
      <p:sp>
        <p:nvSpPr>
          <p:cNvPr id="13" name="文本框 12"/>
          <p:cNvSpPr txBox="1"/>
          <p:nvPr>
            <p:custDataLst>
              <p:tags r:id="rId21"/>
            </p:custDataLst>
          </p:nvPr>
        </p:nvSpPr>
        <p:spPr>
          <a:xfrm>
            <a:off x="9587103" y="2739846"/>
            <a:ext cx="2174240" cy="576000"/>
          </a:xfrm>
          <a:prstGeom prst="rect">
            <a:avLst/>
          </a:prstGeom>
          <a:noFill/>
        </p:spPr>
        <p:txBody>
          <a:bodyPr wrap="square" bIns="0" anchor="b" anchorCtr="0">
            <a:normAutofit/>
          </a:bodyPr>
          <a:lstStyle>
            <a:defPPr>
              <a:defRPr lang="zh-CN"/>
            </a:defPPr>
            <a:lvl1pPr>
              <a:defRPr>
                <a:solidFill>
                  <a:srgbClr val="474546"/>
                </a:solidFill>
                <a:latin typeface="+mj-lt"/>
              </a:defRPr>
            </a:lvl1pPr>
          </a:lstStyle>
          <a:p>
            <a:r>
              <a:rPr lang="en-US" altLang="zh-CN" sz="2400" b="1" spc="200" dirty="0">
                <a:solidFill>
                  <a:schemeClr val="dk1"/>
                </a:solidFill>
                <a:uFillTx/>
                <a:latin typeface="汉仪旗黑-85S" panose="00020600040101010101" pitchFamily="18" charset="-122"/>
                <a:ea typeface="汉仪旗黑-85S" panose="00020600040101010101" pitchFamily="18" charset="-122"/>
                <a:cs typeface="+mj-cs"/>
                <a:sym typeface="+mn-lt"/>
              </a:rPr>
              <a:t>04</a:t>
            </a:r>
            <a:endParaRPr lang="en-US" altLang="zh-CN" sz="2400" b="1" spc="200" dirty="0">
              <a:solidFill>
                <a:schemeClr val="dk1"/>
              </a:solidFill>
              <a:uFillTx/>
              <a:latin typeface="汉仪旗黑-85S" panose="00020600040101010101" pitchFamily="18" charset="-122"/>
              <a:ea typeface="汉仪旗黑-85S" panose="00020600040101010101" pitchFamily="18" charset="-122"/>
              <a:cs typeface="+mj-cs"/>
              <a:sym typeface="+mn-lt"/>
            </a:endParaRPr>
          </a:p>
        </p:txBody>
      </p:sp>
      <p:sp>
        <p:nvSpPr>
          <p:cNvPr id="14" name="文本框 13"/>
          <p:cNvSpPr txBox="1"/>
          <p:nvPr>
            <p:custDataLst>
              <p:tags r:id="rId22"/>
            </p:custDataLst>
          </p:nvPr>
        </p:nvSpPr>
        <p:spPr>
          <a:xfrm>
            <a:off x="9587230" y="3359785"/>
            <a:ext cx="2592705" cy="925195"/>
          </a:xfrm>
          <a:prstGeom prst="rect">
            <a:avLst/>
          </a:prstGeom>
        </p:spPr>
        <p:txBody>
          <a:bodyPr wrap="square" lIns="90000" tIns="0" rIns="90000" bIns="46800">
            <a:normAutofit/>
          </a:bodyPr>
          <a:lstStyle>
            <a:defPPr>
              <a:defRPr lang="zh-CN"/>
            </a:defPPr>
            <a:lvl1pPr algn="just">
              <a:defRPr sz="1400">
                <a:solidFill>
                  <a:srgbClr val="474546"/>
                </a:solidFill>
              </a:defRPr>
            </a:lvl1pPr>
          </a:lstStyle>
          <a:p>
            <a:pPr marL="0" lvl="0" indent="0" algn="l">
              <a:lnSpc>
                <a:spcPct val="120000"/>
              </a:lnSpc>
              <a:spcBef>
                <a:spcPts val="0"/>
              </a:spcBef>
              <a:spcAft>
                <a:spcPts val="800"/>
              </a:spcAft>
              <a:buSzPct val="100000"/>
              <a:buNone/>
            </a:pPr>
            <a:r>
              <a:rPr lang="zh-CN" altLang="en-US" sz="2200" spc="240" dirty="0">
                <a:solidFill>
                  <a:schemeClr val="dk1"/>
                </a:solidFill>
                <a:uFillTx/>
                <a:latin typeface="微软雅黑" panose="020B0503020204020204" charset="-122"/>
                <a:ea typeface="微软雅黑" panose="020B0503020204020204" charset="-122"/>
                <a:sym typeface="+mn-ea"/>
              </a:rPr>
              <a:t>方法描述</a:t>
            </a:r>
            <a:endParaRPr lang="zh-CN" altLang="en-US" sz="2200" spc="120">
              <a:solidFill>
                <a:schemeClr val="dk1"/>
              </a:solidFill>
              <a:uFillTx/>
              <a:latin typeface="微软雅黑" panose="020B0503020204020204" charset="-122"/>
              <a:ea typeface="微软雅黑" panose="020B0503020204020204" charset="-122"/>
            </a:endParaRPr>
          </a:p>
          <a:p>
            <a:pPr marL="0" lvl="0" indent="0" algn="l">
              <a:lnSpc>
                <a:spcPct val="120000"/>
              </a:lnSpc>
              <a:spcBef>
                <a:spcPts val="0"/>
              </a:spcBef>
              <a:spcAft>
                <a:spcPts val="800"/>
              </a:spcAft>
              <a:buSzPct val="100000"/>
              <a:buNone/>
            </a:pPr>
            <a:endParaRPr lang="zh-CN" altLang="en-US" sz="2200" spc="160" dirty="0">
              <a:solidFill>
                <a:schemeClr val="dk1"/>
              </a:solidFill>
              <a:uFillTx/>
              <a:latin typeface="微软雅黑" panose="020B0503020204020204" charset="-122"/>
              <a:ea typeface="微软雅黑" panose="020B0503020204020204" charset="-122"/>
            </a:endParaRPr>
          </a:p>
        </p:txBody>
      </p:sp>
      <p:sp>
        <p:nvSpPr>
          <p:cNvPr id="15" name="菱形 14"/>
          <p:cNvSpPr/>
          <p:nvPr>
            <p:custDataLst>
              <p:tags r:id="rId23"/>
            </p:custDataLst>
          </p:nvPr>
        </p:nvSpPr>
        <p:spPr>
          <a:xfrm>
            <a:off x="5114254" y="4796790"/>
            <a:ext cx="600075" cy="600075"/>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accent1"/>
              </a:solidFill>
              <a:latin typeface="微软雅黑" panose="020B0503020204020204" charset="-122"/>
              <a:ea typeface="微软雅黑" panose="020B0503020204020204" charset="-122"/>
              <a:sym typeface="+mn-lt"/>
            </a:endParaRPr>
          </a:p>
        </p:txBody>
      </p:sp>
      <p:sp>
        <p:nvSpPr>
          <p:cNvPr id="64" name="菱形 63"/>
          <p:cNvSpPr/>
          <p:nvPr>
            <p:custDataLst>
              <p:tags r:id="rId24"/>
            </p:custDataLst>
          </p:nvPr>
        </p:nvSpPr>
        <p:spPr>
          <a:xfrm>
            <a:off x="5255859" y="4938395"/>
            <a:ext cx="317500" cy="317500"/>
          </a:xfrm>
          <a:prstGeom prst="diamond">
            <a:avLst/>
          </a:pr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solidFill>
                <a:schemeClr val="accent1"/>
              </a:solidFill>
              <a:latin typeface="微软雅黑" panose="020B0503020204020204" charset="-122"/>
              <a:ea typeface="微软雅黑" panose="020B0503020204020204" charset="-122"/>
              <a:sym typeface="+mn-lt"/>
            </a:endParaRPr>
          </a:p>
        </p:txBody>
      </p:sp>
      <p:sp>
        <p:nvSpPr>
          <p:cNvPr id="61" name="文本框 60"/>
          <p:cNvSpPr txBox="1"/>
          <p:nvPr>
            <p:custDataLst>
              <p:tags r:id="rId25"/>
            </p:custDataLst>
          </p:nvPr>
        </p:nvSpPr>
        <p:spPr>
          <a:xfrm>
            <a:off x="5855982" y="4503241"/>
            <a:ext cx="2174238" cy="576000"/>
          </a:xfrm>
          <a:prstGeom prst="rect">
            <a:avLst/>
          </a:prstGeom>
          <a:noFill/>
        </p:spPr>
        <p:txBody>
          <a:bodyPr wrap="square" bIns="0" anchor="b" anchorCtr="0">
            <a:normAutofit/>
          </a:bodyPr>
          <a:lstStyle>
            <a:defPPr>
              <a:defRPr lang="zh-CN"/>
            </a:defPPr>
            <a:lvl1pPr>
              <a:defRPr>
                <a:solidFill>
                  <a:srgbClr val="474546"/>
                </a:solidFill>
                <a:latin typeface="+mj-lt"/>
              </a:defRPr>
            </a:lvl1pPr>
          </a:lstStyle>
          <a:p>
            <a:r>
              <a:rPr lang="en-US" altLang="zh-CN" sz="2400" b="1" spc="200" dirty="0">
                <a:solidFill>
                  <a:schemeClr val="dk1"/>
                </a:solidFill>
                <a:uFillTx/>
                <a:latin typeface="汉仪旗黑-85S" panose="00020600040101010101" pitchFamily="18" charset="-122"/>
                <a:ea typeface="汉仪旗黑-85S" panose="00020600040101010101" pitchFamily="18" charset="-122"/>
                <a:cs typeface="+mj-cs"/>
                <a:sym typeface="+mn-lt"/>
              </a:rPr>
              <a:t>05</a:t>
            </a:r>
            <a:endParaRPr lang="en-US" altLang="zh-CN" sz="2400" b="1" spc="200" dirty="0">
              <a:solidFill>
                <a:schemeClr val="dk1"/>
              </a:solidFill>
              <a:uFillTx/>
              <a:latin typeface="汉仪旗黑-85S" panose="00020600040101010101" pitchFamily="18" charset="-122"/>
              <a:ea typeface="汉仪旗黑-85S" panose="00020600040101010101" pitchFamily="18" charset="-122"/>
              <a:cs typeface="+mj-cs"/>
              <a:sym typeface="+mn-lt"/>
            </a:endParaRPr>
          </a:p>
        </p:txBody>
      </p:sp>
      <p:sp>
        <p:nvSpPr>
          <p:cNvPr id="62" name="文本框 61"/>
          <p:cNvSpPr txBox="1"/>
          <p:nvPr>
            <p:custDataLst>
              <p:tags r:id="rId26"/>
            </p:custDataLst>
          </p:nvPr>
        </p:nvSpPr>
        <p:spPr>
          <a:xfrm>
            <a:off x="5855970" y="5122545"/>
            <a:ext cx="2592705" cy="925195"/>
          </a:xfrm>
          <a:prstGeom prst="rect">
            <a:avLst/>
          </a:prstGeom>
        </p:spPr>
        <p:txBody>
          <a:bodyPr wrap="square" lIns="90000" tIns="0" rIns="90000" bIns="46800">
            <a:normAutofit/>
          </a:bodyPr>
          <a:lstStyle>
            <a:defPPr>
              <a:defRPr lang="zh-CN"/>
            </a:defPPr>
            <a:lvl1pPr algn="just">
              <a:defRPr sz="1400">
                <a:solidFill>
                  <a:srgbClr val="474546"/>
                </a:solidFill>
              </a:defRPr>
            </a:lvl1pPr>
          </a:lstStyle>
          <a:p>
            <a:pPr marL="0" lvl="0" indent="0" algn="l">
              <a:lnSpc>
                <a:spcPct val="100000"/>
              </a:lnSpc>
              <a:spcBef>
                <a:spcPts val="0"/>
              </a:spcBef>
              <a:spcAft>
                <a:spcPts val="800"/>
              </a:spcAft>
              <a:buSzPct val="100000"/>
              <a:buNone/>
            </a:pPr>
            <a:r>
              <a:rPr lang="zh-CN" altLang="en-US" sz="2000" spc="160" dirty="0">
                <a:solidFill>
                  <a:schemeClr val="dk1"/>
                </a:solidFill>
                <a:uFillTx/>
                <a:latin typeface="微软雅黑" panose="020B0503020204020204" charset="-122"/>
                <a:ea typeface="微软雅黑" panose="020B0503020204020204" charset="-122"/>
                <a:sym typeface="+mn-ea"/>
              </a:rPr>
              <a:t>对实验结果的分析</a:t>
            </a:r>
            <a:endParaRPr lang="zh-CN" altLang="en-US" sz="2000" spc="160" dirty="0">
              <a:solidFill>
                <a:schemeClr val="dk1"/>
              </a:solidFill>
              <a:uFillTx/>
              <a:latin typeface="微软雅黑" panose="020B0503020204020204" charset="-122"/>
              <a:ea typeface="微软雅黑" panose="020B0503020204020204" charset="-122"/>
            </a:endParaRPr>
          </a:p>
          <a:p>
            <a:pPr marL="0" lvl="0" indent="0" algn="l">
              <a:lnSpc>
                <a:spcPct val="100000"/>
              </a:lnSpc>
              <a:spcBef>
                <a:spcPts val="0"/>
              </a:spcBef>
              <a:spcAft>
                <a:spcPts val="800"/>
              </a:spcAft>
              <a:buSzPct val="100000"/>
              <a:buNone/>
            </a:pPr>
            <a:endParaRPr lang="zh-CN" altLang="en-US" sz="2000" spc="120">
              <a:solidFill>
                <a:schemeClr val="dk1"/>
              </a:solidFill>
              <a:uFillTx/>
              <a:latin typeface="微软雅黑" panose="020B0503020204020204" charset="-122"/>
              <a:ea typeface="微软雅黑" panose="020B0503020204020204" charset="-122"/>
            </a:endParaRPr>
          </a:p>
        </p:txBody>
      </p:sp>
      <p:sp>
        <p:nvSpPr>
          <p:cNvPr id="27" name="矩形 26"/>
          <p:cNvSpPr/>
          <p:nvPr>
            <p:custDataLst>
              <p:tags r:id="rId27"/>
            </p:custDataLst>
          </p:nvPr>
        </p:nvSpPr>
        <p:spPr>
          <a:xfrm>
            <a:off x="1059180" y="2641601"/>
            <a:ext cx="2505710" cy="970280"/>
          </a:xfrm>
          <a:prstGeom prst="rect">
            <a:avLst/>
          </a:prstGeom>
        </p:spPr>
        <p:txBody>
          <a:bodyPr wrap="square">
            <a:normAutofit/>
          </a:bodyPr>
          <a:lstStyle/>
          <a:p>
            <a:pPr marL="0" indent="0" algn="ctr">
              <a:lnSpc>
                <a:spcPct val="100000"/>
              </a:lnSpc>
              <a:spcBef>
                <a:spcPts val="0"/>
              </a:spcBef>
              <a:spcAft>
                <a:spcPts val="0"/>
              </a:spcAft>
              <a:buSzPct val="100000"/>
              <a:buNone/>
            </a:pPr>
            <a:r>
              <a:rPr lang="en-US" sz="5000" b="1" spc="340">
                <a:solidFill>
                  <a:schemeClr val="lt1"/>
                </a:solidFill>
                <a:uFillTx/>
                <a:latin typeface="汉仪旗黑-85S" panose="00020600040101010101" pitchFamily="18" charset="-122"/>
                <a:ea typeface="汉仪旗黑-85S" panose="00020600040101010101" pitchFamily="18" charset="-122"/>
                <a:cs typeface="汉仪旗黑-85S" panose="00020600040101010101" pitchFamily="18" charset="-122"/>
              </a:rPr>
              <a:t>目 录</a:t>
            </a:r>
            <a:endParaRPr lang="en-US" sz="5000" b="1" spc="340">
              <a:solidFill>
                <a:schemeClr val="lt1"/>
              </a:solidFill>
              <a:uFillTx/>
              <a:latin typeface="汉仪旗黑-85S" panose="00020600040101010101" pitchFamily="18" charset="-122"/>
              <a:ea typeface="汉仪旗黑-85S" panose="00020600040101010101" pitchFamily="18" charset="-122"/>
              <a:cs typeface="汉仪旗黑-85S" panose="00020600040101010101" pitchFamily="18" charset="-122"/>
            </a:endParaRPr>
          </a:p>
        </p:txBody>
      </p:sp>
    </p:spTree>
    <p:custDataLst>
      <p:tags r:id="rId2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1"/>
            </p:custDataLst>
          </p:nvPr>
        </p:nvGrpSpPr>
        <p:grpSpPr>
          <a:xfrm>
            <a:off x="4001597" y="6045200"/>
            <a:ext cx="8190403" cy="812800"/>
            <a:chOff x="4001597" y="5613400"/>
            <a:chExt cx="8190403" cy="1244600"/>
          </a:xfrm>
        </p:grpSpPr>
        <p:sp>
          <p:nvSpPr>
            <p:cNvPr id="15"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pic>
        <p:nvPicPr>
          <p:cNvPr id="13" name="图片 12" descr="/data/cache/c83ae9ec364358c9102c7994f5c7196e.jpgc83ae9ec364358c9102c7994f5c7196e"/>
          <p:cNvPicPr>
            <a:picLocks noChangeAspect="1"/>
          </p:cNvPicPr>
          <p:nvPr>
            <p:custDataLst>
              <p:tags r:id="rId4"/>
            </p:custDataLst>
          </p:nvPr>
        </p:nvPicPr>
        <p:blipFill>
          <a:blip r:embed="rId5"/>
          <a:srcRect l="36818" r="36818"/>
          <a:stretch>
            <a:fillRect/>
          </a:stretch>
        </p:blipFill>
        <p:spPr>
          <a:xfrm>
            <a:off x="8731576" y="-125"/>
            <a:ext cx="3460424" cy="6858251"/>
          </a:xfrm>
          <a:custGeom>
            <a:avLst/>
            <a:gdLst>
              <a:gd name="connsiteX0" fmla="*/ 0 w 3452734"/>
              <a:gd name="connsiteY0" fmla="*/ 0 h 6843010"/>
              <a:gd name="connsiteX1" fmla="*/ 3452734 w 3452734"/>
              <a:gd name="connsiteY1" fmla="*/ 0 h 6843010"/>
              <a:gd name="connsiteX2" fmla="*/ 3452734 w 3452734"/>
              <a:gd name="connsiteY2" fmla="*/ 6843010 h 6843010"/>
              <a:gd name="connsiteX3" fmla="*/ 0 w 3452734"/>
              <a:gd name="connsiteY3" fmla="*/ 6843010 h 6843010"/>
            </a:gdLst>
            <a:ahLst/>
            <a:cxnLst>
              <a:cxn ang="0">
                <a:pos x="connsiteX0" y="connsiteY0"/>
              </a:cxn>
              <a:cxn ang="0">
                <a:pos x="connsiteX1" y="connsiteY1"/>
              </a:cxn>
              <a:cxn ang="0">
                <a:pos x="connsiteX2" y="connsiteY2"/>
              </a:cxn>
              <a:cxn ang="0">
                <a:pos x="connsiteX3" y="connsiteY3"/>
              </a:cxn>
            </a:cxnLst>
            <a:rect l="l" t="t" r="r" b="b"/>
            <a:pathLst>
              <a:path w="3452734" h="6843010">
                <a:moveTo>
                  <a:pt x="0" y="0"/>
                </a:moveTo>
                <a:lnTo>
                  <a:pt x="3452734" y="0"/>
                </a:lnTo>
                <a:lnTo>
                  <a:pt x="3452734" y="6843010"/>
                </a:lnTo>
                <a:lnTo>
                  <a:pt x="0" y="6843010"/>
                </a:lnTo>
                <a:close/>
              </a:path>
            </a:pathLst>
          </a:custGeom>
        </p:spPr>
      </p:pic>
      <p:sp>
        <p:nvSpPr>
          <p:cNvPr id="7" name="椭圆 6"/>
          <p:cNvSpPr/>
          <p:nvPr>
            <p:custDataLst>
              <p:tags r:id="rId6"/>
            </p:custDataLst>
          </p:nvPr>
        </p:nvSpPr>
        <p:spPr>
          <a:xfrm>
            <a:off x="7609816" y="675934"/>
            <a:ext cx="563383" cy="563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2" name="任意多边形: 形状 11"/>
          <p:cNvSpPr/>
          <p:nvPr>
            <p:custDataLst>
              <p:tags r:id="rId7"/>
            </p:custDataLst>
          </p:nvPr>
        </p:nvSpPr>
        <p:spPr>
          <a:xfrm>
            <a:off x="7960892" y="2679601"/>
            <a:ext cx="3149410" cy="3149410"/>
          </a:xfrm>
          <a:custGeom>
            <a:avLst/>
            <a:gdLst>
              <a:gd name="connsiteX0" fmla="*/ 1656414 w 3312826"/>
              <a:gd name="connsiteY0" fmla="*/ 492490 h 3312826"/>
              <a:gd name="connsiteX1" fmla="*/ 492490 w 3312826"/>
              <a:gd name="connsiteY1" fmla="*/ 1656414 h 3312826"/>
              <a:gd name="connsiteX2" fmla="*/ 1656414 w 3312826"/>
              <a:gd name="connsiteY2" fmla="*/ 2820338 h 3312826"/>
              <a:gd name="connsiteX3" fmla="*/ 2820338 w 3312826"/>
              <a:gd name="connsiteY3" fmla="*/ 1656414 h 3312826"/>
              <a:gd name="connsiteX4" fmla="*/ 1656414 w 3312826"/>
              <a:gd name="connsiteY4" fmla="*/ 492490 h 3312826"/>
              <a:gd name="connsiteX5" fmla="*/ 1656413 w 3312826"/>
              <a:gd name="connsiteY5" fmla="*/ 0 h 3312826"/>
              <a:gd name="connsiteX6" fmla="*/ 3312826 w 3312826"/>
              <a:gd name="connsiteY6" fmla="*/ 1656413 h 3312826"/>
              <a:gd name="connsiteX7" fmla="*/ 1656413 w 3312826"/>
              <a:gd name="connsiteY7" fmla="*/ 3312826 h 3312826"/>
              <a:gd name="connsiteX8" fmla="*/ 0 w 3312826"/>
              <a:gd name="connsiteY8" fmla="*/ 1656413 h 3312826"/>
              <a:gd name="connsiteX9" fmla="*/ 1656413 w 3312826"/>
              <a:gd name="connsiteY9" fmla="*/ 0 h 331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2826" h="3312826">
                <a:moveTo>
                  <a:pt x="1656414" y="492490"/>
                </a:moveTo>
                <a:cubicBezTo>
                  <a:pt x="1013597" y="492490"/>
                  <a:pt x="492490" y="1013597"/>
                  <a:pt x="492490" y="1656414"/>
                </a:cubicBezTo>
                <a:cubicBezTo>
                  <a:pt x="492490" y="2299231"/>
                  <a:pt x="1013597" y="2820338"/>
                  <a:pt x="1656414" y="2820338"/>
                </a:cubicBezTo>
                <a:cubicBezTo>
                  <a:pt x="2299231" y="2820338"/>
                  <a:pt x="2820338" y="2299231"/>
                  <a:pt x="2820338" y="1656414"/>
                </a:cubicBezTo>
                <a:cubicBezTo>
                  <a:pt x="2820338" y="1013597"/>
                  <a:pt x="2299231" y="492490"/>
                  <a:pt x="1656414" y="492490"/>
                </a:cubicBezTo>
                <a:close/>
                <a:moveTo>
                  <a:pt x="1656413" y="0"/>
                </a:moveTo>
                <a:cubicBezTo>
                  <a:pt x="2571225" y="0"/>
                  <a:pt x="3312826" y="741601"/>
                  <a:pt x="3312826" y="1656413"/>
                </a:cubicBezTo>
                <a:cubicBezTo>
                  <a:pt x="3312826" y="2571225"/>
                  <a:pt x="2571225" y="3312826"/>
                  <a:pt x="1656413" y="3312826"/>
                </a:cubicBezTo>
                <a:cubicBezTo>
                  <a:pt x="741601" y="3312826"/>
                  <a:pt x="0" y="2571225"/>
                  <a:pt x="0" y="1656413"/>
                </a:cubicBezTo>
                <a:cubicBezTo>
                  <a:pt x="0" y="741601"/>
                  <a:pt x="741601" y="0"/>
                  <a:pt x="1656413" y="0"/>
                </a:cubicBezTo>
                <a:close/>
              </a:path>
            </a:pathLst>
          </a:custGeom>
          <a:gradFill flip="none" rotWithShape="1">
            <a:gsLst>
              <a:gs pos="0">
                <a:schemeClr val="accent1"/>
              </a:gs>
              <a:gs pos="100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6" name="文本框 5"/>
          <p:cNvSpPr txBox="1"/>
          <p:nvPr>
            <p:custDataLst>
              <p:tags r:id="rId8"/>
            </p:custDataLst>
          </p:nvPr>
        </p:nvSpPr>
        <p:spPr>
          <a:xfrm>
            <a:off x="914400" y="766214"/>
            <a:ext cx="5772150" cy="703922"/>
          </a:xfrm>
          <a:prstGeom prst="rect">
            <a:avLst/>
          </a:prstGeom>
          <a:noFill/>
        </p:spPr>
        <p:txBody>
          <a:bodyPr wrap="square" lIns="63500" tIns="25400" rIns="63500" bIns="25400" rtlCol="0" anchor="b" anchorCtr="0">
            <a:normAutofit fontScale="97500"/>
          </a:bodyPr>
          <a:lstStyle/>
          <a:p>
            <a:pPr marL="0" indent="0" algn="l">
              <a:lnSpc>
                <a:spcPct val="110000"/>
              </a:lnSpc>
              <a:spcBef>
                <a:spcPts val="0"/>
              </a:spcBef>
              <a:spcAft>
                <a:spcPts val="0"/>
              </a:spcAft>
              <a:buSzPct val="100000"/>
              <a:buNone/>
            </a:pPr>
            <a:r>
              <a:rPr lang="zh-CN" altLang="en-US" sz="3800" b="1" spc="220">
                <a:solidFill>
                  <a:schemeClr val="accent1"/>
                </a:solidFill>
                <a:uFillTx/>
                <a:latin typeface="汉仪旗黑-85S" panose="00020600040101010101" pitchFamily="18" charset="-122"/>
                <a:ea typeface="汉仪旗黑-85S" panose="00020600040101010101" pitchFamily="18" charset="-122"/>
              </a:rPr>
              <a:t>分析</a:t>
            </a:r>
            <a:endParaRPr lang="zh-CN" altLang="en-US" sz="3800" b="1" spc="220">
              <a:solidFill>
                <a:schemeClr val="accent1"/>
              </a:solidFill>
              <a:uFillTx/>
              <a:latin typeface="汉仪旗黑-85S" panose="00020600040101010101" pitchFamily="18" charset="-122"/>
              <a:ea typeface="汉仪旗黑-85S" panose="00020600040101010101" pitchFamily="18" charset="-122"/>
            </a:endParaRPr>
          </a:p>
        </p:txBody>
      </p:sp>
      <p:sp>
        <p:nvSpPr>
          <p:cNvPr id="11" name="Title 6"/>
          <p:cNvSpPr txBox="1"/>
          <p:nvPr>
            <p:custDataLst>
              <p:tags r:id="rId9"/>
            </p:custDataLst>
          </p:nvPr>
        </p:nvSpPr>
        <p:spPr>
          <a:xfrm>
            <a:off x="462280" y="1470025"/>
            <a:ext cx="7499350" cy="479488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Wingdings" panose="05000000000000000000" charset="0"/>
              <a:buChar char="l"/>
            </a:pP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分析结果我们可以发现学习率为</a:t>
            </a:r>
            <a:r>
              <a:rPr lang="zh-CN" altLang="en-US" sz="2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0.001和0.005</a:t>
            </a: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时，训练结果的loss和accuracy都</a:t>
            </a:r>
            <a:r>
              <a:rPr lang="zh-CN" altLang="en-US" sz="2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显著的优于学习率为其他的情况</a:t>
            </a: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，而当学习率高达0.015时，整个训练和测试结果都明显的变差了。查阅相关资料，这或许是因为此时0.015，</a:t>
            </a:r>
            <a:r>
              <a:rPr lang="zh-CN" altLang="en-US" sz="2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学习率设置得过大</a:t>
            </a: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，模型权重和偏置更新的</a:t>
            </a:r>
            <a:r>
              <a:rPr lang="zh-CN" altLang="en-US" sz="2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步长会很大</a:t>
            </a: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，这可能导致模型在训练过程中跳过最优解，导致模型无法收敛，从而</a:t>
            </a:r>
            <a:r>
              <a:rPr lang="zh-CN" altLang="en-US" sz="2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降低精准度</a:t>
            </a: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我们还了解到如果</a:t>
            </a:r>
            <a:r>
              <a:rPr lang="zh-CN" altLang="en-US" sz="2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学习率设置得过小</a:t>
            </a: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，模型权重更新的步长会很小，虽然模型可能会收敛到最优解，但</a:t>
            </a:r>
            <a:r>
              <a:rPr lang="zh-CN" altLang="en-US" sz="2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收敛速度会非常慢</a:t>
            </a: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，且容易陷入</a:t>
            </a:r>
            <a:r>
              <a:rPr lang="zh-CN" altLang="en-US" sz="2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局部最优解</a:t>
            </a: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，同样会</a:t>
            </a:r>
            <a:r>
              <a:rPr lang="zh-CN" altLang="en-US" sz="2000" spc="10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降低精准度</a:t>
            </a:r>
            <a:r>
              <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20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矩形 20"/>
          <p:cNvSpPr/>
          <p:nvPr userDrawn="1">
            <p:custDataLst>
              <p:tags r:id="rId1"/>
            </p:custDataLst>
          </p:nvPr>
        </p:nvSpPr>
        <p:spPr>
          <a:xfrm>
            <a:off x="0" y="0"/>
            <a:ext cx="4120896"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18" name="组合 17"/>
          <p:cNvGrpSpPr/>
          <p:nvPr userDrawn="1">
            <p:custDataLst>
              <p:tags r:id="rId2"/>
            </p:custDataLst>
          </p:nvPr>
        </p:nvGrpSpPr>
        <p:grpSpPr>
          <a:xfrm>
            <a:off x="-1" y="0"/>
            <a:ext cx="4823460" cy="769938"/>
            <a:chOff x="-1" y="0"/>
            <a:chExt cx="4823460" cy="769938"/>
          </a:xfrm>
        </p:grpSpPr>
        <p:sp>
          <p:nvSpPr>
            <p:cNvPr id="19" name="任意多边形: 形状 11"/>
            <p:cNvSpPr/>
            <p:nvPr>
              <p:custDataLst>
                <p:tags r:id="rId3"/>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0" name="等腰三角形 19"/>
            <p:cNvSpPr/>
            <p:nvPr>
              <p:custDataLst>
                <p:tags r:id="rId4"/>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dk1">
                    <a:lumMod val="85000"/>
                    <a:lumOff val="15000"/>
                  </a:schemeClr>
                </a:solidFill>
                <a:latin typeface="微软雅黑" panose="020B0503020204020204" charset="-122"/>
                <a:ea typeface="微软雅黑" panose="020B0503020204020204" charset="-122"/>
              </a:endParaRPr>
            </a:p>
          </p:txBody>
        </p:sp>
      </p:grpSp>
      <p:cxnSp>
        <p:nvCxnSpPr>
          <p:cNvPr id="13" name="直接连接符 12"/>
          <p:cNvCxnSpPr/>
          <p:nvPr>
            <p:custDataLst>
              <p:tags r:id="rId5"/>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6"/>
          <p:cNvSpPr txBox="1"/>
          <p:nvPr>
            <p:custDataLst>
              <p:tags r:id="rId6"/>
            </p:custDataLst>
          </p:nvPr>
        </p:nvSpPr>
        <p:spPr>
          <a:xfrm>
            <a:off x="457200" y="609480"/>
            <a:ext cx="3225800" cy="5066017"/>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epoch</a:t>
            </a:r>
            <a:endPar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查阅资料可以得到，手写数字识别的数据集规模是中等数据集，epoch的合理范围为10到100，，基于此我们修改参数，进行训练</a:t>
            </a:r>
            <a:endPar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a:p>
            <a:pPr marL="406400" lvl="0" indent="-406400" algn="l" fontAlgn="ctr">
              <a:lnSpc>
                <a:spcPct val="120000"/>
              </a:lnSpc>
              <a:spcBef>
                <a:spcPts val="0"/>
              </a:spcBef>
              <a:spcAft>
                <a:spcPts val="800"/>
              </a:spcAft>
              <a:buSzPct val="100000"/>
              <a:buFont typeface="Wingdings" panose="05000000000000000000" charset="0"/>
              <a:buChar char="l"/>
            </a:pPr>
            <a:r>
              <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loss</a:t>
            </a:r>
            <a:endPar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p:txBody>
      </p:sp>
      <p:pic>
        <p:nvPicPr>
          <p:cNvPr id="15" name="图片 14" descr="placingpictureplaceholder"/>
          <p:cNvPicPr>
            <a:picLocks noChangeAspect="1"/>
          </p:cNvPicPr>
          <p:nvPr>
            <p:custDataLst>
              <p:tags r:id="rId7"/>
            </p:custDataLst>
          </p:nvPr>
        </p:nvPicPr>
        <p:blipFill>
          <a:blip r:embed="rId8"/>
          <a:srcRect/>
          <a:stretch>
            <a:fillRect/>
          </a:stretch>
        </p:blipFill>
        <p:spPr>
          <a:xfrm>
            <a:off x="4823460" y="5320665"/>
            <a:ext cx="6280150" cy="1266190"/>
          </a:xfrm>
          <a:prstGeom prst="rect">
            <a:avLst/>
          </a:prstGeom>
        </p:spPr>
      </p:pic>
      <p:pic>
        <p:nvPicPr>
          <p:cNvPr id="16" name="图片 15" descr="placingpictureplaceholder"/>
          <p:cNvPicPr>
            <a:picLocks noChangeAspect="1"/>
          </p:cNvPicPr>
          <p:nvPr>
            <p:custDataLst>
              <p:tags r:id="rId9"/>
            </p:custDataLst>
          </p:nvPr>
        </p:nvPicPr>
        <p:blipFill>
          <a:blip r:embed="rId10"/>
          <a:srcRect/>
          <a:stretch>
            <a:fillRect/>
          </a:stretch>
        </p:blipFill>
        <p:spPr>
          <a:xfrm>
            <a:off x="4823460" y="4183380"/>
            <a:ext cx="6456680" cy="887730"/>
          </a:xfrm>
          <a:prstGeom prst="rect">
            <a:avLst/>
          </a:prstGeom>
        </p:spPr>
      </p:pic>
      <p:pic>
        <p:nvPicPr>
          <p:cNvPr id="17" name="图片 16" descr="placingpictureplaceholder"/>
          <p:cNvPicPr>
            <a:picLocks noChangeAspect="1"/>
          </p:cNvPicPr>
          <p:nvPr>
            <p:custDataLst>
              <p:tags r:id="rId11"/>
            </p:custDataLst>
          </p:nvPr>
        </p:nvPicPr>
        <p:blipFill>
          <a:blip r:embed="rId12"/>
          <a:srcRect/>
          <a:stretch>
            <a:fillRect/>
          </a:stretch>
        </p:blipFill>
        <p:spPr>
          <a:xfrm>
            <a:off x="4436110" y="20955"/>
            <a:ext cx="7080250" cy="3912870"/>
          </a:xfrm>
          <a:prstGeom prst="rect">
            <a:avLst/>
          </a:prstGeom>
        </p:spPr>
      </p:pic>
    </p:spTree>
    <p:custDataLst>
      <p:tags r:id="rId1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1"/>
            </p:custDataLst>
          </p:nvPr>
        </p:nvGrpSpPr>
        <p:grpSpPr>
          <a:xfrm>
            <a:off x="4001597" y="6045200"/>
            <a:ext cx="8190403" cy="812800"/>
            <a:chOff x="4001597" y="5613400"/>
            <a:chExt cx="8190403" cy="1244600"/>
          </a:xfrm>
        </p:grpSpPr>
        <p:sp>
          <p:nvSpPr>
            <p:cNvPr id="5"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 name="等腰三角形 5"/>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15" name="矩形 14"/>
          <p:cNvSpPr/>
          <p:nvPr>
            <p:custDataLst>
              <p:tags r:id="rId4"/>
            </p:custDataLst>
          </p:nvPr>
        </p:nvSpPr>
        <p:spPr>
          <a:xfrm>
            <a:off x="7783017" y="233356"/>
            <a:ext cx="4228654" cy="63921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21" name="图片 20" descr="/data/cache/3f8e2b2a0471498c91c06c7fd0bdc4a2.jpg3f8e2b2a0471498c91c06c7fd0bdc4a2"/>
          <p:cNvPicPr>
            <a:picLocks noChangeAspect="1"/>
          </p:cNvPicPr>
          <p:nvPr>
            <p:custDataLst>
              <p:tags r:id="rId5"/>
            </p:custDataLst>
          </p:nvPr>
        </p:nvPicPr>
        <p:blipFill rotWithShape="1">
          <a:blip r:embed="rId6"/>
          <a:srcRect l="32717" r="32717"/>
          <a:stretch>
            <a:fillRect/>
          </a:stretch>
        </p:blipFill>
        <p:spPr>
          <a:xfrm>
            <a:off x="7783017" y="233356"/>
            <a:ext cx="4228678" cy="6392151"/>
          </a:xfrm>
          <a:prstGeom prst="rect">
            <a:avLst/>
          </a:prstGeom>
        </p:spPr>
      </p:pic>
      <p:cxnSp>
        <p:nvCxnSpPr>
          <p:cNvPr id="17" name="直接连接符 16"/>
          <p:cNvCxnSpPr/>
          <p:nvPr>
            <p:custDataLst>
              <p:tags r:id="rId7"/>
            </p:custDataLst>
          </p:nvPr>
        </p:nvCxnSpPr>
        <p:spPr>
          <a:xfrm flipH="1">
            <a:off x="7610921" y="-203"/>
            <a:ext cx="795147" cy="133477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8"/>
            </p:custDataLst>
          </p:nvPr>
        </p:nvCxnSpPr>
        <p:spPr>
          <a:xfrm flipH="1">
            <a:off x="11458753" y="5641071"/>
            <a:ext cx="725064" cy="121713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6"/>
          <p:cNvSpPr txBox="1"/>
          <p:nvPr>
            <p:custDataLst>
              <p:tags r:id="rId9"/>
            </p:custDataLst>
          </p:nvPr>
        </p:nvSpPr>
        <p:spPr>
          <a:xfrm>
            <a:off x="247015" y="233045"/>
            <a:ext cx="7440930" cy="5408930"/>
          </a:xfrm>
          <a:prstGeom prst="rect">
            <a:avLst/>
          </a:prstGeom>
          <a:noFill/>
          <a:ln w="3175">
            <a:noFill/>
            <a:prstDash val="dash"/>
          </a:ln>
        </p:spPr>
        <p:txBody>
          <a:bodyPr wrap="square" lIns="63500" tIns="25400" rIns="63500" bIns="25400" anchor="b"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我们发现</a:t>
            </a:r>
            <a:endPar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buNone/>
            </a:pP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随着</a:t>
            </a:r>
            <a:r>
              <a:rPr lang="zh-CN" altLang="en-US" sz="18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训练轮数的增加</a:t>
            </a: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，loss逐渐降低，当训练轮数为</a:t>
            </a:r>
            <a:r>
              <a:rPr lang="zh-CN" altLang="en-US" sz="18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50</a:t>
            </a: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的时候，</a:t>
            </a:r>
            <a:r>
              <a:rPr lang="zh-CN" altLang="en-US" sz="18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损失函数</a:t>
            </a: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几乎已经</a:t>
            </a:r>
            <a:r>
              <a:rPr lang="zh-CN" altLang="en-US" sz="18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接近于0</a:t>
            </a: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了，我们结果的</a:t>
            </a:r>
            <a:r>
              <a:rPr lang="zh-CN" altLang="en-US" sz="18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最高精确度</a:t>
            </a: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出现在训练轮数为100的时候，达到了0.9911而当训练轮数为200时，精确地反而降低了。对于训练集，</a:t>
            </a:r>
            <a:r>
              <a:rPr lang="zh-CN" altLang="en-US" sz="18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随着轮数的增加，准确度呈现了上升的趋势</a:t>
            </a: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，这也是合理的。</a:t>
            </a:r>
            <a:endPar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buNone/>
            </a:pPr>
            <a:endPar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buNone/>
            </a:pP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分析原因，如果</a:t>
            </a:r>
            <a:r>
              <a:rPr lang="zh-CN" altLang="en-US" sz="18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epoch数过少</a:t>
            </a: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比如只有2时，模型可能没有足够的时间学习数据，导致</a:t>
            </a:r>
            <a:r>
              <a:rPr lang="zh-CN" altLang="en-US" sz="18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欠拟合</a:t>
            </a: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。欠拟合的模型在训练数据和未见过的新数据上都表现不佳，这也使得精确度降低。相反，如果</a:t>
            </a:r>
            <a:r>
              <a:rPr lang="zh-CN" altLang="en-US" sz="18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epoch数过多</a:t>
            </a: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比如200轮时，模型可能会学习到数据中的噪声和非代表性特征，导致</a:t>
            </a:r>
            <a:r>
              <a:rPr lang="zh-CN" altLang="en-US" sz="18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过拟合</a:t>
            </a:r>
            <a:r>
              <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。过拟合的模型在训练数据上表现良好，但在新数据上表现较差，也就是最终的测试集精确度反而降低了。</a:t>
            </a:r>
            <a:endParaRPr lang="zh-CN" altLang="en-US" sz="18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 name="矩形 3"/>
          <p:cNvSpPr/>
          <p:nvPr>
            <p:custDataLst>
              <p:tags r:id="rId10"/>
            </p:custDataLst>
          </p:nvPr>
        </p:nvSpPr>
        <p:spPr>
          <a:xfrm>
            <a:off x="0"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userDrawn="1">
            <p:custDataLst>
              <p:tags r:id="rId1"/>
            </p:custDataLst>
          </p:nvPr>
        </p:nvSpPr>
        <p:spPr>
          <a:xfrm>
            <a:off x="0" y="0"/>
            <a:ext cx="4120896"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16" name="组合 15"/>
          <p:cNvGrpSpPr/>
          <p:nvPr userDrawn="1">
            <p:custDataLst>
              <p:tags r:id="rId2"/>
            </p:custDataLst>
          </p:nvPr>
        </p:nvGrpSpPr>
        <p:grpSpPr>
          <a:xfrm>
            <a:off x="-1" y="0"/>
            <a:ext cx="4823460" cy="769938"/>
            <a:chOff x="-1" y="0"/>
            <a:chExt cx="4823460" cy="769938"/>
          </a:xfrm>
        </p:grpSpPr>
        <p:sp>
          <p:nvSpPr>
            <p:cNvPr id="17" name="任意多边形: 形状 11"/>
            <p:cNvSpPr/>
            <p:nvPr>
              <p:custDataLst>
                <p:tags r:id="rId3"/>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8" name="等腰三角形 17"/>
            <p:cNvSpPr/>
            <p:nvPr>
              <p:custDataLst>
                <p:tags r:id="rId4"/>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dk1">
                    <a:lumMod val="85000"/>
                    <a:lumOff val="15000"/>
                  </a:schemeClr>
                </a:solidFill>
                <a:latin typeface="微软雅黑" panose="020B0503020204020204" charset="-122"/>
                <a:ea typeface="微软雅黑" panose="020B0503020204020204" charset="-122"/>
              </a:endParaRPr>
            </a:p>
          </p:txBody>
        </p:sp>
      </p:grpSp>
      <p:cxnSp>
        <p:nvCxnSpPr>
          <p:cNvPr id="12" name="直接连接符 11"/>
          <p:cNvCxnSpPr/>
          <p:nvPr>
            <p:custDataLst>
              <p:tags r:id="rId5"/>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itle 6"/>
          <p:cNvSpPr txBox="1"/>
          <p:nvPr>
            <p:custDataLst>
              <p:tags r:id="rId6"/>
            </p:custDataLst>
          </p:nvPr>
        </p:nvSpPr>
        <p:spPr>
          <a:xfrm>
            <a:off x="620395" y="609480"/>
            <a:ext cx="2743200" cy="5632552"/>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ctr">
              <a:lnSpc>
                <a:spcPct val="120000"/>
              </a:lnSpc>
              <a:spcBef>
                <a:spcPts val="0"/>
              </a:spcBef>
              <a:spcAft>
                <a:spcPts val="800"/>
              </a:spcAft>
              <a:buSzPct val="100000"/>
              <a:buFont typeface="Wingdings" panose="05000000000000000000" charset="0"/>
              <a:buChar char="l"/>
            </a:pPr>
            <a:r>
              <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batch_size</a:t>
            </a:r>
            <a:endPar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a:p>
            <a:pPr marL="381000" lvl="0" indent="-381000" algn="l" fontAlgn="ctr">
              <a:lnSpc>
                <a:spcPct val="120000"/>
              </a:lnSpc>
              <a:spcBef>
                <a:spcPts val="0"/>
              </a:spcBef>
              <a:spcAft>
                <a:spcPts val="800"/>
              </a:spcAft>
              <a:buSzPct val="100000"/>
              <a:buFont typeface="Wingdings" panose="05000000000000000000" charset="0"/>
              <a:buChar char="l"/>
            </a:pPr>
            <a:r>
              <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常见的batch_size设置为32、64或128。这些值是经验性的选择，可以提供良好的性能和训练速度的平衡，基于此我们设置了参数</a:t>
            </a:r>
            <a:endPar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a:p>
            <a:pPr marL="381000" lvl="0" indent="-381000" algn="l" fontAlgn="ctr">
              <a:lnSpc>
                <a:spcPct val="120000"/>
              </a:lnSpc>
              <a:spcBef>
                <a:spcPts val="0"/>
              </a:spcBef>
              <a:spcAft>
                <a:spcPts val="800"/>
              </a:spcAft>
              <a:buSzPct val="100000"/>
              <a:buFont typeface="Wingdings" panose="05000000000000000000" charset="0"/>
              <a:buChar char="l"/>
            </a:pPr>
            <a:r>
              <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loss</a:t>
            </a:r>
            <a:endPar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p:txBody>
      </p:sp>
      <p:pic>
        <p:nvPicPr>
          <p:cNvPr id="14" name="图片 13" descr="placingpictureplaceholder"/>
          <p:cNvPicPr>
            <a:picLocks noChangeAspect="1"/>
          </p:cNvPicPr>
          <p:nvPr>
            <p:custDataLst>
              <p:tags r:id="rId7"/>
            </p:custDataLst>
          </p:nvPr>
        </p:nvPicPr>
        <p:blipFill>
          <a:blip r:embed="rId8"/>
          <a:srcRect/>
          <a:stretch>
            <a:fillRect/>
          </a:stretch>
        </p:blipFill>
        <p:spPr>
          <a:xfrm>
            <a:off x="4434840" y="1096645"/>
            <a:ext cx="7159625" cy="1437640"/>
          </a:xfrm>
          <a:prstGeom prst="rect">
            <a:avLst/>
          </a:prstGeom>
        </p:spPr>
      </p:pic>
      <p:pic>
        <p:nvPicPr>
          <p:cNvPr id="15" name="图片 14" descr="placingpictureplaceholder"/>
          <p:cNvPicPr>
            <a:picLocks noChangeAspect="1"/>
          </p:cNvPicPr>
          <p:nvPr>
            <p:custDataLst>
              <p:tags r:id="rId9"/>
            </p:custDataLst>
          </p:nvPr>
        </p:nvPicPr>
        <p:blipFill>
          <a:blip r:embed="rId10"/>
          <a:srcRect/>
          <a:stretch>
            <a:fillRect/>
          </a:stretch>
        </p:blipFill>
        <p:spPr>
          <a:xfrm>
            <a:off x="4293235" y="2629535"/>
            <a:ext cx="7312660" cy="3695700"/>
          </a:xfrm>
          <a:prstGeom prst="rect">
            <a:avLst/>
          </a:prstGeom>
        </p:spPr>
      </p:pic>
    </p:spTree>
    <p:custDataLst>
      <p:tags r:id="rId1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custDataLst>
              <p:tags r:id="rId1"/>
            </p:custDataLst>
          </p:nvPr>
        </p:nvSpPr>
        <p:spPr>
          <a:xfrm>
            <a:off x="0" y="0"/>
            <a:ext cx="3505200"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12" name="组合 11"/>
          <p:cNvGrpSpPr/>
          <p:nvPr userDrawn="1">
            <p:custDataLst>
              <p:tags r:id="rId2"/>
            </p:custDataLst>
          </p:nvPr>
        </p:nvGrpSpPr>
        <p:grpSpPr>
          <a:xfrm>
            <a:off x="-1" y="0"/>
            <a:ext cx="4823460" cy="769938"/>
            <a:chOff x="-1" y="0"/>
            <a:chExt cx="4823460" cy="769938"/>
          </a:xfrm>
        </p:grpSpPr>
        <p:sp>
          <p:nvSpPr>
            <p:cNvPr id="13" name="任意多边形: 形状 11"/>
            <p:cNvSpPr/>
            <p:nvPr>
              <p:custDataLst>
                <p:tags r:id="rId3"/>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4" name="等腰三角形 13"/>
            <p:cNvSpPr/>
            <p:nvPr>
              <p:custDataLst>
                <p:tags r:id="rId4"/>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dk1">
                    <a:lumMod val="85000"/>
                    <a:lumOff val="15000"/>
                  </a:schemeClr>
                </a:solidFill>
                <a:latin typeface="微软雅黑" panose="020B0503020204020204" charset="-122"/>
                <a:ea typeface="微软雅黑" panose="020B0503020204020204" charset="-122"/>
              </a:endParaRPr>
            </a:p>
          </p:txBody>
        </p:sp>
      </p:grpSp>
      <p:sp>
        <p:nvSpPr>
          <p:cNvPr id="17" name="矩形 16"/>
          <p:cNvSpPr/>
          <p:nvPr>
            <p:custDataLst>
              <p:tags r:id="rId5"/>
            </p:custDataLst>
          </p:nvPr>
        </p:nvSpPr>
        <p:spPr>
          <a:xfrm>
            <a:off x="304800" y="304800"/>
            <a:ext cx="3201035" cy="6096000"/>
          </a:xfrm>
          <a:prstGeom prst="rect">
            <a:avLst/>
          </a:prstGeom>
          <a:noFill/>
          <a:ln w="19050">
            <a:solidFill>
              <a:srgbClr val="FFFFFF"/>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8" name="矩形 17"/>
          <p:cNvSpPr/>
          <p:nvPr>
            <p:custDataLst>
              <p:tags r:id="rId6"/>
            </p:custDataLst>
          </p:nvPr>
        </p:nvSpPr>
        <p:spPr>
          <a:xfrm>
            <a:off x="3505835" y="304800"/>
            <a:ext cx="8228965" cy="6096000"/>
          </a:xfrm>
          <a:prstGeom prst="rect">
            <a:avLst/>
          </a:prstGeom>
          <a:noFill/>
          <a:ln w="19050">
            <a:solidFill>
              <a:schemeClr val="dk2"/>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1" name="Title 6"/>
          <p:cNvSpPr txBox="1"/>
          <p:nvPr>
            <p:custDataLst>
              <p:tags r:id="rId7"/>
            </p:custDataLst>
          </p:nvPr>
        </p:nvSpPr>
        <p:spPr>
          <a:xfrm>
            <a:off x="609600" y="2743200"/>
            <a:ext cx="2590800" cy="137160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3600" spc="28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准确度</a:t>
            </a:r>
            <a:endParaRPr lang="zh-CN" altLang="en-US" sz="3600" spc="28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p:txBody>
      </p:sp>
      <p:pic>
        <p:nvPicPr>
          <p:cNvPr id="6" name="图片 5" descr="placingpictureplaceholder"/>
          <p:cNvPicPr>
            <a:picLocks noChangeAspect="1"/>
          </p:cNvPicPr>
          <p:nvPr>
            <p:custDataLst>
              <p:tags r:id="rId8"/>
            </p:custDataLst>
          </p:nvPr>
        </p:nvPicPr>
        <p:blipFill>
          <a:blip r:embed="rId9"/>
          <a:srcRect/>
          <a:stretch>
            <a:fillRect/>
          </a:stretch>
        </p:blipFill>
        <p:spPr>
          <a:xfrm>
            <a:off x="3754755" y="688975"/>
            <a:ext cx="7736840" cy="3703955"/>
          </a:xfrm>
          <a:prstGeom prst="rect">
            <a:avLst/>
          </a:prstGeom>
        </p:spPr>
      </p:pic>
      <p:pic>
        <p:nvPicPr>
          <p:cNvPr id="7" name="图片 6" descr="placingpictureplaceholder"/>
          <p:cNvPicPr>
            <a:picLocks noChangeAspect="1"/>
          </p:cNvPicPr>
          <p:nvPr>
            <p:custDataLst>
              <p:tags r:id="rId10"/>
            </p:custDataLst>
          </p:nvPr>
        </p:nvPicPr>
        <p:blipFill>
          <a:blip r:embed="rId11"/>
          <a:srcRect/>
          <a:stretch>
            <a:fillRect/>
          </a:stretch>
        </p:blipFill>
        <p:spPr>
          <a:xfrm>
            <a:off x="3587115" y="4488180"/>
            <a:ext cx="7796530" cy="1703070"/>
          </a:xfrm>
          <a:prstGeom prst="rect">
            <a:avLst/>
          </a:prstGeom>
        </p:spPr>
      </p:pic>
    </p:spTree>
    <p:custDataLst>
      <p:tags r:id="rId1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 name="组合 4"/>
          <p:cNvGrpSpPr/>
          <p:nvPr userDrawn="1">
            <p:custDataLst>
              <p:tags r:id="rId1"/>
            </p:custDataLst>
          </p:nvPr>
        </p:nvGrpSpPr>
        <p:grpSpPr>
          <a:xfrm>
            <a:off x="4001597" y="6045200"/>
            <a:ext cx="8190403" cy="812800"/>
            <a:chOff x="4001597" y="5613400"/>
            <a:chExt cx="8190403" cy="1244600"/>
          </a:xfrm>
        </p:grpSpPr>
        <p:sp>
          <p:nvSpPr>
            <p:cNvPr id="6"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 name="等腰三角形 6"/>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4" name="矩形 3"/>
          <p:cNvSpPr/>
          <p:nvPr>
            <p:custDataLst>
              <p:tags r:id="rId4"/>
            </p:custDataLst>
          </p:nvPr>
        </p:nvSpPr>
        <p:spPr>
          <a:xfrm>
            <a:off x="7620000" y="13"/>
            <a:ext cx="4572000" cy="6858000"/>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a:solidFill>
                  <a:schemeClr val="lt1"/>
                </a:solidFill>
                <a:latin typeface="微软雅黑" panose="020B0503020204020204" charset="-122"/>
                <a:ea typeface="微软雅黑" panose="020B0503020204020204" charset="-122"/>
              </a:rPr>
              <a:t>9:16</a:t>
            </a:r>
            <a:endParaRPr lang="en-US" altLang="zh-CN">
              <a:solidFill>
                <a:schemeClr val="lt1"/>
              </a:solidFill>
              <a:latin typeface="微软雅黑" panose="020B0503020204020204" charset="-122"/>
              <a:ea typeface="微软雅黑" panose="020B0503020204020204" charset="-122"/>
            </a:endParaRPr>
          </a:p>
        </p:txBody>
      </p:sp>
      <p:sp>
        <p:nvSpPr>
          <p:cNvPr id="13" name="矩形 12"/>
          <p:cNvSpPr/>
          <p:nvPr>
            <p:custDataLst>
              <p:tags r:id="rId5"/>
            </p:custDataLst>
          </p:nvPr>
        </p:nvSpPr>
        <p:spPr>
          <a:xfrm>
            <a:off x="11689541" y="-13"/>
            <a:ext cx="502459" cy="68580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20" name="图片 19" descr="/data/cache/55b46c7b8310cae6390463154916e571.jpg55b46c7b8310cae6390463154916e571"/>
          <p:cNvPicPr>
            <a:picLocks noChangeAspect="1"/>
          </p:cNvPicPr>
          <p:nvPr>
            <p:custDataLst>
              <p:tags r:id="rId6"/>
            </p:custDataLst>
          </p:nvPr>
        </p:nvPicPr>
        <p:blipFill>
          <a:blip r:embed="rId7"/>
          <a:srcRect l="34497" r="34497"/>
          <a:stretch>
            <a:fillRect/>
          </a:stretch>
        </p:blipFill>
        <p:spPr>
          <a:xfrm>
            <a:off x="7619902" y="13"/>
            <a:ext cx="4069541" cy="6858000"/>
          </a:xfrm>
          <a:prstGeom prst="rect">
            <a:avLst/>
          </a:prstGeom>
        </p:spPr>
      </p:pic>
      <p:sp>
        <p:nvSpPr>
          <p:cNvPr id="11" name="Title 6"/>
          <p:cNvSpPr txBox="1"/>
          <p:nvPr>
            <p:custDataLst>
              <p:tags r:id="rId8"/>
            </p:custDataLst>
          </p:nvPr>
        </p:nvSpPr>
        <p:spPr>
          <a:xfrm>
            <a:off x="762006" y="682643"/>
            <a:ext cx="5295925" cy="4941583"/>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分析结果我们发现</a:t>
            </a:r>
            <a:endPar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buNone/>
            </a:pP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随着</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batch_size</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逐渐提升</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，整体的</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损失函数</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和</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精确度</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都下降了，而最优的精确度和Loss出现在了batch-size为</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64</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的情况下。这是因</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较大</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的batch-size可能会使大批量可能</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无法充分捕捉到数据中的多样性</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，对于精确度有下降。而</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较小</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的batch-size通常具有</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更好的泛化能力</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，因为它们能够在每次更新时暴露给模型更多的数据多样性。然而理论上，较大的batch-size使模型在训练集上的性能更好，loss更低，然后结果中却并不是这样的表现，这或许与</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随机性</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有一定关系</a:t>
            </a:r>
            <a:endPar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 name="矩形 3"/>
          <p:cNvSpPr/>
          <p:nvPr>
            <p:custDataLst>
              <p:tags r:id="rId9"/>
            </p:custDataLst>
          </p:nvPr>
        </p:nvSpPr>
        <p:spPr>
          <a:xfrm>
            <a:off x="0"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0"/>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组合 17"/>
          <p:cNvGrpSpPr/>
          <p:nvPr userDrawn="1">
            <p:custDataLst>
              <p:tags r:id="rId1"/>
            </p:custDataLst>
          </p:nvPr>
        </p:nvGrpSpPr>
        <p:grpSpPr>
          <a:xfrm>
            <a:off x="4001597" y="6045200"/>
            <a:ext cx="8190403" cy="812800"/>
            <a:chOff x="4001597" y="5613400"/>
            <a:chExt cx="8190403" cy="1244600"/>
          </a:xfrm>
        </p:grpSpPr>
        <p:sp>
          <p:nvSpPr>
            <p:cNvPr id="20"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2" name="等腰三角形 21"/>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pic>
        <p:nvPicPr>
          <p:cNvPr id="21" name="图片 20" descr="/data/cache/07d4f6ba46deca3401374ee5697f9502.jpg07d4f6ba46deca3401374ee5697f9502"/>
          <p:cNvPicPr>
            <a:picLocks noChangeAspect="1"/>
          </p:cNvPicPr>
          <p:nvPr>
            <p:custDataLst>
              <p:tags r:id="rId4"/>
            </p:custDataLst>
          </p:nvPr>
        </p:nvPicPr>
        <p:blipFill>
          <a:blip r:embed="rId5"/>
          <a:srcRect l="28008" r="28008"/>
          <a:stretch>
            <a:fillRect/>
          </a:stretch>
        </p:blipFill>
        <p:spPr>
          <a:xfrm>
            <a:off x="7484745" y="608965"/>
            <a:ext cx="4728845" cy="5436235"/>
          </a:xfrm>
          <a:custGeom>
            <a:avLst/>
            <a:gdLst>
              <a:gd name="connsiteX0" fmla="*/ 2715658 w 4571999"/>
              <a:gd name="connsiteY0" fmla="*/ 0 h 5431316"/>
              <a:gd name="connsiteX1" fmla="*/ 4443068 w 4571999"/>
              <a:gd name="connsiteY1" fmla="*/ 620125 h 5431316"/>
              <a:gd name="connsiteX2" fmla="*/ 4571999 w 4571999"/>
              <a:gd name="connsiteY2" fmla="*/ 737305 h 5431316"/>
              <a:gd name="connsiteX3" fmla="*/ 4571999 w 4571999"/>
              <a:gd name="connsiteY3" fmla="*/ 4694012 h 5431316"/>
              <a:gd name="connsiteX4" fmla="*/ 4443068 w 4571999"/>
              <a:gd name="connsiteY4" fmla="*/ 4811192 h 5431316"/>
              <a:gd name="connsiteX5" fmla="*/ 2715658 w 4571999"/>
              <a:gd name="connsiteY5" fmla="*/ 5431316 h 5431316"/>
              <a:gd name="connsiteX6" fmla="*/ 0 w 4571999"/>
              <a:gd name="connsiteY6" fmla="*/ 2715658 h 5431316"/>
              <a:gd name="connsiteX7" fmla="*/ 2715658 w 4571999"/>
              <a:gd name="connsiteY7" fmla="*/ 0 h 543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999" h="5431316">
                <a:moveTo>
                  <a:pt x="2715658" y="0"/>
                </a:moveTo>
                <a:cubicBezTo>
                  <a:pt x="3371828" y="0"/>
                  <a:pt x="3973643" y="232720"/>
                  <a:pt x="4443068" y="620125"/>
                </a:cubicBezTo>
                <a:lnTo>
                  <a:pt x="4571999" y="737305"/>
                </a:lnTo>
                <a:lnTo>
                  <a:pt x="4571999" y="4694012"/>
                </a:lnTo>
                <a:lnTo>
                  <a:pt x="4443068" y="4811192"/>
                </a:lnTo>
                <a:cubicBezTo>
                  <a:pt x="3973643" y="5198596"/>
                  <a:pt x="3371828" y="5431316"/>
                  <a:pt x="2715658" y="5431316"/>
                </a:cubicBezTo>
                <a:cubicBezTo>
                  <a:pt x="1215842" y="5431316"/>
                  <a:pt x="0" y="4215474"/>
                  <a:pt x="0" y="2715658"/>
                </a:cubicBezTo>
                <a:cubicBezTo>
                  <a:pt x="0" y="1215842"/>
                  <a:pt x="1215842" y="0"/>
                  <a:pt x="2715658" y="0"/>
                </a:cubicBezTo>
                <a:close/>
              </a:path>
            </a:pathLst>
          </a:custGeom>
        </p:spPr>
      </p:pic>
      <p:sp>
        <p:nvSpPr>
          <p:cNvPr id="19" name="任意多边形: 形状 18"/>
          <p:cNvSpPr/>
          <p:nvPr>
            <p:custDataLst>
              <p:tags r:id="rId6"/>
            </p:custDataLst>
          </p:nvPr>
        </p:nvSpPr>
        <p:spPr>
          <a:xfrm>
            <a:off x="6877049" y="272048"/>
            <a:ext cx="5314950" cy="6313905"/>
          </a:xfrm>
          <a:custGeom>
            <a:avLst/>
            <a:gdLst>
              <a:gd name="connsiteX0" fmla="*/ 2715658 w 4572000"/>
              <a:gd name="connsiteY0" fmla="*/ 0 h 5431316"/>
              <a:gd name="connsiteX1" fmla="*/ 4443068 w 4572000"/>
              <a:gd name="connsiteY1" fmla="*/ 620125 h 5431316"/>
              <a:gd name="connsiteX2" fmla="*/ 4572000 w 4572000"/>
              <a:gd name="connsiteY2" fmla="*/ 737306 h 5431316"/>
              <a:gd name="connsiteX3" fmla="*/ 4572000 w 4572000"/>
              <a:gd name="connsiteY3" fmla="*/ 838299 h 5431316"/>
              <a:gd name="connsiteX4" fmla="*/ 4526425 w 4572000"/>
              <a:gd name="connsiteY4" fmla="*/ 796877 h 5431316"/>
              <a:gd name="connsiteX5" fmla="*/ 2944717 w 4572000"/>
              <a:gd name="connsiteY5" fmla="*/ 229059 h 5431316"/>
              <a:gd name="connsiteX6" fmla="*/ 458118 w 4572000"/>
              <a:gd name="connsiteY6" fmla="*/ 2715658 h 5431316"/>
              <a:gd name="connsiteX7" fmla="*/ 2944717 w 4572000"/>
              <a:gd name="connsiteY7" fmla="*/ 5202257 h 5431316"/>
              <a:gd name="connsiteX8" fmla="*/ 4526425 w 4572000"/>
              <a:gd name="connsiteY8" fmla="*/ 4634439 h 5431316"/>
              <a:gd name="connsiteX9" fmla="*/ 4572000 w 4572000"/>
              <a:gd name="connsiteY9" fmla="*/ 4593018 h 5431316"/>
              <a:gd name="connsiteX10" fmla="*/ 4572000 w 4572000"/>
              <a:gd name="connsiteY10" fmla="*/ 4694011 h 5431316"/>
              <a:gd name="connsiteX11" fmla="*/ 4443068 w 4572000"/>
              <a:gd name="connsiteY11" fmla="*/ 4811192 h 5431316"/>
              <a:gd name="connsiteX12" fmla="*/ 2715658 w 4572000"/>
              <a:gd name="connsiteY12" fmla="*/ 5431316 h 5431316"/>
              <a:gd name="connsiteX13" fmla="*/ 0 w 4572000"/>
              <a:gd name="connsiteY13" fmla="*/ 2715658 h 5431316"/>
              <a:gd name="connsiteX14" fmla="*/ 2715658 w 4572000"/>
              <a:gd name="connsiteY14" fmla="*/ 0 h 543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72000" h="5431316">
                <a:moveTo>
                  <a:pt x="2715658" y="0"/>
                </a:moveTo>
                <a:cubicBezTo>
                  <a:pt x="3371828" y="0"/>
                  <a:pt x="3973643" y="232720"/>
                  <a:pt x="4443068" y="620125"/>
                </a:cubicBezTo>
                <a:lnTo>
                  <a:pt x="4572000" y="737306"/>
                </a:lnTo>
                <a:lnTo>
                  <a:pt x="4572000" y="838299"/>
                </a:lnTo>
                <a:lnTo>
                  <a:pt x="4526425" y="796877"/>
                </a:lnTo>
                <a:cubicBezTo>
                  <a:pt x="4096594" y="442149"/>
                  <a:pt x="3545541" y="229059"/>
                  <a:pt x="2944717" y="229059"/>
                </a:cubicBezTo>
                <a:cubicBezTo>
                  <a:pt x="1571406" y="229059"/>
                  <a:pt x="458118" y="1342347"/>
                  <a:pt x="458118" y="2715658"/>
                </a:cubicBezTo>
                <a:cubicBezTo>
                  <a:pt x="458118" y="4088969"/>
                  <a:pt x="1571406" y="5202257"/>
                  <a:pt x="2944717" y="5202257"/>
                </a:cubicBezTo>
                <a:cubicBezTo>
                  <a:pt x="3545541" y="5202257"/>
                  <a:pt x="4096594" y="4989167"/>
                  <a:pt x="4526425" y="4634439"/>
                </a:cubicBezTo>
                <a:lnTo>
                  <a:pt x="4572000" y="4593018"/>
                </a:lnTo>
                <a:lnTo>
                  <a:pt x="4572000" y="4694011"/>
                </a:lnTo>
                <a:lnTo>
                  <a:pt x="4443068" y="4811192"/>
                </a:lnTo>
                <a:cubicBezTo>
                  <a:pt x="3973643" y="5198596"/>
                  <a:pt x="3371828" y="5431316"/>
                  <a:pt x="2715658" y="5431316"/>
                </a:cubicBezTo>
                <a:cubicBezTo>
                  <a:pt x="1215842" y="5431316"/>
                  <a:pt x="0" y="4215474"/>
                  <a:pt x="0" y="2715658"/>
                </a:cubicBezTo>
                <a:cubicBezTo>
                  <a:pt x="0" y="1215842"/>
                  <a:pt x="1215842" y="0"/>
                  <a:pt x="2715658" y="0"/>
                </a:cubicBezTo>
                <a:close/>
              </a:path>
            </a:pathLst>
          </a:custGeom>
          <a:solidFill>
            <a:schemeClr val="lt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5" name="矩形 4"/>
          <p:cNvSpPr/>
          <p:nvPr>
            <p:custDataLst>
              <p:tags r:id="rId7"/>
            </p:custDataLst>
          </p:nvPr>
        </p:nvSpPr>
        <p:spPr>
          <a:xfrm>
            <a:off x="0" y="60960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8"/>
            </p:custDataLst>
          </p:nvPr>
        </p:nvSpPr>
        <p:spPr>
          <a:xfrm>
            <a:off x="849001" y="271660"/>
            <a:ext cx="5505475" cy="691247"/>
          </a:xfrm>
          <a:prstGeom prst="rect">
            <a:avLst/>
          </a:prstGeom>
          <a:noFill/>
        </p:spPr>
        <p:txBody>
          <a:bodyPr wrap="square" lIns="63500" tIns="25400" rIns="63500" bIns="25400" rtlCol="0" anchor="t" anchorCtr="0">
            <a:normAutofit/>
          </a:bodyPr>
          <a:lstStyle/>
          <a:p>
            <a:pPr marL="0" indent="0" algn="l">
              <a:lnSpc>
                <a:spcPct val="110000"/>
              </a:lnSpc>
              <a:spcBef>
                <a:spcPts val="0"/>
              </a:spcBef>
              <a:spcAft>
                <a:spcPts val="0"/>
              </a:spcAft>
              <a:buSzPct val="100000"/>
              <a:buNone/>
            </a:pPr>
            <a:r>
              <a:rPr lang="zh-CN" altLang="en-US" sz="3800" b="1" spc="220">
                <a:solidFill>
                  <a:schemeClr val="accent1"/>
                </a:solidFill>
                <a:uFillTx/>
                <a:latin typeface="汉仪旗黑-85S" panose="00020600040101010101" pitchFamily="18" charset="-122"/>
                <a:ea typeface="汉仪旗黑-85S" panose="00020600040101010101" pitchFamily="18" charset="-122"/>
                <a:sym typeface="+mn-ea"/>
              </a:rPr>
              <a:t>Lenet-5:</a:t>
            </a:r>
            <a:endParaRPr altLang="zh-CN" sz="38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indent="0" algn="l">
              <a:lnSpc>
                <a:spcPct val="110000"/>
              </a:lnSpc>
              <a:spcBef>
                <a:spcPts val="0"/>
              </a:spcBef>
              <a:spcAft>
                <a:spcPts val="0"/>
              </a:spcAft>
              <a:buSzPct val="100000"/>
              <a:buNone/>
            </a:pPr>
            <a:endParaRPr lang="zh-CN" altLang="en-US" sz="3800" b="1" spc="220">
              <a:solidFill>
                <a:schemeClr val="accent1"/>
              </a:solidFill>
              <a:uFillTx/>
              <a:latin typeface="汉仪旗黑-85S" panose="00020600040101010101" pitchFamily="18" charset="-122"/>
              <a:ea typeface="汉仪旗黑-85S" panose="00020600040101010101" pitchFamily="18" charset="-122"/>
            </a:endParaRPr>
          </a:p>
        </p:txBody>
      </p:sp>
      <p:sp>
        <p:nvSpPr>
          <p:cNvPr id="17" name="Title 6"/>
          <p:cNvSpPr txBox="1"/>
          <p:nvPr>
            <p:custDataLst>
              <p:tags r:id="rId9"/>
            </p:custDataLst>
          </p:nvPr>
        </p:nvSpPr>
        <p:spPr>
          <a:xfrm>
            <a:off x="262255" y="962025"/>
            <a:ext cx="7004050" cy="5709285"/>
          </a:xfrm>
          <a:prstGeom prst="rect">
            <a:avLst/>
          </a:prstGeom>
          <a:noFill/>
          <a:ln w="3175">
            <a:noFill/>
            <a:prstDash val="dash"/>
          </a:ln>
        </p:spPr>
        <p:txBody>
          <a:bodyPr wrap="square" lIns="63500" tIns="25400" rIns="63500" bIns="25400" anchor="t" anchorCtr="0">
            <a:normAutofit fontScale="25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LeNet-5 的网络结构包括7层（不包括输入），</a:t>
            </a:r>
            <a:r>
              <a:rPr altLang="zh-CN" sz="56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具体如下</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altLang="zh-CN" sz="56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输入层</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 </a:t>
            </a:r>
            <a:r>
              <a:rPr altLang="zh-CN" sz="56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尺寸为</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32x32 </a:t>
            </a:r>
            <a:r>
              <a:rPr altLang="zh-CN" sz="56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的灰度图像</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altLang="zh-CN" sz="56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第一卷积层</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(C1) - 使用</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6个大小为5x5</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的卷积核，对输入图像进行卷积操作，</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填充(padding)</a:t>
            </a:r>
            <a:r>
              <a:rPr lang="zh-CN" altLang="en-US"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为</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2</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，步长为1。输出是</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6个32x32</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的特征图（因为 32-5+1=28）。                           </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6个28x28</a:t>
            </a:r>
            <a:endPar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altLang="zh-CN" sz="56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第一池化层</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(S2) - 也称为下采样层，使用2x2的滤波器和</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步长为2</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进行最大池化。这一层将之前卷积层的输出降采样，输出为</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6个16x16</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的特征图。       </a:t>
            </a:r>
            <a:endPar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    </a:t>
            </a:r>
            <a:r>
              <a:rPr lang="zh-CN" altLang="en-US"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6x14x14</a:t>
            </a:r>
            <a:r>
              <a:rPr lang="zh-CN" altLang="en-US"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a:t>
            </a:r>
            <a:endPar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altLang="zh-CN" sz="56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第二卷积层</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(C3) - 对第一池化层的输出使用</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16个5x5</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的卷积核进行卷积，不同的卷积核可能连接到S2层输出的所有或部分特征图上，产生</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16个12x12</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的特征图。                                                                    (</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16个10x10)</a:t>
            </a:r>
            <a:endPar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altLang="zh-CN" sz="56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第二池化层</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(S4) - 与第一池化层相同，使用</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2x2</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的滤波器和步长为</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2</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进行最大池化，输出为</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16个6x6的</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特征图。</a:t>
            </a:r>
            <a:endPar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altLang="zh-CN" sz="56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全连接层</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(C5) - 该层是一个有</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120</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个神经元的全连接层，每个神经元与前一层的所有5x5区域相连接（实际上是一个卷积操作，卷积核尺寸等于输入尺寸6x6，输出</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120个1x1</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的特征图）。</a:t>
            </a:r>
            <a:endPar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altLang="zh-CN" sz="56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全连接层</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(F6) - 第二个全连接层有</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84</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个神经元。</a:t>
            </a:r>
            <a:endPar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altLang="zh-CN" sz="56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输出层</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 通常是一个具有</a:t>
            </a:r>
            <a:r>
              <a:rPr altLang="zh-CN" sz="56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10个</a:t>
            </a:r>
            <a:r>
              <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输出单元的全连接层，对应于10个数字类别的概率，使用softmax函数作为激活函数</a:t>
            </a:r>
            <a:endParaRPr altLang="zh-CN" sz="56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endPar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endPar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160770" y="293370"/>
            <a:ext cx="1238885" cy="669925"/>
          </a:xfrm>
          <a:prstGeom prst="rect">
            <a:avLst/>
          </a:prstGeom>
          <a:noFill/>
        </p:spPr>
        <p:txBody>
          <a:bodyPr wrap="square" rtlCol="0">
            <a:noAutofit/>
          </a:bodyPr>
          <a:lstStyle/>
          <a:p>
            <a:r>
              <a:rPr lang="en-US" altLang="zh-CN" u="sng" dirty="0"/>
              <a:t>H+2p-f</a:t>
            </a:r>
            <a:endParaRPr lang="en-US" altLang="zh-CN" u="sng" dirty="0"/>
          </a:p>
          <a:p>
            <a:r>
              <a:rPr lang="en-US" altLang="zh-CN" dirty="0"/>
              <a:t>    s</a:t>
            </a:r>
            <a:endParaRPr lang="en-US" altLang="zh-CN" dirty="0"/>
          </a:p>
          <a:p>
            <a:endParaRPr lang="en-US" altLang="zh-CN" dirty="0"/>
          </a:p>
        </p:txBody>
      </p:sp>
    </p:spTree>
    <p:custDataLst>
      <p:tags r:id="rId10"/>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组合 17"/>
          <p:cNvGrpSpPr/>
          <p:nvPr userDrawn="1">
            <p:custDataLst>
              <p:tags r:id="rId1"/>
            </p:custDataLst>
          </p:nvPr>
        </p:nvGrpSpPr>
        <p:grpSpPr>
          <a:xfrm>
            <a:off x="4001597" y="6045200"/>
            <a:ext cx="8190403" cy="812800"/>
            <a:chOff x="4001597" y="5613400"/>
            <a:chExt cx="8190403" cy="1244600"/>
          </a:xfrm>
        </p:grpSpPr>
        <p:sp>
          <p:nvSpPr>
            <p:cNvPr id="20"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2" name="等腰三角形 21"/>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pic>
        <p:nvPicPr>
          <p:cNvPr id="21" name="图片 20" descr="/data/cache/07d4f6ba46deca3401374ee5697f9502.jpg07d4f6ba46deca3401374ee5697f9502"/>
          <p:cNvPicPr>
            <a:picLocks noChangeAspect="1"/>
          </p:cNvPicPr>
          <p:nvPr>
            <p:custDataLst>
              <p:tags r:id="rId4"/>
            </p:custDataLst>
          </p:nvPr>
        </p:nvPicPr>
        <p:blipFill>
          <a:blip r:embed="rId5"/>
          <a:srcRect l="28008" r="28008"/>
          <a:stretch>
            <a:fillRect/>
          </a:stretch>
        </p:blipFill>
        <p:spPr>
          <a:xfrm>
            <a:off x="6877051" y="272048"/>
            <a:ext cx="5314949" cy="6313905"/>
          </a:xfrm>
          <a:custGeom>
            <a:avLst/>
            <a:gdLst>
              <a:gd name="connsiteX0" fmla="*/ 2715658 w 4571999"/>
              <a:gd name="connsiteY0" fmla="*/ 0 h 5431316"/>
              <a:gd name="connsiteX1" fmla="*/ 4443068 w 4571999"/>
              <a:gd name="connsiteY1" fmla="*/ 620125 h 5431316"/>
              <a:gd name="connsiteX2" fmla="*/ 4571999 w 4571999"/>
              <a:gd name="connsiteY2" fmla="*/ 737305 h 5431316"/>
              <a:gd name="connsiteX3" fmla="*/ 4571999 w 4571999"/>
              <a:gd name="connsiteY3" fmla="*/ 4694012 h 5431316"/>
              <a:gd name="connsiteX4" fmla="*/ 4443068 w 4571999"/>
              <a:gd name="connsiteY4" fmla="*/ 4811192 h 5431316"/>
              <a:gd name="connsiteX5" fmla="*/ 2715658 w 4571999"/>
              <a:gd name="connsiteY5" fmla="*/ 5431316 h 5431316"/>
              <a:gd name="connsiteX6" fmla="*/ 0 w 4571999"/>
              <a:gd name="connsiteY6" fmla="*/ 2715658 h 5431316"/>
              <a:gd name="connsiteX7" fmla="*/ 2715658 w 4571999"/>
              <a:gd name="connsiteY7" fmla="*/ 0 h 543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999" h="5431316">
                <a:moveTo>
                  <a:pt x="2715658" y="0"/>
                </a:moveTo>
                <a:cubicBezTo>
                  <a:pt x="3371828" y="0"/>
                  <a:pt x="3973643" y="232720"/>
                  <a:pt x="4443068" y="620125"/>
                </a:cubicBezTo>
                <a:lnTo>
                  <a:pt x="4571999" y="737305"/>
                </a:lnTo>
                <a:lnTo>
                  <a:pt x="4571999" y="4694012"/>
                </a:lnTo>
                <a:lnTo>
                  <a:pt x="4443068" y="4811192"/>
                </a:lnTo>
                <a:cubicBezTo>
                  <a:pt x="3973643" y="5198596"/>
                  <a:pt x="3371828" y="5431316"/>
                  <a:pt x="2715658" y="5431316"/>
                </a:cubicBezTo>
                <a:cubicBezTo>
                  <a:pt x="1215842" y="5431316"/>
                  <a:pt x="0" y="4215474"/>
                  <a:pt x="0" y="2715658"/>
                </a:cubicBezTo>
                <a:cubicBezTo>
                  <a:pt x="0" y="1215842"/>
                  <a:pt x="1215842" y="0"/>
                  <a:pt x="2715658" y="0"/>
                </a:cubicBezTo>
                <a:close/>
              </a:path>
            </a:pathLst>
          </a:custGeom>
        </p:spPr>
      </p:pic>
      <p:sp>
        <p:nvSpPr>
          <p:cNvPr id="19" name="任意多边形: 形状 18"/>
          <p:cNvSpPr/>
          <p:nvPr>
            <p:custDataLst>
              <p:tags r:id="rId6"/>
            </p:custDataLst>
          </p:nvPr>
        </p:nvSpPr>
        <p:spPr>
          <a:xfrm>
            <a:off x="6877049" y="272048"/>
            <a:ext cx="5314950" cy="6313905"/>
          </a:xfrm>
          <a:custGeom>
            <a:avLst/>
            <a:gdLst>
              <a:gd name="connsiteX0" fmla="*/ 2715658 w 4572000"/>
              <a:gd name="connsiteY0" fmla="*/ 0 h 5431316"/>
              <a:gd name="connsiteX1" fmla="*/ 4443068 w 4572000"/>
              <a:gd name="connsiteY1" fmla="*/ 620125 h 5431316"/>
              <a:gd name="connsiteX2" fmla="*/ 4572000 w 4572000"/>
              <a:gd name="connsiteY2" fmla="*/ 737306 h 5431316"/>
              <a:gd name="connsiteX3" fmla="*/ 4572000 w 4572000"/>
              <a:gd name="connsiteY3" fmla="*/ 838299 h 5431316"/>
              <a:gd name="connsiteX4" fmla="*/ 4526425 w 4572000"/>
              <a:gd name="connsiteY4" fmla="*/ 796877 h 5431316"/>
              <a:gd name="connsiteX5" fmla="*/ 2944717 w 4572000"/>
              <a:gd name="connsiteY5" fmla="*/ 229059 h 5431316"/>
              <a:gd name="connsiteX6" fmla="*/ 458118 w 4572000"/>
              <a:gd name="connsiteY6" fmla="*/ 2715658 h 5431316"/>
              <a:gd name="connsiteX7" fmla="*/ 2944717 w 4572000"/>
              <a:gd name="connsiteY7" fmla="*/ 5202257 h 5431316"/>
              <a:gd name="connsiteX8" fmla="*/ 4526425 w 4572000"/>
              <a:gd name="connsiteY8" fmla="*/ 4634439 h 5431316"/>
              <a:gd name="connsiteX9" fmla="*/ 4572000 w 4572000"/>
              <a:gd name="connsiteY9" fmla="*/ 4593018 h 5431316"/>
              <a:gd name="connsiteX10" fmla="*/ 4572000 w 4572000"/>
              <a:gd name="connsiteY10" fmla="*/ 4694011 h 5431316"/>
              <a:gd name="connsiteX11" fmla="*/ 4443068 w 4572000"/>
              <a:gd name="connsiteY11" fmla="*/ 4811192 h 5431316"/>
              <a:gd name="connsiteX12" fmla="*/ 2715658 w 4572000"/>
              <a:gd name="connsiteY12" fmla="*/ 5431316 h 5431316"/>
              <a:gd name="connsiteX13" fmla="*/ 0 w 4572000"/>
              <a:gd name="connsiteY13" fmla="*/ 2715658 h 5431316"/>
              <a:gd name="connsiteX14" fmla="*/ 2715658 w 4572000"/>
              <a:gd name="connsiteY14" fmla="*/ 0 h 543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72000" h="5431316">
                <a:moveTo>
                  <a:pt x="2715658" y="0"/>
                </a:moveTo>
                <a:cubicBezTo>
                  <a:pt x="3371828" y="0"/>
                  <a:pt x="3973643" y="232720"/>
                  <a:pt x="4443068" y="620125"/>
                </a:cubicBezTo>
                <a:lnTo>
                  <a:pt x="4572000" y="737306"/>
                </a:lnTo>
                <a:lnTo>
                  <a:pt x="4572000" y="838299"/>
                </a:lnTo>
                <a:lnTo>
                  <a:pt x="4526425" y="796877"/>
                </a:lnTo>
                <a:cubicBezTo>
                  <a:pt x="4096594" y="442149"/>
                  <a:pt x="3545541" y="229059"/>
                  <a:pt x="2944717" y="229059"/>
                </a:cubicBezTo>
                <a:cubicBezTo>
                  <a:pt x="1571406" y="229059"/>
                  <a:pt x="458118" y="1342347"/>
                  <a:pt x="458118" y="2715658"/>
                </a:cubicBezTo>
                <a:cubicBezTo>
                  <a:pt x="458118" y="4088969"/>
                  <a:pt x="1571406" y="5202257"/>
                  <a:pt x="2944717" y="5202257"/>
                </a:cubicBezTo>
                <a:cubicBezTo>
                  <a:pt x="3545541" y="5202257"/>
                  <a:pt x="4096594" y="4989167"/>
                  <a:pt x="4526425" y="4634439"/>
                </a:cubicBezTo>
                <a:lnTo>
                  <a:pt x="4572000" y="4593018"/>
                </a:lnTo>
                <a:lnTo>
                  <a:pt x="4572000" y="4694011"/>
                </a:lnTo>
                <a:lnTo>
                  <a:pt x="4443068" y="4811192"/>
                </a:lnTo>
                <a:cubicBezTo>
                  <a:pt x="3973643" y="5198596"/>
                  <a:pt x="3371828" y="5431316"/>
                  <a:pt x="2715658" y="5431316"/>
                </a:cubicBezTo>
                <a:cubicBezTo>
                  <a:pt x="1215842" y="5431316"/>
                  <a:pt x="0" y="4215474"/>
                  <a:pt x="0" y="2715658"/>
                </a:cubicBezTo>
                <a:cubicBezTo>
                  <a:pt x="0" y="1215842"/>
                  <a:pt x="1215842" y="0"/>
                  <a:pt x="2715658" y="0"/>
                </a:cubicBezTo>
                <a:close/>
              </a:path>
            </a:pathLst>
          </a:custGeom>
          <a:solidFill>
            <a:schemeClr val="lt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5" name="矩形 4"/>
          <p:cNvSpPr/>
          <p:nvPr>
            <p:custDataLst>
              <p:tags r:id="rId7"/>
            </p:custDataLst>
          </p:nvPr>
        </p:nvSpPr>
        <p:spPr>
          <a:xfrm>
            <a:off x="0" y="60960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8"/>
            </p:custDataLst>
          </p:nvPr>
        </p:nvSpPr>
        <p:spPr>
          <a:xfrm>
            <a:off x="762006" y="609480"/>
            <a:ext cx="5505475" cy="691247"/>
          </a:xfrm>
          <a:prstGeom prst="rect">
            <a:avLst/>
          </a:prstGeom>
          <a:noFill/>
        </p:spPr>
        <p:txBody>
          <a:bodyPr wrap="square" lIns="63500" tIns="25400" rIns="63500" bIns="25400" rtlCol="0" anchor="t" anchorCtr="0">
            <a:normAutofit/>
          </a:bodyPr>
          <a:lstStyle/>
          <a:p>
            <a:pPr marL="0" indent="0" algn="l">
              <a:lnSpc>
                <a:spcPct val="110000"/>
              </a:lnSpc>
              <a:spcBef>
                <a:spcPts val="0"/>
              </a:spcBef>
              <a:spcAft>
                <a:spcPts val="0"/>
              </a:spcAft>
              <a:buSzPct val="100000"/>
              <a:buNone/>
            </a:pPr>
            <a:r>
              <a:rPr lang="zh-CN" altLang="en-US" sz="3800" b="1" spc="220">
                <a:solidFill>
                  <a:schemeClr val="accent1"/>
                </a:solidFill>
                <a:uFillTx/>
                <a:latin typeface="汉仪旗黑-85S" panose="00020600040101010101" pitchFamily="18" charset="-122"/>
                <a:ea typeface="汉仪旗黑-85S" panose="00020600040101010101" pitchFamily="18" charset="-122"/>
              </a:rPr>
              <a:t>网络的修改</a:t>
            </a:r>
            <a:endParaRPr lang="zh-CN" altLang="en-US" sz="3800" b="1" spc="220">
              <a:solidFill>
                <a:schemeClr val="accent1"/>
              </a:solidFill>
              <a:uFillTx/>
              <a:latin typeface="汉仪旗黑-85S" panose="00020600040101010101" pitchFamily="18" charset="-122"/>
              <a:ea typeface="汉仪旗黑-85S" panose="00020600040101010101" pitchFamily="18" charset="-122"/>
            </a:endParaRPr>
          </a:p>
        </p:txBody>
      </p:sp>
      <p:sp>
        <p:nvSpPr>
          <p:cNvPr id="17" name="Title 6"/>
          <p:cNvSpPr txBox="1"/>
          <p:nvPr>
            <p:custDataLst>
              <p:tags r:id="rId9"/>
            </p:custDataLst>
          </p:nvPr>
        </p:nvSpPr>
        <p:spPr>
          <a:xfrm>
            <a:off x="457200" y="1421130"/>
            <a:ext cx="5962015" cy="482727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lang="zh-CN" altLang="en-US" sz="20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修改</a:t>
            </a: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第三个卷积层 (conv3):</a:t>
            </a:r>
            <a:endPar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使用</a:t>
            </a:r>
            <a:r>
              <a:rPr altLang="zh-CN" sz="20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32个大小为3x3</a:t>
            </a:r>
            <a:r>
              <a:rPr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的卷积核</a:t>
            </a:r>
            <a:endParaRPr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Wingdings" panose="05000000000000000000" charset="0"/>
            </a:pP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输入通道数: 16</a:t>
            </a:r>
            <a:r>
              <a:rPr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x6x6</a:t>
            </a: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（来自上一个卷积层的输出）</a:t>
            </a:r>
            <a:endPar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输出通道数: 32</a:t>
            </a:r>
            <a:r>
              <a:rPr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x6x6</a:t>
            </a:r>
            <a:endPar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步长: 1</a:t>
            </a:r>
            <a:endPar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填充: 1</a:t>
            </a:r>
            <a:endPar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这层之后跟着一个最大池化层，池化窗口为2x2，步长为2。这样的设置有助于</a:t>
            </a:r>
            <a:r>
              <a:rPr lang="zh-CN" altLang="en-US" sz="2000" spc="10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进一步减小特征图的空间尺寸</a:t>
            </a: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，增加特征的</a:t>
            </a:r>
            <a:r>
              <a:rPr lang="zh-CN" altLang="en-US" sz="2000" spc="10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抽象程度</a:t>
            </a:r>
            <a:r>
              <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2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Wingdings" panose="05000000000000000000" charset="0"/>
            </a:pPr>
            <a:endPar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160770" y="293370"/>
            <a:ext cx="1238885" cy="669925"/>
          </a:xfrm>
          <a:prstGeom prst="rect">
            <a:avLst/>
          </a:prstGeom>
          <a:noFill/>
        </p:spPr>
        <p:txBody>
          <a:bodyPr wrap="square" rtlCol="0">
            <a:noAutofit/>
          </a:bodyPr>
          <a:lstStyle/>
          <a:p>
            <a:r>
              <a:rPr lang="en-US" altLang="zh-CN" u="sng"/>
              <a:t>H+2p-f</a:t>
            </a:r>
            <a:endParaRPr lang="en-US" altLang="zh-CN" u="sng"/>
          </a:p>
          <a:p>
            <a:r>
              <a:rPr lang="en-US" altLang="zh-CN"/>
              <a:t>    s</a:t>
            </a:r>
            <a:endParaRPr lang="en-US" altLang="zh-CN"/>
          </a:p>
          <a:p>
            <a:endParaRPr lang="en-US" altLang="zh-CN"/>
          </a:p>
        </p:txBody>
      </p:sp>
    </p:spTree>
    <p:custDataLst>
      <p:tags r:id="rId10"/>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矩形 15"/>
          <p:cNvSpPr/>
          <p:nvPr userDrawn="1">
            <p:custDataLst>
              <p:tags r:id="rId1"/>
            </p:custDataLst>
          </p:nvPr>
        </p:nvSpPr>
        <p:spPr>
          <a:xfrm>
            <a:off x="0" y="0"/>
            <a:ext cx="4120896"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13" name="组合 12"/>
          <p:cNvGrpSpPr/>
          <p:nvPr userDrawn="1">
            <p:custDataLst>
              <p:tags r:id="rId2"/>
            </p:custDataLst>
          </p:nvPr>
        </p:nvGrpSpPr>
        <p:grpSpPr>
          <a:xfrm>
            <a:off x="-1" y="0"/>
            <a:ext cx="4823460" cy="769938"/>
            <a:chOff x="-1" y="0"/>
            <a:chExt cx="4823460" cy="769938"/>
          </a:xfrm>
        </p:grpSpPr>
        <p:sp>
          <p:nvSpPr>
            <p:cNvPr id="14" name="任意多边形: 形状 11"/>
            <p:cNvSpPr/>
            <p:nvPr>
              <p:custDataLst>
                <p:tags r:id="rId3"/>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5" name="等腰三角形 14"/>
            <p:cNvSpPr/>
            <p:nvPr>
              <p:custDataLst>
                <p:tags r:id="rId4"/>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dk1">
                    <a:lumMod val="85000"/>
                    <a:lumOff val="15000"/>
                  </a:schemeClr>
                </a:solidFill>
                <a:latin typeface="微软雅黑" panose="020B0503020204020204" charset="-122"/>
                <a:ea typeface="微软雅黑" panose="020B0503020204020204" charset="-122"/>
              </a:endParaRPr>
            </a:p>
          </p:txBody>
        </p:sp>
      </p:grpSp>
      <p:cxnSp>
        <p:nvCxnSpPr>
          <p:cNvPr id="10" name="直接连接符 9"/>
          <p:cNvCxnSpPr/>
          <p:nvPr>
            <p:custDataLst>
              <p:tags r:id="rId5"/>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6"/>
          <p:cNvSpPr txBox="1"/>
          <p:nvPr>
            <p:custDataLst>
              <p:tags r:id="rId6"/>
            </p:custDataLst>
          </p:nvPr>
        </p:nvSpPr>
        <p:spPr>
          <a:xfrm>
            <a:off x="457200" y="609600"/>
            <a:ext cx="3225800" cy="527875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spc="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第四个卷积层 (conv4):</a:t>
            </a:r>
            <a:endParaRPr lang="zh-CN" altLang="en-US" sz="1800" spc="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Wingdings" panose="05000000000000000000" charset="0"/>
            </a:pPr>
            <a:r>
              <a:rPr lang="zh-CN" altLang="en-US" sz="1800" spc="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输入通道数: 32</a:t>
            </a:r>
            <a:r>
              <a:rPr altLang="zh-CN" sz="1800" spc="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x3x3</a:t>
            </a:r>
            <a:endParaRPr lang="zh-CN" altLang="en-US" sz="1800" spc="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Wingdings" panose="05000000000000000000" charset="0"/>
            </a:pPr>
            <a:r>
              <a:rPr lang="zh-CN" altLang="en-US" sz="1800" spc="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输出通道数: 64</a:t>
            </a:r>
            <a:r>
              <a:rPr altLang="zh-CN" sz="1800" spc="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x3x3</a:t>
            </a:r>
            <a:endParaRPr lang="zh-CN" altLang="en-US" sz="1800" spc="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Wingdings" panose="05000000000000000000" charset="0"/>
            </a:pPr>
            <a:r>
              <a:rPr lang="zh-CN" altLang="en-US" sz="1800" spc="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卷积核大小: 3x3</a:t>
            </a:r>
            <a:endParaRPr lang="zh-CN" altLang="en-US" sz="1800" spc="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Wingdings" panose="05000000000000000000" charset="0"/>
            </a:pPr>
            <a:r>
              <a:rPr lang="zh-CN" altLang="en-US" sz="1800" spc="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步长: 1</a:t>
            </a:r>
            <a:endParaRPr lang="zh-CN" altLang="en-US" sz="1800" spc="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Wingdings" panose="05000000000000000000" charset="0"/>
            </a:pPr>
            <a:r>
              <a:rPr lang="zh-CN" altLang="en-US" sz="1800" spc="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填充: 1</a:t>
            </a:r>
            <a:endParaRPr lang="zh-CN" altLang="en-US" sz="1800" spc="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endParaRPr>
          </a:p>
          <a:p>
            <a:pPr lvl="0" indent="0" algn="l" fontAlgn="ctr">
              <a:lnSpc>
                <a:spcPct val="120000"/>
              </a:lnSpc>
              <a:spcBef>
                <a:spcPts val="0"/>
              </a:spcBef>
              <a:spcAft>
                <a:spcPts val="800"/>
              </a:spcAft>
              <a:buSzPct val="100000"/>
              <a:buFont typeface="Wingdings" panose="05000000000000000000" charset="0"/>
            </a:pPr>
            <a:r>
              <a:rPr lang="zh-CN" altLang="en-US" sz="1800" spc="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与传统的LeNet-5</a:t>
            </a:r>
            <a:r>
              <a:rPr lang="zh-CN" altLang="en-US"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不同</a:t>
            </a:r>
            <a:r>
              <a:rPr lang="zh-CN" altLang="en-US" sz="1800" spc="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，此层后面没有池化层。</a:t>
            </a:r>
            <a:r>
              <a:rPr lang="zh-CN" altLang="en-US"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保留较大的特征图尺寸</a:t>
            </a:r>
            <a:r>
              <a:rPr lang="zh-CN" altLang="en-US" sz="1800" spc="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，可以为随后的全连接层提供</a:t>
            </a:r>
            <a:r>
              <a:rPr lang="zh-CN" altLang="en-US"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更丰富的特征</a:t>
            </a:r>
            <a:r>
              <a:rPr lang="zh-CN" altLang="en-US" sz="1800" spc="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。因此之后的</a:t>
            </a:r>
            <a:r>
              <a:rPr lang="zh-CN" altLang="en-US"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第一个全连接层</a:t>
            </a:r>
            <a:r>
              <a:rPr lang="zh-CN" altLang="en-US" sz="1800" spc="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sym typeface="+mn-ea"/>
              </a:rPr>
              <a:t>也做出了修改，输入的是</a:t>
            </a:r>
            <a:r>
              <a:rPr altLang="zh-CN"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64x3x3</a:t>
            </a:r>
            <a:endParaRPr altLang="zh-CN" sz="1800" spc="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12" name="图片 11"/>
          <p:cNvPicPr>
            <a:picLocks noChangeAspect="1"/>
          </p:cNvPicPr>
          <p:nvPr>
            <p:custDataLst>
              <p:tags r:id="rId7"/>
            </p:custDataLst>
          </p:nvPr>
        </p:nvPicPr>
        <p:blipFill rotWithShape="1">
          <a:blip r:embed="rId8"/>
          <a:srcRect/>
          <a:stretch>
            <a:fillRect/>
          </a:stretch>
        </p:blipFill>
        <p:spPr>
          <a:xfrm>
            <a:off x="4340860" y="2162810"/>
            <a:ext cx="7520940" cy="1662430"/>
          </a:xfrm>
          <a:custGeom>
            <a:avLst/>
            <a:gdLst/>
            <a:ahLst/>
            <a:cxnLst>
              <a:cxn ang="3">
                <a:pos x="hc" y="t"/>
              </a:cxn>
              <a:cxn ang="cd2">
                <a:pos x="l" y="vc"/>
              </a:cxn>
              <a:cxn ang="cd4">
                <a:pos x="hc" y="b"/>
              </a:cxn>
              <a:cxn ang="0">
                <a:pos x="r" y="vc"/>
              </a:cxn>
            </a:cxnLst>
            <a:rect l="l" t="t" r="r" b="b"/>
            <a:pathLst>
              <a:path w="9800" h="4560">
                <a:moveTo>
                  <a:pt x="0" y="0"/>
                </a:moveTo>
                <a:lnTo>
                  <a:pt x="9800" y="0"/>
                </a:lnTo>
                <a:lnTo>
                  <a:pt x="9800" y="4560"/>
                </a:lnTo>
                <a:lnTo>
                  <a:pt x="0" y="4560"/>
                </a:lnTo>
                <a:close/>
              </a:path>
            </a:pathLst>
          </a:custGeom>
          <a:ln w="177800">
            <a:solidFill>
              <a:srgbClr val="FFFFFF"/>
            </a:solidFill>
          </a:ln>
          <a:effectLst>
            <a:outerShdw blurRad="254000" dir="2700000" algn="ctr" rotWithShape="0">
              <a:srgbClr val="000000">
                <a:alpha val="20000"/>
              </a:srgbClr>
            </a:outerShdw>
          </a:effectLst>
        </p:spPr>
      </p:pic>
    </p:spTree>
    <p:custDataLst>
      <p:tags r:id="rId9"/>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4001597" y="6045200"/>
            <a:ext cx="8190403" cy="812800"/>
            <a:chOff x="4001597" y="5613400"/>
            <a:chExt cx="8190403" cy="1244600"/>
          </a:xfrm>
        </p:grpSpPr>
        <p:sp>
          <p:nvSpPr>
            <p:cNvPr id="12"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3" name="等腰三角形 12"/>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5" name="文本框 4"/>
          <p:cNvSpPr txBox="1"/>
          <p:nvPr>
            <p:custDataLst>
              <p:tags r:id="rId4"/>
            </p:custDataLst>
          </p:nvPr>
        </p:nvSpPr>
        <p:spPr>
          <a:xfrm>
            <a:off x="609562" y="609605"/>
            <a:ext cx="10972876" cy="685800"/>
          </a:xfrm>
          <a:prstGeom prst="rect">
            <a:avLst/>
          </a:prstGeom>
          <a:noFill/>
        </p:spPr>
        <p:txBody>
          <a:bodyPr wrap="square" lIns="63500" tIns="25400" rIns="63500" bIns="25400" rtlCol="0" anchor="ctr" anchorCtr="0">
            <a:normAutofit fontScale="97500"/>
          </a:bodyPr>
          <a:lstStyle/>
          <a:p>
            <a:pPr marL="0" indent="0" algn="l">
              <a:lnSpc>
                <a:spcPct val="100000"/>
              </a:lnSpc>
              <a:spcBef>
                <a:spcPts val="0"/>
              </a:spcBef>
              <a:spcAft>
                <a:spcPts val="0"/>
              </a:spcAft>
              <a:buSzPct val="100000"/>
              <a:buNone/>
            </a:pPr>
            <a:r>
              <a:rPr lang="zh-CN" altLang="en-US" sz="3900" b="1" spc="230">
                <a:solidFill>
                  <a:schemeClr val="accent1"/>
                </a:solidFill>
                <a:uFillTx/>
                <a:latin typeface="汉仪旗黑-85S" panose="00020600040101010101" pitchFamily="18" charset="-122"/>
                <a:ea typeface="汉仪旗黑-85S" panose="00020600040101010101" pitchFamily="18" charset="-122"/>
              </a:rPr>
              <a:t>精确度最高：</a:t>
            </a:r>
            <a:endParaRPr lang="zh-CN" altLang="en-US" sz="3900" b="1" spc="230">
              <a:solidFill>
                <a:schemeClr val="accent1"/>
              </a:solidFill>
              <a:uFillTx/>
              <a:latin typeface="汉仪旗黑-85S" panose="00020600040101010101" pitchFamily="18" charset="-122"/>
              <a:ea typeface="汉仪旗黑-85S" panose="00020600040101010101" pitchFamily="18" charset="-122"/>
            </a:endParaRPr>
          </a:p>
        </p:txBody>
      </p:sp>
      <p:pic>
        <p:nvPicPr>
          <p:cNvPr id="6" name="图片 5"/>
          <p:cNvPicPr>
            <a:picLocks noChangeAspect="1"/>
          </p:cNvPicPr>
          <p:nvPr>
            <p:custDataLst>
              <p:tags r:id="rId5"/>
            </p:custDataLst>
          </p:nvPr>
        </p:nvPicPr>
        <p:blipFill rotWithShape="1">
          <a:blip r:embed="rId6"/>
          <a:srcRect/>
          <a:stretch>
            <a:fillRect/>
          </a:stretch>
        </p:blipFill>
        <p:spPr>
          <a:xfrm>
            <a:off x="1109345" y="1676400"/>
            <a:ext cx="9115425" cy="1790700"/>
          </a:xfrm>
          <a:custGeom>
            <a:avLst/>
            <a:gdLst/>
            <a:ahLst/>
            <a:cxnLst>
              <a:cxn ang="3">
                <a:pos x="hc" y="t"/>
              </a:cxn>
              <a:cxn ang="cd2">
                <a:pos x="l" y="vc"/>
              </a:cxn>
              <a:cxn ang="cd4">
                <a:pos x="hc" y="b"/>
              </a:cxn>
              <a:cxn ang="0">
                <a:pos x="r" y="vc"/>
              </a:cxn>
            </a:cxnLst>
            <a:rect l="l" t="t" r="r" b="b"/>
            <a:pathLst>
              <a:path w="17280" h="4320">
                <a:moveTo>
                  <a:pt x="0" y="0"/>
                </a:moveTo>
                <a:lnTo>
                  <a:pt x="17280" y="0"/>
                </a:lnTo>
                <a:lnTo>
                  <a:pt x="17280" y="4320"/>
                </a:lnTo>
                <a:lnTo>
                  <a:pt x="0" y="4320"/>
                </a:lnTo>
                <a:lnTo>
                  <a:pt x="0" y="0"/>
                </a:lnTo>
                <a:close/>
              </a:path>
            </a:pathLst>
          </a:custGeom>
        </p:spPr>
      </p:pic>
      <p:sp>
        <p:nvSpPr>
          <p:cNvPr id="11" name="Title 6"/>
          <p:cNvSpPr txBox="1"/>
          <p:nvPr>
            <p:custDataLst>
              <p:tags r:id="rId7"/>
            </p:custDataLst>
          </p:nvPr>
        </p:nvSpPr>
        <p:spPr>
          <a:xfrm>
            <a:off x="610197" y="3940848"/>
            <a:ext cx="10972165" cy="803469"/>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zh-CN" altLang="en-US" sz="3600" b="1" i="0" spc="280" noProof="0">
                <a:ln w="3175">
                  <a:noFill/>
                  <a:prstDash val="dash"/>
                </a:ln>
                <a:solidFill>
                  <a:schemeClr val="dk1"/>
                </a:solidFill>
                <a:effectLst/>
                <a:uLnTx/>
                <a:uFillTx/>
                <a:latin typeface="汉仪旗黑-85S" panose="00020600040101010101" pitchFamily="18" charset="-122"/>
                <a:ea typeface="汉仪旗黑-85S" panose="00020600040101010101" pitchFamily="18" charset="-122"/>
                <a:cs typeface="微软雅黑" panose="020B0503020204020204" charset="-122"/>
              </a:rPr>
              <a:t>Lenet</a:t>
            </a:r>
            <a:endParaRPr kumimoji="0" lang="zh-CN" altLang="en-US" sz="3600" b="1" i="0" spc="280" noProof="0">
              <a:ln w="3175">
                <a:noFill/>
                <a:prstDash val="dash"/>
              </a:ln>
              <a:solidFill>
                <a:schemeClr val="dk1"/>
              </a:solidFill>
              <a:effectLst/>
              <a:uLnTx/>
              <a:uFillTx/>
              <a:latin typeface="汉仪旗黑-85S" panose="00020600040101010101" pitchFamily="18" charset="-122"/>
              <a:ea typeface="汉仪旗黑-85S" panose="00020600040101010101" pitchFamily="18" charset="-122"/>
              <a:cs typeface="微软雅黑" panose="020B0503020204020204" charset="-122"/>
            </a:endParaRPr>
          </a:p>
        </p:txBody>
      </p:sp>
      <p:sp>
        <p:nvSpPr>
          <p:cNvPr id="14" name="Title 6"/>
          <p:cNvSpPr txBox="1"/>
          <p:nvPr>
            <p:custDataLst>
              <p:tags r:id="rId8"/>
            </p:custDataLst>
          </p:nvPr>
        </p:nvSpPr>
        <p:spPr>
          <a:xfrm>
            <a:off x="609562" y="4814802"/>
            <a:ext cx="10972146" cy="1433712"/>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20000"/>
              </a:lnSpc>
              <a:spcBef>
                <a:spcPts val="0"/>
              </a:spcBef>
              <a:spcAft>
                <a:spcPts val="800"/>
              </a:spcAft>
              <a:buSzPct val="100000"/>
            </a:pPr>
            <a:r>
              <a:rPr lang="zh-CN" altLang="en-US" sz="23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我们将batch设置为100，epoch设置为128，学习率为0.001，采用Adam优化器，采用最大池化层和relu激活函数，经过训练后得到的最高预测精度为</a:t>
            </a:r>
            <a:r>
              <a:rPr lang="zh-CN" altLang="en-US" sz="2300" spc="15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0.9922</a:t>
            </a:r>
            <a:r>
              <a:rPr lang="zh-CN" altLang="en-US" sz="23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，loss和acc的结果详见下表。</a:t>
            </a:r>
            <a:endParaRPr lang="zh-CN" altLang="en-US" sz="23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5848733" y="2181976"/>
            <a:ext cx="655949" cy="1107996"/>
          </a:xfrm>
          <a:prstGeom prst="rect">
            <a:avLst/>
          </a:prstGeom>
          <a:noFill/>
        </p:spPr>
        <p:txBody>
          <a:bodyPr wrap="square" rtlCol="0">
            <a:normAutofit fontScale="97500"/>
          </a:bodyPr>
          <a:lstStyle/>
          <a:p>
            <a:r>
              <a:rPr lang="en-US" altLang="zh-CN" sz="6600" dirty="0">
                <a:solidFill>
                  <a:schemeClr val="dk1">
                    <a:lumMod val="85000"/>
                    <a:lumOff val="15000"/>
                  </a:schemeClr>
                </a:solidFill>
                <a:latin typeface="Arial" panose="020B0604020202020204" pitchFamily="34" charset="0"/>
                <a:ea typeface="微软雅黑" panose="020B0503020204020204" charset="-122"/>
                <a:cs typeface="Arial" panose="020B0604020202020204" pitchFamily="34" charset="0"/>
              </a:rPr>
              <a:t>1</a:t>
            </a:r>
            <a:endParaRPr lang="en-US" altLang="zh-CN" sz="6600" dirty="0">
              <a:solidFill>
                <a:schemeClr val="dk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title"/>
            <p:custDataLst>
              <p:tags r:id="rId2"/>
            </p:custDataLst>
          </p:nvPr>
        </p:nvSpPr>
        <p:spPr/>
        <p:txBody>
          <a:bodyPr/>
          <a:lstStyle/>
          <a:p>
            <a:pPr marL="0" indent="0" algn="ctr">
              <a:lnSpc>
                <a:spcPct val="100000"/>
              </a:lnSpc>
              <a:spcBef>
                <a:spcPts val="0"/>
              </a:spcBef>
              <a:spcAft>
                <a:spcPts val="0"/>
              </a:spcAft>
              <a:buSzPct val="100000"/>
              <a:buNone/>
            </a:pPr>
            <a:r>
              <a:rPr lang="zh-CN" altLang="en-US" sz="4000">
                <a:solidFill>
                  <a:schemeClr val="accent1"/>
                </a:solidFill>
                <a:sym typeface="+mn-ea"/>
              </a:rPr>
              <a:t>分工</a:t>
            </a:r>
            <a:endParaRPr lang="zh-CN" altLang="en-US" sz="4000">
              <a:solidFill>
                <a:schemeClr val="accent1"/>
              </a:solidFill>
              <a:sym typeface="+mn-ea"/>
            </a:endParaRPr>
          </a:p>
        </p:txBody>
      </p:sp>
      <p:sp>
        <p:nvSpPr>
          <p:cNvPr id="5" name="文本框 4"/>
          <p:cNvSpPr txBox="1"/>
          <p:nvPr>
            <p:custDataLst>
              <p:tags r:id="rId3"/>
            </p:custDataLst>
          </p:nvPr>
        </p:nvSpPr>
        <p:spPr>
          <a:xfrm>
            <a:off x="5577367" y="1958149"/>
            <a:ext cx="1427629" cy="306705"/>
          </a:xfrm>
          <a:prstGeom prst="rect">
            <a:avLst/>
          </a:prstGeom>
          <a:noFill/>
        </p:spPr>
        <p:txBody>
          <a:bodyPr wrap="square" rtlCol="0">
            <a:normAutofit/>
          </a:bodyPr>
          <a:lstStyle/>
          <a:p>
            <a:pPr algn="ctr"/>
            <a:r>
              <a:rPr lang="en-US" altLang="zh-CN" sz="1400" kern="2600" spc="2000">
                <a:solidFill>
                  <a:schemeClr val="dk1"/>
                </a:solidFill>
                <a:uFillTx/>
                <a:latin typeface="Arial" panose="020B0604020202020204" pitchFamily="34" charset="0"/>
                <a:ea typeface="微软雅黑" panose="020B0503020204020204" charset="-122"/>
                <a:cs typeface="Arial" panose="020B0604020202020204" pitchFamily="34" charset="0"/>
              </a:rPr>
              <a:t>ONE</a:t>
            </a:r>
            <a:endParaRPr lang="en-US" altLang="zh-CN" sz="1400" kern="2600" spc="2000">
              <a:solidFill>
                <a:schemeClr val="dk1"/>
              </a:solidFill>
              <a:uFillTx/>
              <a:latin typeface="Arial" panose="020B0604020202020204" pitchFamily="34" charset="0"/>
              <a:ea typeface="微软雅黑" panose="020B0503020204020204" charset="-122"/>
              <a:cs typeface="Arial" panose="020B0604020202020204" pitchFamily="34" charset="0"/>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组合 15"/>
          <p:cNvGrpSpPr/>
          <p:nvPr userDrawn="1">
            <p:custDataLst>
              <p:tags r:id="rId1"/>
            </p:custDataLst>
          </p:nvPr>
        </p:nvGrpSpPr>
        <p:grpSpPr>
          <a:xfrm>
            <a:off x="4001597" y="6045200"/>
            <a:ext cx="8190403" cy="812800"/>
            <a:chOff x="4001597" y="5613400"/>
            <a:chExt cx="8190403" cy="1244600"/>
          </a:xfrm>
        </p:grpSpPr>
        <p:sp>
          <p:nvSpPr>
            <p:cNvPr id="17"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8" name="等腰三角形 17"/>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7" name="图文框 6"/>
          <p:cNvSpPr/>
          <p:nvPr>
            <p:custDataLst>
              <p:tags r:id="rId4"/>
            </p:custDataLst>
          </p:nvPr>
        </p:nvSpPr>
        <p:spPr>
          <a:xfrm>
            <a:off x="457204" y="457204"/>
            <a:ext cx="11277690" cy="5943648"/>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3" name="Title 6"/>
          <p:cNvSpPr txBox="1"/>
          <p:nvPr>
            <p:custDataLst>
              <p:tags r:id="rId5"/>
            </p:custDataLst>
          </p:nvPr>
        </p:nvSpPr>
        <p:spPr>
          <a:xfrm>
            <a:off x="1053567" y="1591945"/>
            <a:ext cx="4254525" cy="367411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93700" lvl="0" indent="-393700" algn="l" fontAlgn="ctr">
              <a:lnSpc>
                <a:spcPct val="120000"/>
              </a:lnSpc>
              <a:spcBef>
                <a:spcPts val="0"/>
              </a:spcBef>
              <a:spcAft>
                <a:spcPts val="800"/>
              </a:spcAft>
              <a:buSzPct val="100000"/>
              <a:buFont typeface="Wingdings" panose="05000000000000000000" charset="0"/>
              <a:buChar char="l"/>
            </a:pPr>
            <a:r>
              <a:rPr lang="zh-CN" altLang="en-US" sz="23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训练集的accu变化如下所示，结合训练的中间结果，我们可以得到epoch为43精确度发生了飞跃，之后的epoch的精确度并没有显著变化，这也可能是因为已经要达到50了</a:t>
            </a:r>
            <a:endParaRPr lang="zh-CN" altLang="en-US" sz="23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93700" lvl="0" indent="-393700" algn="l" fontAlgn="ctr">
              <a:lnSpc>
                <a:spcPct val="120000"/>
              </a:lnSpc>
              <a:spcBef>
                <a:spcPts val="0"/>
              </a:spcBef>
              <a:spcAft>
                <a:spcPts val="800"/>
              </a:spcAft>
              <a:buSzPct val="100000"/>
              <a:buFont typeface="Wingdings" panose="05000000000000000000" charset="0"/>
              <a:buChar char="l"/>
            </a:pPr>
            <a:r>
              <a:rPr lang="zh-CN" altLang="en-US" sz="23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右图是测试集预测的精确度</a:t>
            </a:r>
            <a:endParaRPr lang="zh-CN" altLang="en-US" sz="23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14" name="图片 13" descr="placingpictureplaceholder"/>
          <p:cNvPicPr>
            <a:picLocks noChangeAspect="1"/>
          </p:cNvPicPr>
          <p:nvPr>
            <p:custDataLst>
              <p:tags r:id="rId6"/>
            </p:custDataLst>
          </p:nvPr>
        </p:nvPicPr>
        <p:blipFill>
          <a:blip r:embed="rId7"/>
          <a:srcRect/>
          <a:stretch>
            <a:fillRect/>
          </a:stretch>
        </p:blipFill>
        <p:spPr>
          <a:xfrm>
            <a:off x="6723024" y="1371588"/>
            <a:ext cx="3275582" cy="2017701"/>
          </a:xfrm>
          <a:prstGeom prst="rect">
            <a:avLst/>
          </a:prstGeom>
        </p:spPr>
      </p:pic>
      <p:pic>
        <p:nvPicPr>
          <p:cNvPr id="15" name="图片 14" descr="placingpictureplaceholder"/>
          <p:cNvPicPr>
            <a:picLocks noChangeAspect="1"/>
          </p:cNvPicPr>
          <p:nvPr>
            <p:custDataLst>
              <p:tags r:id="rId8"/>
            </p:custDataLst>
          </p:nvPr>
        </p:nvPicPr>
        <p:blipFill>
          <a:blip r:embed="rId9"/>
          <a:srcRect/>
          <a:stretch>
            <a:fillRect/>
          </a:stretch>
        </p:blipFill>
        <p:spPr>
          <a:xfrm>
            <a:off x="6723024" y="3484539"/>
            <a:ext cx="3275582" cy="2001874"/>
          </a:xfrm>
          <a:prstGeom prst="rect">
            <a:avLst/>
          </a:prstGeom>
        </p:spPr>
      </p:pic>
    </p:spTree>
    <p:custDataLst>
      <p:tags r:id="rId10"/>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矩形 15"/>
          <p:cNvSpPr/>
          <p:nvPr userDrawn="1">
            <p:custDataLst>
              <p:tags r:id="rId1"/>
            </p:custDataLst>
          </p:nvPr>
        </p:nvSpPr>
        <p:spPr>
          <a:xfrm>
            <a:off x="0" y="0"/>
            <a:ext cx="4120896"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13" name="组合 12"/>
          <p:cNvGrpSpPr/>
          <p:nvPr userDrawn="1">
            <p:custDataLst>
              <p:tags r:id="rId2"/>
            </p:custDataLst>
          </p:nvPr>
        </p:nvGrpSpPr>
        <p:grpSpPr>
          <a:xfrm>
            <a:off x="-1" y="0"/>
            <a:ext cx="4823460" cy="769938"/>
            <a:chOff x="-1" y="0"/>
            <a:chExt cx="4823460" cy="769938"/>
          </a:xfrm>
        </p:grpSpPr>
        <p:sp>
          <p:nvSpPr>
            <p:cNvPr id="14" name="任意多边形: 形状 11"/>
            <p:cNvSpPr/>
            <p:nvPr>
              <p:custDataLst>
                <p:tags r:id="rId3"/>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5" name="等腰三角形 14"/>
            <p:cNvSpPr/>
            <p:nvPr>
              <p:custDataLst>
                <p:tags r:id="rId4"/>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dk1">
                    <a:lumMod val="85000"/>
                    <a:lumOff val="15000"/>
                  </a:schemeClr>
                </a:solidFill>
                <a:latin typeface="微软雅黑" panose="020B0503020204020204" charset="-122"/>
                <a:ea typeface="微软雅黑" panose="020B0503020204020204" charset="-122"/>
              </a:endParaRPr>
            </a:p>
          </p:txBody>
        </p:sp>
      </p:grpSp>
      <p:cxnSp>
        <p:nvCxnSpPr>
          <p:cNvPr id="7" name="直接连接符 6"/>
          <p:cNvCxnSpPr/>
          <p:nvPr>
            <p:custDataLst>
              <p:tags r:id="rId5"/>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6"/>
          <p:cNvSpPr txBox="1"/>
          <p:nvPr>
            <p:custDataLst>
              <p:tags r:id="rId6"/>
            </p:custDataLst>
          </p:nvPr>
        </p:nvSpPr>
        <p:spPr>
          <a:xfrm>
            <a:off x="688975" y="1307465"/>
            <a:ext cx="2743200" cy="4029075"/>
          </a:xfrm>
          <a:prstGeom prst="rect">
            <a:avLst/>
          </a:prstGeom>
          <a:noFill/>
          <a:ln w="3175">
            <a:noFill/>
            <a:prstDash val="dash"/>
          </a:ln>
        </p:spPr>
        <p:txBody>
          <a:bodyPr wrap="square" lIns="63500" tIns="25400" rIns="63500" bIns="254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训练集和测试集的</a:t>
            </a:r>
            <a:r>
              <a:rPr lang="zh-CN" altLang="en-US" sz="2400" spc="1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损失函数</a:t>
            </a:r>
            <a:r>
              <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变化如右图所示</a:t>
            </a:r>
            <a:endPar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buNone/>
            </a:pPr>
            <a:endPar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buNone/>
            </a:pPr>
            <a:r>
              <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随着</a:t>
            </a:r>
            <a:r>
              <a:rPr lang="zh-CN" altLang="en-US" sz="2400" spc="1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训练轮数</a:t>
            </a:r>
            <a:r>
              <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的增加，</a:t>
            </a:r>
            <a:r>
              <a:rPr lang="zh-CN" altLang="en-US" sz="2400" spc="1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损失函数</a:t>
            </a:r>
            <a:r>
              <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迅速下降。测试集的损失函数也达到了很小量级。</a:t>
            </a:r>
            <a:endParaRPr lang="zh-CN" altLang="en-US" sz="2400" spc="16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p:txBody>
      </p:sp>
      <p:pic>
        <p:nvPicPr>
          <p:cNvPr id="6" name="图片 5" descr="placingpictureplaceholder"/>
          <p:cNvPicPr>
            <a:picLocks noChangeAspect="1"/>
          </p:cNvPicPr>
          <p:nvPr>
            <p:custDataLst>
              <p:tags r:id="rId7"/>
            </p:custDataLst>
          </p:nvPr>
        </p:nvPicPr>
        <p:blipFill>
          <a:blip r:embed="rId8"/>
          <a:srcRect/>
          <a:stretch>
            <a:fillRect/>
          </a:stretch>
        </p:blipFill>
        <p:spPr>
          <a:xfrm>
            <a:off x="4720790" y="2381767"/>
            <a:ext cx="3384766" cy="2071106"/>
          </a:xfrm>
          <a:prstGeom prst="rect">
            <a:avLst/>
          </a:prstGeom>
        </p:spPr>
      </p:pic>
      <p:pic>
        <p:nvPicPr>
          <p:cNvPr id="12" name="图片 11" descr="placingpictureplaceholder"/>
          <p:cNvPicPr>
            <a:picLocks noChangeAspect="1"/>
          </p:cNvPicPr>
          <p:nvPr>
            <p:custDataLst>
              <p:tags r:id="rId9"/>
            </p:custDataLst>
          </p:nvPr>
        </p:nvPicPr>
        <p:blipFill>
          <a:blip r:embed="rId10"/>
          <a:srcRect/>
          <a:stretch>
            <a:fillRect/>
          </a:stretch>
        </p:blipFill>
        <p:spPr>
          <a:xfrm>
            <a:off x="8200806" y="2381767"/>
            <a:ext cx="3371634" cy="2071106"/>
          </a:xfrm>
          <a:prstGeom prst="rect">
            <a:avLst/>
          </a:prstGeom>
        </p:spPr>
      </p:pic>
    </p:spTree>
    <p:custDataLst>
      <p:tags r:id="rId1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组合 17"/>
          <p:cNvGrpSpPr/>
          <p:nvPr userDrawn="1">
            <p:custDataLst>
              <p:tags r:id="rId1"/>
            </p:custDataLst>
          </p:nvPr>
        </p:nvGrpSpPr>
        <p:grpSpPr>
          <a:xfrm>
            <a:off x="4001597" y="6045200"/>
            <a:ext cx="8190403" cy="812800"/>
            <a:chOff x="4001597" y="5613400"/>
            <a:chExt cx="8190403" cy="1244600"/>
          </a:xfrm>
        </p:grpSpPr>
        <p:sp>
          <p:nvSpPr>
            <p:cNvPr id="20"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2" name="等腰三角形 21"/>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19" name="任意多边形: 形状 18"/>
          <p:cNvSpPr/>
          <p:nvPr>
            <p:custDataLst>
              <p:tags r:id="rId4"/>
            </p:custDataLst>
          </p:nvPr>
        </p:nvSpPr>
        <p:spPr>
          <a:xfrm>
            <a:off x="6877049" y="272048"/>
            <a:ext cx="5314950" cy="6313905"/>
          </a:xfrm>
          <a:custGeom>
            <a:avLst/>
            <a:gdLst>
              <a:gd name="connsiteX0" fmla="*/ 2715658 w 4572000"/>
              <a:gd name="connsiteY0" fmla="*/ 0 h 5431316"/>
              <a:gd name="connsiteX1" fmla="*/ 4443068 w 4572000"/>
              <a:gd name="connsiteY1" fmla="*/ 620125 h 5431316"/>
              <a:gd name="connsiteX2" fmla="*/ 4572000 w 4572000"/>
              <a:gd name="connsiteY2" fmla="*/ 737306 h 5431316"/>
              <a:gd name="connsiteX3" fmla="*/ 4572000 w 4572000"/>
              <a:gd name="connsiteY3" fmla="*/ 838299 h 5431316"/>
              <a:gd name="connsiteX4" fmla="*/ 4526425 w 4572000"/>
              <a:gd name="connsiteY4" fmla="*/ 796877 h 5431316"/>
              <a:gd name="connsiteX5" fmla="*/ 2944717 w 4572000"/>
              <a:gd name="connsiteY5" fmla="*/ 229059 h 5431316"/>
              <a:gd name="connsiteX6" fmla="*/ 458118 w 4572000"/>
              <a:gd name="connsiteY6" fmla="*/ 2715658 h 5431316"/>
              <a:gd name="connsiteX7" fmla="*/ 2944717 w 4572000"/>
              <a:gd name="connsiteY7" fmla="*/ 5202257 h 5431316"/>
              <a:gd name="connsiteX8" fmla="*/ 4526425 w 4572000"/>
              <a:gd name="connsiteY8" fmla="*/ 4634439 h 5431316"/>
              <a:gd name="connsiteX9" fmla="*/ 4572000 w 4572000"/>
              <a:gd name="connsiteY9" fmla="*/ 4593018 h 5431316"/>
              <a:gd name="connsiteX10" fmla="*/ 4572000 w 4572000"/>
              <a:gd name="connsiteY10" fmla="*/ 4694011 h 5431316"/>
              <a:gd name="connsiteX11" fmla="*/ 4443068 w 4572000"/>
              <a:gd name="connsiteY11" fmla="*/ 4811192 h 5431316"/>
              <a:gd name="connsiteX12" fmla="*/ 2715658 w 4572000"/>
              <a:gd name="connsiteY12" fmla="*/ 5431316 h 5431316"/>
              <a:gd name="connsiteX13" fmla="*/ 0 w 4572000"/>
              <a:gd name="connsiteY13" fmla="*/ 2715658 h 5431316"/>
              <a:gd name="connsiteX14" fmla="*/ 2715658 w 4572000"/>
              <a:gd name="connsiteY14" fmla="*/ 0 h 543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72000" h="5431316">
                <a:moveTo>
                  <a:pt x="2715658" y="0"/>
                </a:moveTo>
                <a:cubicBezTo>
                  <a:pt x="3371828" y="0"/>
                  <a:pt x="3973643" y="232720"/>
                  <a:pt x="4443068" y="620125"/>
                </a:cubicBezTo>
                <a:lnTo>
                  <a:pt x="4572000" y="737306"/>
                </a:lnTo>
                <a:lnTo>
                  <a:pt x="4572000" y="838299"/>
                </a:lnTo>
                <a:lnTo>
                  <a:pt x="4526425" y="796877"/>
                </a:lnTo>
                <a:cubicBezTo>
                  <a:pt x="4096594" y="442149"/>
                  <a:pt x="3545541" y="229059"/>
                  <a:pt x="2944717" y="229059"/>
                </a:cubicBezTo>
                <a:cubicBezTo>
                  <a:pt x="1571406" y="229059"/>
                  <a:pt x="458118" y="1342347"/>
                  <a:pt x="458118" y="2715658"/>
                </a:cubicBezTo>
                <a:cubicBezTo>
                  <a:pt x="458118" y="4088969"/>
                  <a:pt x="1571406" y="5202257"/>
                  <a:pt x="2944717" y="5202257"/>
                </a:cubicBezTo>
                <a:cubicBezTo>
                  <a:pt x="3545541" y="5202257"/>
                  <a:pt x="4096594" y="4989167"/>
                  <a:pt x="4526425" y="4634439"/>
                </a:cubicBezTo>
                <a:lnTo>
                  <a:pt x="4572000" y="4593018"/>
                </a:lnTo>
                <a:lnTo>
                  <a:pt x="4572000" y="4694011"/>
                </a:lnTo>
                <a:lnTo>
                  <a:pt x="4443068" y="4811192"/>
                </a:lnTo>
                <a:cubicBezTo>
                  <a:pt x="3973643" y="5198596"/>
                  <a:pt x="3371828" y="5431316"/>
                  <a:pt x="2715658" y="5431316"/>
                </a:cubicBezTo>
                <a:cubicBezTo>
                  <a:pt x="1215842" y="5431316"/>
                  <a:pt x="0" y="4215474"/>
                  <a:pt x="0" y="2715658"/>
                </a:cubicBezTo>
                <a:cubicBezTo>
                  <a:pt x="0" y="1215842"/>
                  <a:pt x="1215842" y="0"/>
                  <a:pt x="2715658" y="0"/>
                </a:cubicBezTo>
                <a:close/>
              </a:path>
            </a:pathLst>
          </a:custGeom>
          <a:solidFill>
            <a:schemeClr val="lt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5" name="矩形 4"/>
          <p:cNvSpPr/>
          <p:nvPr>
            <p:custDataLst>
              <p:tags r:id="rId5"/>
            </p:custDataLst>
          </p:nvPr>
        </p:nvSpPr>
        <p:spPr>
          <a:xfrm>
            <a:off x="0" y="60960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6"/>
            </p:custDataLst>
          </p:nvPr>
        </p:nvSpPr>
        <p:spPr>
          <a:xfrm>
            <a:off x="849001" y="271660"/>
            <a:ext cx="5505475" cy="691247"/>
          </a:xfrm>
          <a:prstGeom prst="rect">
            <a:avLst/>
          </a:prstGeom>
          <a:noFill/>
        </p:spPr>
        <p:txBody>
          <a:bodyPr wrap="square" lIns="63500" tIns="25400" rIns="63500" bIns="25400" rtlCol="0" anchor="t" anchorCtr="0">
            <a:normAutofit/>
          </a:bodyPr>
          <a:lstStyle/>
          <a:p>
            <a:pPr marL="0" indent="0" algn="l">
              <a:lnSpc>
                <a:spcPct val="110000"/>
              </a:lnSpc>
              <a:spcBef>
                <a:spcPts val="0"/>
              </a:spcBef>
              <a:spcAft>
                <a:spcPts val="0"/>
              </a:spcAft>
              <a:buSzPct val="100000"/>
              <a:buNone/>
            </a:pPr>
            <a:r>
              <a:rPr lang="en-US" altLang="zh-CN" sz="3800" b="1" spc="220" dirty="0">
                <a:solidFill>
                  <a:schemeClr val="accent1"/>
                </a:solidFill>
                <a:uFillTx/>
                <a:latin typeface="汉仪旗黑-85S" panose="00020600040101010101" pitchFamily="18" charset="-122"/>
                <a:ea typeface="汉仪旗黑-85S" panose="00020600040101010101" pitchFamily="18" charset="-122"/>
                <a:sym typeface="+mn-ea"/>
              </a:rPr>
              <a:t>VGG11</a:t>
            </a:r>
            <a:r>
              <a:rPr lang="zh-CN" altLang="en-US" sz="3800" b="1" spc="220" dirty="0">
                <a:solidFill>
                  <a:schemeClr val="accent1"/>
                </a:solidFill>
                <a:uFillTx/>
                <a:latin typeface="汉仪旗黑-85S" panose="00020600040101010101" pitchFamily="18" charset="-122"/>
                <a:ea typeface="汉仪旗黑-85S" panose="00020600040101010101" pitchFamily="18" charset="-122"/>
                <a:sym typeface="+mn-ea"/>
              </a:rPr>
              <a:t>:</a:t>
            </a:r>
            <a:endParaRPr altLang="zh-CN" sz="38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indent="0" algn="l">
              <a:lnSpc>
                <a:spcPct val="110000"/>
              </a:lnSpc>
              <a:spcBef>
                <a:spcPts val="0"/>
              </a:spcBef>
              <a:spcAft>
                <a:spcPts val="0"/>
              </a:spcAft>
              <a:buSzPct val="100000"/>
              <a:buNone/>
            </a:pPr>
            <a:endParaRPr lang="zh-CN" altLang="en-US" sz="3800" b="1" spc="220" dirty="0">
              <a:solidFill>
                <a:schemeClr val="accent1"/>
              </a:solidFill>
              <a:uFillTx/>
              <a:latin typeface="汉仪旗黑-85S" panose="00020600040101010101" pitchFamily="18" charset="-122"/>
              <a:ea typeface="汉仪旗黑-85S" panose="00020600040101010101" pitchFamily="18" charset="-122"/>
            </a:endParaRPr>
          </a:p>
        </p:txBody>
      </p:sp>
      <p:sp>
        <p:nvSpPr>
          <p:cNvPr id="17" name="Title 6"/>
          <p:cNvSpPr txBox="1"/>
          <p:nvPr>
            <p:custDataLst>
              <p:tags r:id="rId7"/>
            </p:custDataLst>
          </p:nvPr>
        </p:nvSpPr>
        <p:spPr>
          <a:xfrm>
            <a:off x="262255" y="962025"/>
            <a:ext cx="6285502" cy="5709285"/>
          </a:xfrm>
          <a:prstGeom prst="rect">
            <a:avLst/>
          </a:prstGeom>
          <a:noFill/>
          <a:ln w="3175">
            <a:noFill/>
            <a:prstDash val="dash"/>
          </a:ln>
        </p:spPr>
        <p:txBody>
          <a:bodyPr wrap="square" lIns="63500" tIns="25400" rIns="63500" bIns="25400" anchor="t" anchorCtr="0">
            <a:normAutofit fontScale="6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fontAlgn="ctr">
              <a:lnSpc>
                <a:spcPct val="130000"/>
              </a:lnSpc>
              <a:spcBef>
                <a:spcPts val="0"/>
              </a:spcBef>
              <a:spcAft>
                <a:spcPts val="800"/>
              </a:spcAft>
              <a:buSzPct val="100000"/>
            </a:pPr>
            <a:r>
              <a:rPr lang="en-US" altLang="zh-CN" sz="4300" spc="160" dirty="0" err="1">
                <a:ln w="3175">
                  <a:noFill/>
                  <a:prstDash val="dash"/>
                </a:ln>
                <a:solidFill>
                  <a:schemeClr val="dk1">
                    <a:lumMod val="75000"/>
                    <a:lumOff val="25000"/>
                  </a:schemeClr>
                </a:solidFill>
                <a:latin typeface="微软雅黑" panose="020B0503020204020204" charset="-122"/>
                <a:ea typeface="微软雅黑" panose="020B0503020204020204" charset="-122"/>
              </a:rPr>
              <a:t>VGGNet</a:t>
            </a:r>
            <a:r>
              <a:rPr lang="zh-CN" altLang="en-US"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的特点在于其将神经网络的结构从“层”进一步抽象为“块”，通过使用若干小卷积核的堆叠来等效更大卷积核的视野并减少参数量，提高训练效率。</a:t>
            </a:r>
            <a:endPar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fontAlgn="ctr">
              <a:lnSpc>
                <a:spcPct val="130000"/>
              </a:lnSpc>
              <a:spcBef>
                <a:spcPts val="0"/>
              </a:spcBef>
              <a:spcAft>
                <a:spcPts val="800"/>
              </a:spcAft>
              <a:buSzPct val="100000"/>
            </a:pPr>
            <a:r>
              <a:rPr lang="zh-CN" altLang="en-US"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标准</a:t>
            </a:r>
            <a:r>
              <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VGG11</a:t>
            </a:r>
            <a:r>
              <a:rPr lang="zh-CN" altLang="en-US"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含有</a:t>
            </a:r>
            <a:r>
              <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5</a:t>
            </a:r>
            <a:r>
              <a:rPr lang="zh-CN" altLang="en-US"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个卷积块，共</a:t>
            </a:r>
            <a:r>
              <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11</a:t>
            </a:r>
            <a:r>
              <a:rPr lang="zh-CN" altLang="en-US"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层，将</a:t>
            </a:r>
            <a:r>
              <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3</a:t>
            </a:r>
            <a:r>
              <a:rPr lang="zh-CN" altLang="en-US"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a:t>
            </a:r>
            <a:r>
              <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224</a:t>
            </a:r>
            <a:r>
              <a:rPr lang="zh-CN" altLang="en-US"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a:t>
            </a:r>
            <a:r>
              <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224</a:t>
            </a:r>
            <a:r>
              <a:rPr lang="zh-CN" altLang="en-US"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的输入逐层转化为</a:t>
            </a:r>
            <a:r>
              <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512</a:t>
            </a:r>
            <a:r>
              <a:rPr lang="zh-CN" altLang="en-US"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a:t>
            </a:r>
            <a:r>
              <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7</a:t>
            </a:r>
            <a:r>
              <a:rPr lang="zh-CN" altLang="en-US"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a:t>
            </a:r>
            <a:r>
              <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7</a:t>
            </a:r>
            <a:r>
              <a:rPr lang="zh-CN" altLang="en-US"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的特征图并传入三层全连接层，用以解决含</a:t>
            </a:r>
            <a:r>
              <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RGB</a:t>
            </a:r>
            <a:r>
              <a:rPr lang="zh-CN" altLang="en-US"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三通道图像的千分类问题。总参数量约为</a:t>
            </a:r>
            <a:r>
              <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rPr>
              <a:t>130M</a:t>
            </a:r>
            <a:endParaRPr lang="en-US" altLang="zh-CN" sz="4300" spc="16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endPar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6277" y="545196"/>
            <a:ext cx="5417250" cy="550000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9"/>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userDrawn="1">
            <p:custDataLst>
              <p:tags r:id="rId1"/>
            </p:custDataLst>
          </p:nvPr>
        </p:nvGrpSpPr>
        <p:grpSpPr>
          <a:xfrm>
            <a:off x="4001597" y="6045200"/>
            <a:ext cx="8190403" cy="812800"/>
            <a:chOff x="4001597" y="5613400"/>
            <a:chExt cx="8190403" cy="1244600"/>
          </a:xfrm>
        </p:grpSpPr>
        <p:sp>
          <p:nvSpPr>
            <p:cNvPr id="20"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2" name="等腰三角形 21"/>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pic>
        <p:nvPicPr>
          <p:cNvPr id="21" name="图片 20" descr="/data/cache/07d4f6ba46deca3401374ee5697f9502.jpg07d4f6ba46deca3401374ee5697f9502"/>
          <p:cNvPicPr>
            <a:picLocks noChangeAspect="1"/>
          </p:cNvPicPr>
          <p:nvPr>
            <p:custDataLst>
              <p:tags r:id="rId4"/>
            </p:custDataLst>
          </p:nvPr>
        </p:nvPicPr>
        <p:blipFill>
          <a:blip r:embed="rId5"/>
          <a:srcRect l="28008" r="28008"/>
          <a:stretch>
            <a:fillRect/>
          </a:stretch>
        </p:blipFill>
        <p:spPr>
          <a:xfrm>
            <a:off x="6877051" y="272048"/>
            <a:ext cx="5314949" cy="6313905"/>
          </a:xfrm>
          <a:custGeom>
            <a:avLst/>
            <a:gdLst>
              <a:gd name="connsiteX0" fmla="*/ 2715658 w 4571999"/>
              <a:gd name="connsiteY0" fmla="*/ 0 h 5431316"/>
              <a:gd name="connsiteX1" fmla="*/ 4443068 w 4571999"/>
              <a:gd name="connsiteY1" fmla="*/ 620125 h 5431316"/>
              <a:gd name="connsiteX2" fmla="*/ 4571999 w 4571999"/>
              <a:gd name="connsiteY2" fmla="*/ 737305 h 5431316"/>
              <a:gd name="connsiteX3" fmla="*/ 4571999 w 4571999"/>
              <a:gd name="connsiteY3" fmla="*/ 4694012 h 5431316"/>
              <a:gd name="connsiteX4" fmla="*/ 4443068 w 4571999"/>
              <a:gd name="connsiteY4" fmla="*/ 4811192 h 5431316"/>
              <a:gd name="connsiteX5" fmla="*/ 2715658 w 4571999"/>
              <a:gd name="connsiteY5" fmla="*/ 5431316 h 5431316"/>
              <a:gd name="connsiteX6" fmla="*/ 0 w 4571999"/>
              <a:gd name="connsiteY6" fmla="*/ 2715658 h 5431316"/>
              <a:gd name="connsiteX7" fmla="*/ 2715658 w 4571999"/>
              <a:gd name="connsiteY7" fmla="*/ 0 h 543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1999" h="5431316">
                <a:moveTo>
                  <a:pt x="2715658" y="0"/>
                </a:moveTo>
                <a:cubicBezTo>
                  <a:pt x="3371828" y="0"/>
                  <a:pt x="3973643" y="232720"/>
                  <a:pt x="4443068" y="620125"/>
                </a:cubicBezTo>
                <a:lnTo>
                  <a:pt x="4571999" y="737305"/>
                </a:lnTo>
                <a:lnTo>
                  <a:pt x="4571999" y="4694012"/>
                </a:lnTo>
                <a:lnTo>
                  <a:pt x="4443068" y="4811192"/>
                </a:lnTo>
                <a:cubicBezTo>
                  <a:pt x="3973643" y="5198596"/>
                  <a:pt x="3371828" y="5431316"/>
                  <a:pt x="2715658" y="5431316"/>
                </a:cubicBezTo>
                <a:cubicBezTo>
                  <a:pt x="1215842" y="5431316"/>
                  <a:pt x="0" y="4215474"/>
                  <a:pt x="0" y="2715658"/>
                </a:cubicBezTo>
                <a:cubicBezTo>
                  <a:pt x="0" y="1215842"/>
                  <a:pt x="1215842" y="0"/>
                  <a:pt x="2715658" y="0"/>
                </a:cubicBezTo>
                <a:close/>
              </a:path>
            </a:pathLst>
          </a:custGeom>
        </p:spPr>
      </p:pic>
      <p:sp>
        <p:nvSpPr>
          <p:cNvPr id="19" name="任意多边形: 形状 18"/>
          <p:cNvSpPr/>
          <p:nvPr>
            <p:custDataLst>
              <p:tags r:id="rId6"/>
            </p:custDataLst>
          </p:nvPr>
        </p:nvSpPr>
        <p:spPr>
          <a:xfrm>
            <a:off x="6877049" y="272048"/>
            <a:ext cx="5314950" cy="6313905"/>
          </a:xfrm>
          <a:custGeom>
            <a:avLst/>
            <a:gdLst>
              <a:gd name="connsiteX0" fmla="*/ 2715658 w 4572000"/>
              <a:gd name="connsiteY0" fmla="*/ 0 h 5431316"/>
              <a:gd name="connsiteX1" fmla="*/ 4443068 w 4572000"/>
              <a:gd name="connsiteY1" fmla="*/ 620125 h 5431316"/>
              <a:gd name="connsiteX2" fmla="*/ 4572000 w 4572000"/>
              <a:gd name="connsiteY2" fmla="*/ 737306 h 5431316"/>
              <a:gd name="connsiteX3" fmla="*/ 4572000 w 4572000"/>
              <a:gd name="connsiteY3" fmla="*/ 838299 h 5431316"/>
              <a:gd name="connsiteX4" fmla="*/ 4526425 w 4572000"/>
              <a:gd name="connsiteY4" fmla="*/ 796877 h 5431316"/>
              <a:gd name="connsiteX5" fmla="*/ 2944717 w 4572000"/>
              <a:gd name="connsiteY5" fmla="*/ 229059 h 5431316"/>
              <a:gd name="connsiteX6" fmla="*/ 458118 w 4572000"/>
              <a:gd name="connsiteY6" fmla="*/ 2715658 h 5431316"/>
              <a:gd name="connsiteX7" fmla="*/ 2944717 w 4572000"/>
              <a:gd name="connsiteY7" fmla="*/ 5202257 h 5431316"/>
              <a:gd name="connsiteX8" fmla="*/ 4526425 w 4572000"/>
              <a:gd name="connsiteY8" fmla="*/ 4634439 h 5431316"/>
              <a:gd name="connsiteX9" fmla="*/ 4572000 w 4572000"/>
              <a:gd name="connsiteY9" fmla="*/ 4593018 h 5431316"/>
              <a:gd name="connsiteX10" fmla="*/ 4572000 w 4572000"/>
              <a:gd name="connsiteY10" fmla="*/ 4694011 h 5431316"/>
              <a:gd name="connsiteX11" fmla="*/ 4443068 w 4572000"/>
              <a:gd name="connsiteY11" fmla="*/ 4811192 h 5431316"/>
              <a:gd name="connsiteX12" fmla="*/ 2715658 w 4572000"/>
              <a:gd name="connsiteY12" fmla="*/ 5431316 h 5431316"/>
              <a:gd name="connsiteX13" fmla="*/ 0 w 4572000"/>
              <a:gd name="connsiteY13" fmla="*/ 2715658 h 5431316"/>
              <a:gd name="connsiteX14" fmla="*/ 2715658 w 4572000"/>
              <a:gd name="connsiteY14" fmla="*/ 0 h 543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72000" h="5431316">
                <a:moveTo>
                  <a:pt x="2715658" y="0"/>
                </a:moveTo>
                <a:cubicBezTo>
                  <a:pt x="3371828" y="0"/>
                  <a:pt x="3973643" y="232720"/>
                  <a:pt x="4443068" y="620125"/>
                </a:cubicBezTo>
                <a:lnTo>
                  <a:pt x="4572000" y="737306"/>
                </a:lnTo>
                <a:lnTo>
                  <a:pt x="4572000" y="838299"/>
                </a:lnTo>
                <a:lnTo>
                  <a:pt x="4526425" y="796877"/>
                </a:lnTo>
                <a:cubicBezTo>
                  <a:pt x="4096594" y="442149"/>
                  <a:pt x="3545541" y="229059"/>
                  <a:pt x="2944717" y="229059"/>
                </a:cubicBezTo>
                <a:cubicBezTo>
                  <a:pt x="1571406" y="229059"/>
                  <a:pt x="458118" y="1342347"/>
                  <a:pt x="458118" y="2715658"/>
                </a:cubicBezTo>
                <a:cubicBezTo>
                  <a:pt x="458118" y="4088969"/>
                  <a:pt x="1571406" y="5202257"/>
                  <a:pt x="2944717" y="5202257"/>
                </a:cubicBezTo>
                <a:cubicBezTo>
                  <a:pt x="3545541" y="5202257"/>
                  <a:pt x="4096594" y="4989167"/>
                  <a:pt x="4526425" y="4634439"/>
                </a:cubicBezTo>
                <a:lnTo>
                  <a:pt x="4572000" y="4593018"/>
                </a:lnTo>
                <a:lnTo>
                  <a:pt x="4572000" y="4694011"/>
                </a:lnTo>
                <a:lnTo>
                  <a:pt x="4443068" y="4811192"/>
                </a:lnTo>
                <a:cubicBezTo>
                  <a:pt x="3973643" y="5198596"/>
                  <a:pt x="3371828" y="5431316"/>
                  <a:pt x="2715658" y="5431316"/>
                </a:cubicBezTo>
                <a:cubicBezTo>
                  <a:pt x="1215842" y="5431316"/>
                  <a:pt x="0" y="4215474"/>
                  <a:pt x="0" y="2715658"/>
                </a:cubicBezTo>
                <a:cubicBezTo>
                  <a:pt x="0" y="1215842"/>
                  <a:pt x="1215842" y="0"/>
                  <a:pt x="2715658" y="0"/>
                </a:cubicBezTo>
                <a:close/>
              </a:path>
            </a:pathLst>
          </a:custGeom>
          <a:solidFill>
            <a:schemeClr val="lt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5" name="矩形 4"/>
          <p:cNvSpPr/>
          <p:nvPr>
            <p:custDataLst>
              <p:tags r:id="rId7"/>
            </p:custDataLst>
          </p:nvPr>
        </p:nvSpPr>
        <p:spPr>
          <a:xfrm>
            <a:off x="0" y="60960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8"/>
            </p:custDataLst>
          </p:nvPr>
        </p:nvSpPr>
        <p:spPr>
          <a:xfrm>
            <a:off x="762006" y="609480"/>
            <a:ext cx="5505475" cy="691247"/>
          </a:xfrm>
          <a:prstGeom prst="rect">
            <a:avLst/>
          </a:prstGeom>
          <a:noFill/>
        </p:spPr>
        <p:txBody>
          <a:bodyPr wrap="square" lIns="63500" tIns="25400" rIns="63500" bIns="25400" rtlCol="0" anchor="t" anchorCtr="0">
            <a:normAutofit/>
          </a:bodyPr>
          <a:lstStyle/>
          <a:p>
            <a:pPr marL="0" indent="0" algn="l">
              <a:lnSpc>
                <a:spcPct val="110000"/>
              </a:lnSpc>
              <a:spcBef>
                <a:spcPts val="0"/>
              </a:spcBef>
              <a:spcAft>
                <a:spcPts val="0"/>
              </a:spcAft>
              <a:buSzPct val="100000"/>
              <a:buNone/>
            </a:pPr>
            <a:r>
              <a:rPr lang="zh-CN" altLang="en-US" sz="3800" b="1" spc="220">
                <a:solidFill>
                  <a:schemeClr val="accent1"/>
                </a:solidFill>
                <a:uFillTx/>
                <a:latin typeface="汉仪旗黑-85S" panose="00020600040101010101" pitchFamily="18" charset="-122"/>
                <a:ea typeface="汉仪旗黑-85S" panose="00020600040101010101" pitchFamily="18" charset="-122"/>
              </a:rPr>
              <a:t>网络的修改</a:t>
            </a:r>
            <a:endParaRPr lang="zh-CN" altLang="en-US" sz="3800" b="1" spc="220">
              <a:solidFill>
                <a:schemeClr val="accent1"/>
              </a:solidFill>
              <a:uFillTx/>
              <a:latin typeface="汉仪旗黑-85S" panose="00020600040101010101" pitchFamily="18" charset="-122"/>
              <a:ea typeface="汉仪旗黑-85S" panose="00020600040101010101" pitchFamily="18" charset="-122"/>
            </a:endParaRPr>
          </a:p>
        </p:txBody>
      </p:sp>
      <p:sp>
        <p:nvSpPr>
          <p:cNvPr id="17" name="Title 6"/>
          <p:cNvSpPr txBox="1"/>
          <p:nvPr>
            <p:custDataLst>
              <p:tags r:id="rId9"/>
            </p:custDataLst>
          </p:nvPr>
        </p:nvSpPr>
        <p:spPr>
          <a:xfrm>
            <a:off x="384809" y="1758683"/>
            <a:ext cx="5962015" cy="482727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lang="zh-CN" altLang="en-US" sz="2000" spc="160" dirty="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修改</a:t>
            </a: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en-US"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fontAlgn="ctr">
              <a:lnSpc>
                <a:spcPct val="120000"/>
              </a:lnSpc>
              <a:spcBef>
                <a:spcPts val="0"/>
              </a:spcBef>
              <a:spcAft>
                <a:spcPts val="800"/>
              </a:spcAft>
              <a:buSzPct val="100000"/>
            </a:pP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第一个卷积层 (conv</a:t>
            </a:r>
            <a:r>
              <a:rPr lang="en-US"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a:t>
            </a: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en-US" altLang="zh-CN" sz="2000" spc="1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	</a:t>
            </a:r>
            <a:r>
              <a:rPr lang="zh-CN" altLang="en-US" sz="2000" spc="1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修改输入通道为</a:t>
            </a:r>
            <a:r>
              <a:rPr lang="en-US" altLang="zh-CN" sz="2000" spc="1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1</a:t>
            </a:r>
            <a:r>
              <a:rPr lang="zh-CN" altLang="en-US" sz="2000" spc="1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，以适应灰度图</a:t>
            </a:r>
            <a:endParaRPr lang="en-US" altLang="zh-CN" sz="2000" spc="1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弃用卷积块</a:t>
            </a:r>
            <a:r>
              <a:rPr lang="en-US"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5</a:t>
            </a:r>
            <a:endParaRPr lang="en-US"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添加接收通道为</a:t>
            </a:r>
            <a:r>
              <a:rPr lang="en-US"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1000</a:t>
            </a: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，输出通道为</a:t>
            </a:r>
            <a:r>
              <a:rPr lang="en-US"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10</a:t>
            </a: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的全连接层，用以将千分类问题下降到手写数字识别所对应的十分类问题</a:t>
            </a:r>
            <a:endParaRPr lang="en-US"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修改后，网络总参数量下降至</a:t>
            </a:r>
            <a:r>
              <a:rPr lang="en-US" altLang="zh-CN"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127M</a:t>
            </a:r>
            <a:r>
              <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左右</a:t>
            </a:r>
            <a:endParaRPr lang="zh-CN" altLang="en-US" sz="20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p:cNvSpPr/>
          <p:nvPr userDrawn="1">
            <p:custDataLst>
              <p:tags r:id="rId1"/>
            </p:custDataLst>
          </p:nvPr>
        </p:nvSpPr>
        <p:spPr>
          <a:xfrm>
            <a:off x="0" y="0"/>
            <a:ext cx="5023104"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16" name="组合 15"/>
          <p:cNvGrpSpPr/>
          <p:nvPr userDrawn="1">
            <p:custDataLst>
              <p:tags r:id="rId2"/>
            </p:custDataLst>
          </p:nvPr>
        </p:nvGrpSpPr>
        <p:grpSpPr>
          <a:xfrm>
            <a:off x="-1" y="0"/>
            <a:ext cx="4823460" cy="769938"/>
            <a:chOff x="-1" y="0"/>
            <a:chExt cx="4823460" cy="769938"/>
          </a:xfrm>
        </p:grpSpPr>
        <p:sp>
          <p:nvSpPr>
            <p:cNvPr id="17" name="任意多边形: 形状 11"/>
            <p:cNvSpPr/>
            <p:nvPr>
              <p:custDataLst>
                <p:tags r:id="rId3"/>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8" name="等腰三角形 17"/>
            <p:cNvSpPr/>
            <p:nvPr>
              <p:custDataLst>
                <p:tags r:id="rId4"/>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dk1">
                    <a:lumMod val="85000"/>
                    <a:lumOff val="15000"/>
                  </a:schemeClr>
                </a:solidFill>
                <a:latin typeface="微软雅黑" panose="020B0503020204020204" charset="-122"/>
                <a:ea typeface="微软雅黑" panose="020B0503020204020204" charset="-122"/>
              </a:endParaRPr>
            </a:p>
          </p:txBody>
        </p:sp>
      </p:grpSp>
      <p:cxnSp>
        <p:nvCxnSpPr>
          <p:cNvPr id="12" name="直接连接符 11"/>
          <p:cNvCxnSpPr/>
          <p:nvPr>
            <p:custDataLst>
              <p:tags r:id="rId5"/>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6"/>
            </p:custDataLst>
          </p:nvPr>
        </p:nvSpPr>
        <p:spPr>
          <a:xfrm>
            <a:off x="457212" y="609600"/>
            <a:ext cx="4108692" cy="1082040"/>
          </a:xfrm>
          <a:prstGeom prst="rect">
            <a:avLst/>
          </a:prstGeom>
          <a:noFill/>
        </p:spPr>
        <p:txBody>
          <a:bodyPr wrap="square" lIns="63500" tIns="25400" rIns="63500" bIns="25400" rtlCol="0" anchor="b" anchorCtr="0">
            <a:normAutofit/>
          </a:bodyPr>
          <a:lstStyle/>
          <a:p>
            <a:pPr marL="0" indent="0" algn="l">
              <a:lnSpc>
                <a:spcPct val="110000"/>
              </a:lnSpc>
              <a:spcBef>
                <a:spcPts val="0"/>
              </a:spcBef>
              <a:spcAft>
                <a:spcPts val="0"/>
              </a:spcAft>
              <a:buSzPct val="100000"/>
              <a:buNone/>
            </a:pPr>
            <a:r>
              <a:rPr lang="zh-CN" altLang="en-US" sz="4600" b="1" spc="300">
                <a:solidFill>
                  <a:schemeClr val="lt1"/>
                </a:solidFill>
                <a:uFillTx/>
                <a:latin typeface="汉仪旗黑-85S" panose="00020600040101010101" pitchFamily="18" charset="-122"/>
                <a:ea typeface="汉仪旗黑-85S" panose="00020600040101010101" pitchFamily="18" charset="-122"/>
              </a:rPr>
              <a:t>VGG</a:t>
            </a:r>
            <a:endParaRPr lang="zh-CN" altLang="en-US" sz="4600" b="1" spc="300">
              <a:solidFill>
                <a:schemeClr val="lt1"/>
              </a:solidFill>
              <a:uFillTx/>
              <a:latin typeface="汉仪旗黑-85S" panose="00020600040101010101" pitchFamily="18" charset="-122"/>
              <a:ea typeface="汉仪旗黑-85S" panose="00020600040101010101" pitchFamily="18" charset="-122"/>
            </a:endParaRPr>
          </a:p>
        </p:txBody>
      </p:sp>
      <p:sp>
        <p:nvSpPr>
          <p:cNvPr id="14" name="Title 6"/>
          <p:cNvSpPr txBox="1"/>
          <p:nvPr>
            <p:custDataLst>
              <p:tags r:id="rId7"/>
            </p:custDataLst>
          </p:nvPr>
        </p:nvSpPr>
        <p:spPr>
          <a:xfrm>
            <a:off x="457212" y="1993698"/>
            <a:ext cx="4108692" cy="4254818"/>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ctr">
              <a:lnSpc>
                <a:spcPct val="120000"/>
              </a:lnSpc>
              <a:spcBef>
                <a:spcPts val="0"/>
              </a:spcBef>
              <a:spcAft>
                <a:spcPts val="800"/>
              </a:spcAft>
              <a:buSzPct val="100000"/>
              <a:buFont typeface="Wingdings" panose="05000000000000000000" charset="0"/>
              <a:buChar char="l"/>
            </a:pPr>
            <a:r>
              <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VGG：</a:t>
            </a:r>
            <a:endPar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a:p>
            <a:pPr marL="381000" lvl="0" indent="-381000" algn="l" fontAlgn="ctr">
              <a:lnSpc>
                <a:spcPct val="120000"/>
              </a:lnSpc>
              <a:spcBef>
                <a:spcPts val="0"/>
              </a:spcBef>
              <a:spcAft>
                <a:spcPts val="800"/>
              </a:spcAft>
              <a:buSzPct val="100000"/>
              <a:buFont typeface="Wingdings" panose="05000000000000000000" charset="0"/>
              <a:buChar char="l"/>
            </a:pPr>
            <a:r>
              <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batch设为256,epoch设为35,学习率为0.001。得到了</a:t>
            </a:r>
            <a:r>
              <a:rPr lang="zh-CN" altLang="en-US" sz="2200" spc="1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0.9838</a:t>
            </a:r>
            <a:r>
              <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的预测精度。</a:t>
            </a:r>
            <a:endPar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a:p>
            <a:pPr marL="381000" lvl="0" indent="-381000" algn="l" fontAlgn="ctr">
              <a:lnSpc>
                <a:spcPct val="120000"/>
              </a:lnSpc>
              <a:spcBef>
                <a:spcPts val="0"/>
              </a:spcBef>
              <a:spcAft>
                <a:spcPts val="800"/>
              </a:spcAft>
              <a:buSzPct val="100000"/>
              <a:buFont typeface="Wingdings" panose="05000000000000000000" charset="0"/>
              <a:buChar char="l"/>
            </a:pPr>
            <a:r>
              <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可以看到，训练精度上升很快，并且在</a:t>
            </a:r>
            <a:r>
              <a:rPr lang="zh-CN" altLang="en-US" sz="2200" spc="14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第3个epoch接近上限</a:t>
            </a:r>
            <a:r>
              <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。后续缓慢上升。</a:t>
            </a:r>
            <a:endParaRPr lang="zh-CN" altLang="en-US" sz="2200" spc="1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p:txBody>
      </p:sp>
      <p:graphicFrame>
        <p:nvGraphicFramePr>
          <p:cNvPr id="15" name="表格 14"/>
          <p:cNvGraphicFramePr/>
          <p:nvPr>
            <p:custDataLst>
              <p:tags r:id="rId8"/>
            </p:custDataLst>
          </p:nvPr>
        </p:nvGraphicFramePr>
        <p:xfrm>
          <a:off x="6096000" y="752475"/>
          <a:ext cx="5308600" cy="1878330"/>
        </p:xfrm>
        <a:graphic>
          <a:graphicData uri="http://schemas.openxmlformats.org/drawingml/2006/table">
            <a:tbl>
              <a:tblPr/>
              <a:tblGrid>
                <a:gridCol w="1658620"/>
                <a:gridCol w="1544955"/>
                <a:gridCol w="2105025"/>
              </a:tblGrid>
              <a:tr h="650240">
                <a:tc>
                  <a:txBody>
                    <a:bodyPr/>
                    <a:lstStyle/>
                    <a:p>
                      <a:pPr indent="0" algn="ctr">
                        <a:lnSpc>
                          <a:spcPct val="120000"/>
                        </a:lnSpc>
                        <a:spcBef>
                          <a:spcPts val="0"/>
                        </a:spcBef>
                        <a:spcAft>
                          <a:spcPts val="0"/>
                        </a:spcAft>
                        <a:buNone/>
                      </a:pPr>
                      <a:r>
                        <a:rPr lang="en-US" sz="2100" b="1">
                          <a:solidFill>
                            <a:srgbClr val="FFFFFF"/>
                          </a:solidFill>
                          <a:latin typeface="微软雅黑" panose="020B0503020204020204" charset="-122"/>
                          <a:ea typeface="微软雅黑" panose="020B0503020204020204" charset="-122"/>
                          <a:cs typeface="微软雅黑" panose="020B0503020204020204" charset="-122"/>
                        </a:rPr>
                        <a:t>VGG最优</a:t>
                      </a:r>
                      <a:endParaRPr lang="en-US" altLang="en-US" sz="2100" b="1">
                        <a:solidFill>
                          <a:srgbClr val="FFFFFF"/>
                        </a:solidFill>
                        <a:latin typeface="微软雅黑" panose="020B0503020204020204" charset="-122"/>
                        <a:ea typeface="微软雅黑" panose="020B0503020204020204" charset="-122"/>
                        <a:cs typeface="微软雅黑" panose="020B0503020204020204" charset="-122"/>
                      </a:endParaRPr>
                    </a:p>
                  </a:txBody>
                  <a:tcPr marL="215900" marR="215900" marT="133350" marB="133350" anchor="ctr">
                    <a:lnL w="19050" cap="rnd">
                      <a:solidFill>
                        <a:srgbClr val="5C8FC7"/>
                      </a:solidFill>
                      <a:prstDash val="solid"/>
                    </a:lnL>
                    <a:lnR w="3175">
                      <a:solidFill>
                        <a:srgbClr val="FFFFFF"/>
                      </a:solidFill>
                      <a:prstDash val="dot"/>
                    </a:lnR>
                    <a:lnT w="19050" cap="rnd">
                      <a:solidFill>
                        <a:srgbClr val="5C8FC7"/>
                      </a:solidFill>
                      <a:prstDash val="solid"/>
                    </a:lnT>
                    <a:lnB w="19050">
                      <a:solidFill>
                        <a:srgbClr val="5C8FC7"/>
                      </a:solidFill>
                      <a:prstDash val="solid"/>
                    </a:lnB>
                    <a:lnTlToBr>
                      <a:noFill/>
                    </a:lnTlToBr>
                    <a:lnBlToTr>
                      <a:noFill/>
                    </a:lnBlToTr>
                    <a:solidFill>
                      <a:srgbClr val="5C8FC7"/>
                    </a:solidFill>
                  </a:tcPr>
                </a:tc>
                <a:tc>
                  <a:txBody>
                    <a:bodyPr/>
                    <a:lstStyle/>
                    <a:p>
                      <a:pPr indent="0" algn="ctr">
                        <a:lnSpc>
                          <a:spcPct val="120000"/>
                        </a:lnSpc>
                        <a:spcBef>
                          <a:spcPts val="0"/>
                        </a:spcBef>
                        <a:spcAft>
                          <a:spcPts val="0"/>
                        </a:spcAft>
                        <a:buNone/>
                      </a:pPr>
                      <a:r>
                        <a:rPr lang="en-US" sz="2100" b="1" dirty="0">
                          <a:solidFill>
                            <a:srgbClr val="FFFFFF"/>
                          </a:solidFill>
                          <a:latin typeface="微软雅黑" panose="020B0503020204020204" charset="-122"/>
                          <a:ea typeface="微软雅黑" panose="020B0503020204020204" charset="-122"/>
                        </a:rPr>
                        <a:t>train</a:t>
                      </a:r>
                      <a:endParaRPr lang="en-US" altLang="en-US" sz="2100" b="1" dirty="0">
                        <a:solidFill>
                          <a:srgbClr val="FFFFFF"/>
                        </a:solidFill>
                        <a:latin typeface="微软雅黑" panose="020B0503020204020204" charset="-122"/>
                        <a:ea typeface="微软雅黑" panose="020B0503020204020204" charset="-122"/>
                      </a:endParaRPr>
                    </a:p>
                  </a:txBody>
                  <a:tcPr marL="215900" marR="215900" marT="133350" marB="133350" anchor="ctr">
                    <a:lnL w="3175">
                      <a:solidFill>
                        <a:srgbClr val="FFFFFF"/>
                      </a:solidFill>
                      <a:prstDash val="dot"/>
                    </a:lnL>
                    <a:lnR w="3175">
                      <a:solidFill>
                        <a:srgbClr val="FFFFFF"/>
                      </a:solidFill>
                      <a:prstDash val="dot"/>
                    </a:lnR>
                    <a:lnT w="19050" cap="rnd">
                      <a:solidFill>
                        <a:srgbClr val="5C8FC7"/>
                      </a:solidFill>
                      <a:prstDash val="solid"/>
                    </a:lnT>
                    <a:lnB w="19050">
                      <a:solidFill>
                        <a:srgbClr val="5C8FC7"/>
                      </a:solidFill>
                      <a:prstDash val="solid"/>
                    </a:lnB>
                    <a:lnTlToBr>
                      <a:noFill/>
                    </a:lnTlToBr>
                    <a:lnBlToTr>
                      <a:noFill/>
                    </a:lnBlToTr>
                    <a:solidFill>
                      <a:srgbClr val="5C8FC7"/>
                    </a:solidFill>
                  </a:tcPr>
                </a:tc>
                <a:tc>
                  <a:txBody>
                    <a:bodyPr/>
                    <a:lstStyle/>
                    <a:p>
                      <a:pPr indent="0" algn="ctr">
                        <a:lnSpc>
                          <a:spcPct val="120000"/>
                        </a:lnSpc>
                        <a:spcBef>
                          <a:spcPts val="0"/>
                        </a:spcBef>
                        <a:spcAft>
                          <a:spcPts val="0"/>
                        </a:spcAft>
                        <a:buNone/>
                      </a:pPr>
                      <a:r>
                        <a:rPr lang="en-US" sz="2100" b="1">
                          <a:solidFill>
                            <a:srgbClr val="FFFFFF"/>
                          </a:solidFill>
                          <a:latin typeface="微软雅黑" panose="020B0503020204020204" charset="-122"/>
                          <a:ea typeface="微软雅黑" panose="020B0503020204020204" charset="-122"/>
                        </a:rPr>
                        <a:t>test</a:t>
                      </a:r>
                      <a:endParaRPr lang="en-US" altLang="en-US" sz="2100" b="1">
                        <a:solidFill>
                          <a:srgbClr val="FFFFFF"/>
                        </a:solidFill>
                        <a:latin typeface="微软雅黑" panose="020B0503020204020204" charset="-122"/>
                        <a:ea typeface="微软雅黑" panose="020B0503020204020204" charset="-122"/>
                      </a:endParaRPr>
                    </a:p>
                  </a:txBody>
                  <a:tcPr marL="215900" marR="215900" marT="133350" marB="133350" anchor="ctr">
                    <a:lnL w="3175">
                      <a:solidFill>
                        <a:srgbClr val="FFFFFF"/>
                      </a:solidFill>
                      <a:prstDash val="dot"/>
                    </a:lnL>
                    <a:lnR w="19050" cap="rnd">
                      <a:solidFill>
                        <a:srgbClr val="5C8FC7"/>
                      </a:solidFill>
                      <a:prstDash val="solid"/>
                    </a:lnR>
                    <a:lnT w="19050" cap="rnd">
                      <a:solidFill>
                        <a:srgbClr val="5C8FC7"/>
                      </a:solidFill>
                      <a:prstDash val="solid"/>
                    </a:lnT>
                    <a:lnB w="19050">
                      <a:solidFill>
                        <a:srgbClr val="5C8FC7"/>
                      </a:solidFill>
                      <a:prstDash val="solid"/>
                    </a:lnB>
                    <a:lnTlToBr>
                      <a:noFill/>
                    </a:lnTlToBr>
                    <a:lnBlToTr>
                      <a:noFill/>
                    </a:lnBlToTr>
                    <a:solidFill>
                      <a:srgbClr val="5C8FC7"/>
                    </a:solidFill>
                  </a:tcPr>
                </a:tc>
              </a:tr>
              <a:tr h="614045">
                <a:tc>
                  <a:txBody>
                    <a:bodyPr/>
                    <a:lstStyle/>
                    <a:p>
                      <a:pPr indent="0" algn="ctr">
                        <a:lnSpc>
                          <a:spcPct val="120000"/>
                        </a:lnSpc>
                        <a:spcBef>
                          <a:spcPts val="0"/>
                        </a:spcBef>
                        <a:spcAft>
                          <a:spcPts val="0"/>
                        </a:spcAft>
                        <a:buNone/>
                      </a:pPr>
                      <a:r>
                        <a:rPr lang="en-US" sz="1900" b="0" spc="130">
                          <a:solidFill>
                            <a:srgbClr val="404040"/>
                          </a:solidFill>
                          <a:latin typeface="微软雅黑" panose="020B0503020204020204" charset="-122"/>
                          <a:ea typeface="微软雅黑" panose="020B0503020204020204" charset="-122"/>
                        </a:rPr>
                        <a:t>loss</a:t>
                      </a:r>
                      <a:endParaRPr lang="en-US" altLang="en-US" sz="1900" b="0" spc="130">
                        <a:solidFill>
                          <a:srgbClr val="404040"/>
                        </a:solidFill>
                        <a:latin typeface="微软雅黑" panose="020B0503020204020204" charset="-122"/>
                        <a:ea typeface="微软雅黑" panose="020B0503020204020204" charset="-122"/>
                      </a:endParaRPr>
                    </a:p>
                  </a:txBody>
                  <a:tcPr marL="215900" marR="215900" marT="133350" marB="133350" anchor="ctr">
                    <a:lnL w="19050" cap="rnd">
                      <a:solidFill>
                        <a:srgbClr val="5C8FC7"/>
                      </a:solidFill>
                      <a:prstDash val="solid"/>
                    </a:lnL>
                    <a:lnR w="3175">
                      <a:solidFill>
                        <a:srgbClr val="5C8FC7"/>
                      </a:solidFill>
                      <a:prstDash val="dot"/>
                    </a:lnR>
                    <a:lnT w="19050">
                      <a:solidFill>
                        <a:srgbClr val="5C8FC7"/>
                      </a:solidFill>
                      <a:prstDash val="solid"/>
                    </a:lnT>
                    <a:lnB w="3175">
                      <a:solidFill>
                        <a:srgbClr val="5C8FC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900" b="0" spc="130">
                          <a:solidFill>
                            <a:srgbClr val="404040"/>
                          </a:solidFill>
                          <a:latin typeface="微软雅黑" panose="020B0503020204020204" charset="-122"/>
                          <a:ea typeface="微软雅黑" panose="020B0503020204020204" charset="-122"/>
                        </a:rPr>
                        <a:t>0.0066</a:t>
                      </a:r>
                      <a:endParaRPr lang="en-US" altLang="en-US" sz="1900" b="0" spc="130">
                        <a:solidFill>
                          <a:srgbClr val="404040"/>
                        </a:solidFill>
                        <a:latin typeface="微软雅黑" panose="020B0503020204020204" charset="-122"/>
                        <a:ea typeface="微软雅黑" panose="020B0503020204020204" charset="-122"/>
                      </a:endParaRPr>
                    </a:p>
                  </a:txBody>
                  <a:tcPr marL="215900" marR="215900" marT="133350" marB="133350" anchor="ctr">
                    <a:lnL w="3175">
                      <a:solidFill>
                        <a:srgbClr val="5C8FC7"/>
                      </a:solidFill>
                      <a:prstDash val="dot"/>
                    </a:lnL>
                    <a:lnR w="3175">
                      <a:solidFill>
                        <a:srgbClr val="5C8FC7"/>
                      </a:solidFill>
                      <a:prstDash val="dot"/>
                    </a:lnR>
                    <a:lnT w="19050">
                      <a:solidFill>
                        <a:srgbClr val="5C8FC7"/>
                      </a:solidFill>
                      <a:prstDash val="solid"/>
                    </a:lnT>
                    <a:lnB w="3175">
                      <a:solidFill>
                        <a:srgbClr val="5C8FC7"/>
                      </a:solidFill>
                      <a:prstDash val="dot"/>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900" b="0" spc="130">
                          <a:solidFill>
                            <a:srgbClr val="404040"/>
                          </a:solidFill>
                          <a:latin typeface="微软雅黑" panose="020B0503020204020204" charset="-122"/>
                          <a:ea typeface="微软雅黑" panose="020B0503020204020204" charset="-122"/>
                        </a:rPr>
                        <a:t>5.0889e-4</a:t>
                      </a:r>
                      <a:endParaRPr lang="en-US" altLang="en-US" sz="1900" b="0" spc="130">
                        <a:solidFill>
                          <a:srgbClr val="404040"/>
                        </a:solidFill>
                        <a:latin typeface="微软雅黑" panose="020B0503020204020204" charset="-122"/>
                        <a:ea typeface="微软雅黑" panose="020B0503020204020204" charset="-122"/>
                      </a:endParaRPr>
                    </a:p>
                  </a:txBody>
                  <a:tcPr marL="215900" marR="215900" marT="133350" marB="133350" anchor="ctr">
                    <a:lnL w="3175">
                      <a:solidFill>
                        <a:srgbClr val="5C8FC7"/>
                      </a:solidFill>
                      <a:prstDash val="dot"/>
                    </a:lnL>
                    <a:lnR w="19050" cap="rnd">
                      <a:solidFill>
                        <a:srgbClr val="5C8FC7"/>
                      </a:solidFill>
                      <a:prstDash val="solid"/>
                    </a:lnR>
                    <a:lnT w="19050">
                      <a:solidFill>
                        <a:srgbClr val="5C8FC7"/>
                      </a:solidFill>
                      <a:prstDash val="solid"/>
                    </a:lnT>
                    <a:lnB w="3175">
                      <a:solidFill>
                        <a:srgbClr val="5C8FC7"/>
                      </a:solidFill>
                      <a:prstDash val="dot"/>
                    </a:lnB>
                    <a:lnTlToBr>
                      <a:noFill/>
                    </a:lnTlToBr>
                    <a:lnBlToTr>
                      <a:noFill/>
                    </a:lnBlToTr>
                    <a:solidFill>
                      <a:srgbClr val="F2F2F2"/>
                    </a:solidFill>
                  </a:tcPr>
                </a:tc>
              </a:tr>
              <a:tr h="614045">
                <a:tc>
                  <a:txBody>
                    <a:bodyPr/>
                    <a:lstStyle/>
                    <a:p>
                      <a:pPr indent="0" algn="ctr">
                        <a:lnSpc>
                          <a:spcPct val="120000"/>
                        </a:lnSpc>
                        <a:spcBef>
                          <a:spcPts val="0"/>
                        </a:spcBef>
                        <a:spcAft>
                          <a:spcPts val="0"/>
                        </a:spcAft>
                        <a:buNone/>
                      </a:pPr>
                      <a:r>
                        <a:rPr lang="en-US" sz="1900" b="0" spc="130">
                          <a:solidFill>
                            <a:srgbClr val="404040"/>
                          </a:solidFill>
                          <a:latin typeface="微软雅黑" panose="020B0503020204020204" charset="-122"/>
                          <a:ea typeface="微软雅黑" panose="020B0503020204020204" charset="-122"/>
                        </a:rPr>
                        <a:t>accu</a:t>
                      </a:r>
                      <a:endParaRPr lang="en-US" altLang="en-US" sz="1900" b="0" spc="130">
                        <a:solidFill>
                          <a:srgbClr val="404040"/>
                        </a:solidFill>
                        <a:latin typeface="微软雅黑" panose="020B0503020204020204" charset="-122"/>
                        <a:ea typeface="微软雅黑" panose="020B0503020204020204" charset="-122"/>
                      </a:endParaRPr>
                    </a:p>
                  </a:txBody>
                  <a:tcPr marL="215900" marR="215900" marT="133350" marB="133350" anchor="ctr">
                    <a:lnL w="19050" cap="rnd">
                      <a:solidFill>
                        <a:srgbClr val="5C8FC7"/>
                      </a:solidFill>
                      <a:prstDash val="solid"/>
                    </a:lnL>
                    <a:lnR w="3175">
                      <a:solidFill>
                        <a:srgbClr val="5C8FC7"/>
                      </a:solidFill>
                      <a:prstDash val="dot"/>
                    </a:lnR>
                    <a:lnT w="3175">
                      <a:solidFill>
                        <a:srgbClr val="5C8FC7"/>
                      </a:solidFill>
                      <a:prstDash val="dot"/>
                    </a:lnT>
                    <a:lnB w="19050" cap="rnd">
                      <a:solidFill>
                        <a:srgbClr val="5C8FC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900" b="0" spc="130">
                          <a:solidFill>
                            <a:srgbClr val="404040"/>
                          </a:solidFill>
                          <a:latin typeface="微软雅黑" panose="020B0503020204020204" charset="-122"/>
                          <a:ea typeface="微软雅黑" panose="020B0503020204020204" charset="-122"/>
                        </a:rPr>
                        <a:t>0.9927</a:t>
                      </a:r>
                      <a:endParaRPr lang="en-US" altLang="en-US" sz="1900" b="0" spc="130">
                        <a:solidFill>
                          <a:srgbClr val="404040"/>
                        </a:solidFill>
                        <a:latin typeface="微软雅黑" panose="020B0503020204020204" charset="-122"/>
                        <a:ea typeface="微软雅黑" panose="020B0503020204020204" charset="-122"/>
                      </a:endParaRPr>
                    </a:p>
                  </a:txBody>
                  <a:tcPr marL="215900" marR="215900" marT="133350" marB="133350" anchor="ctr">
                    <a:lnL w="3175">
                      <a:solidFill>
                        <a:srgbClr val="5C8FC7"/>
                      </a:solidFill>
                      <a:prstDash val="dot"/>
                    </a:lnL>
                    <a:lnR w="3175">
                      <a:solidFill>
                        <a:srgbClr val="5C8FC7"/>
                      </a:solidFill>
                      <a:prstDash val="dot"/>
                    </a:lnR>
                    <a:lnT w="3175">
                      <a:solidFill>
                        <a:srgbClr val="5C8FC7"/>
                      </a:solidFill>
                      <a:prstDash val="dot"/>
                    </a:lnT>
                    <a:lnB w="19050" cap="rnd">
                      <a:solidFill>
                        <a:srgbClr val="5C8FC7"/>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en-US" sz="1900" b="0" spc="130" dirty="0">
                          <a:solidFill>
                            <a:srgbClr val="404040"/>
                          </a:solidFill>
                          <a:latin typeface="微软雅黑" panose="020B0503020204020204" charset="-122"/>
                          <a:ea typeface="微软雅黑" panose="020B0503020204020204" charset="-122"/>
                        </a:rPr>
                        <a:t>0.9838</a:t>
                      </a:r>
                      <a:endParaRPr lang="en-US" altLang="en-US" sz="1900" b="0" spc="130" dirty="0">
                        <a:solidFill>
                          <a:srgbClr val="404040"/>
                        </a:solidFill>
                        <a:latin typeface="微软雅黑" panose="020B0503020204020204" charset="-122"/>
                        <a:ea typeface="微软雅黑" panose="020B0503020204020204" charset="-122"/>
                      </a:endParaRPr>
                    </a:p>
                  </a:txBody>
                  <a:tcPr marL="215900" marR="215900" marT="133350" marB="133350" anchor="ctr">
                    <a:lnL w="3175">
                      <a:solidFill>
                        <a:srgbClr val="5C8FC7"/>
                      </a:solidFill>
                      <a:prstDash val="dot"/>
                    </a:lnL>
                    <a:lnR w="19050" cap="rnd">
                      <a:solidFill>
                        <a:srgbClr val="5C8FC7"/>
                      </a:solidFill>
                      <a:prstDash val="solid"/>
                    </a:lnR>
                    <a:lnT w="3175">
                      <a:solidFill>
                        <a:srgbClr val="5C8FC7"/>
                      </a:solidFill>
                      <a:prstDash val="dot"/>
                    </a:lnT>
                    <a:lnB w="19050" cap="rnd">
                      <a:solidFill>
                        <a:srgbClr val="5C8FC7"/>
                      </a:solidFill>
                      <a:prstDash val="solid"/>
                    </a:lnB>
                    <a:lnTlToBr>
                      <a:noFill/>
                    </a:lnTlToBr>
                    <a:lnBlToTr>
                      <a:noFill/>
                    </a:lnBlToTr>
                    <a:solidFill>
                      <a:srgbClr val="FFFFFF"/>
                    </a:solidFill>
                  </a:tcPr>
                </a:tc>
              </a:tr>
            </a:tbl>
          </a:graphicData>
        </a:graphic>
      </p:graphicFrame>
      <p:pic>
        <p:nvPicPr>
          <p:cNvPr id="2" name="图片 1" descr="placingpictureplaceholder"/>
          <p:cNvPicPr>
            <a:picLocks noChangeAspect="1"/>
          </p:cNvPicPr>
          <p:nvPr>
            <p:custDataLst>
              <p:tags r:id="rId9"/>
            </p:custDataLst>
          </p:nvPr>
        </p:nvPicPr>
        <p:blipFill>
          <a:blip r:embed="rId10"/>
          <a:srcRect/>
          <a:stretch>
            <a:fillRect/>
          </a:stretch>
        </p:blipFill>
        <p:spPr>
          <a:xfrm>
            <a:off x="6096000" y="2722631"/>
            <a:ext cx="5308600" cy="3743607"/>
          </a:xfrm>
          <a:prstGeom prst="rect">
            <a:avLst/>
          </a:prstGeom>
        </p:spPr>
      </p:pic>
    </p:spTree>
    <p:custDataLst>
      <p:tags r:id="rId1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4001597" y="6045200"/>
            <a:ext cx="8190403" cy="812800"/>
            <a:chOff x="4001597" y="5613400"/>
            <a:chExt cx="8190403" cy="1244600"/>
          </a:xfrm>
        </p:grpSpPr>
        <p:sp>
          <p:nvSpPr>
            <p:cNvPr id="7"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等腰三角形 10"/>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pic>
        <p:nvPicPr>
          <p:cNvPr id="2" name="图片 1" descr="placingpictureplaceholder"/>
          <p:cNvPicPr>
            <a:picLocks noChangeAspect="1"/>
          </p:cNvPicPr>
          <p:nvPr>
            <p:custDataLst>
              <p:tags r:id="rId4"/>
            </p:custDataLst>
          </p:nvPr>
        </p:nvPicPr>
        <p:blipFill>
          <a:blip r:embed="rId5"/>
          <a:srcRect/>
          <a:stretch>
            <a:fillRect/>
          </a:stretch>
        </p:blipFill>
        <p:spPr>
          <a:xfrm>
            <a:off x="457162" y="572688"/>
            <a:ext cx="5438813" cy="3835433"/>
          </a:xfrm>
          <a:prstGeom prst="rect">
            <a:avLst/>
          </a:prstGeom>
        </p:spPr>
      </p:pic>
      <p:pic>
        <p:nvPicPr>
          <p:cNvPr id="3" name="图片 2" descr="placingpictureplaceholder"/>
          <p:cNvPicPr>
            <a:picLocks noChangeAspect="1"/>
          </p:cNvPicPr>
          <p:nvPr>
            <p:custDataLst>
              <p:tags r:id="rId6"/>
            </p:custDataLst>
          </p:nvPr>
        </p:nvPicPr>
        <p:blipFill>
          <a:blip r:embed="rId7"/>
          <a:srcRect/>
          <a:stretch>
            <a:fillRect/>
          </a:stretch>
        </p:blipFill>
        <p:spPr>
          <a:xfrm>
            <a:off x="6078855" y="572688"/>
            <a:ext cx="5438813" cy="3835433"/>
          </a:xfrm>
          <a:prstGeom prst="rect">
            <a:avLst/>
          </a:prstGeom>
        </p:spPr>
      </p:pic>
      <p:sp>
        <p:nvSpPr>
          <p:cNvPr id="4" name="内容占位符 2"/>
          <p:cNvSpPr>
            <a:spLocks noGrp="1"/>
          </p:cNvSpPr>
          <p:nvPr>
            <p:custDataLst>
              <p:tags r:id="rId8"/>
            </p:custDataLst>
          </p:nvPr>
        </p:nvSpPr>
        <p:spPr>
          <a:xfrm>
            <a:off x="548640" y="4721225"/>
            <a:ext cx="10968990" cy="154305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可以看出，当参数设置合理时。VGG能用较少的训练轮数实现较高的准确度，处于效率和准确率的综合考虑下，训练轮数设置为20轮左右较好。损失率也很快下降。可以看到，训练精度上升很快，并且在第3个epoch接近上限。后续缓慢上升。</a:t>
            </a:r>
            <a:endParaRPr lang="zh-CN" altLang="en-US">
              <a:solidFill>
                <a:schemeClr val="dk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4001597" y="6045200"/>
            <a:ext cx="8190403" cy="812800"/>
            <a:chOff x="4001597" y="5613400"/>
            <a:chExt cx="8190403" cy="1244600"/>
          </a:xfrm>
        </p:grpSpPr>
        <p:sp>
          <p:nvSpPr>
            <p:cNvPr id="7"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等腰三角形 10"/>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4" name="内容占位符 2"/>
          <p:cNvSpPr>
            <a:spLocks noGrp="1"/>
          </p:cNvSpPr>
          <p:nvPr>
            <p:custDataLst>
              <p:tags r:id="rId4"/>
            </p:custDataLst>
          </p:nvPr>
        </p:nvSpPr>
        <p:spPr>
          <a:xfrm>
            <a:off x="548640" y="4721225"/>
            <a:ext cx="10968990" cy="154305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但同时我们注意到，在使用包含卷积块</a:t>
            </a:r>
            <a:r>
              <a:rPr lang="en-US" altLang="zh-CN"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5</a:t>
            </a: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的</a:t>
            </a:r>
            <a:r>
              <a:rPr lang="en-US" altLang="zh-CN"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VGG11</a:t>
            </a: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时，检测结果反而远差于仅含</a:t>
            </a:r>
            <a:r>
              <a:rPr lang="en-US" altLang="zh-CN"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4</a:t>
            </a: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个卷积块的网络所能取得的准确率水平。推测原因可能为对于类似</a:t>
            </a:r>
            <a:r>
              <a:rPr lang="en-US" altLang="zh-CN"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MNIST</a:t>
            </a: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的较简单数据集，过大的深度有可能使得深层的卷积核无法获得更多的细节，以至于训练结果的不理想。</a:t>
            </a:r>
            <a:endPar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5"/>
          <a:stretch>
            <a:fillRect/>
          </a:stretch>
        </p:blipFill>
        <p:spPr>
          <a:xfrm>
            <a:off x="877022" y="1396093"/>
            <a:ext cx="10640608" cy="2345418"/>
          </a:xfrm>
          <a:prstGeom prst="rect">
            <a:avLst/>
          </a:prstGeom>
        </p:spPr>
      </p:pic>
    </p:spTree>
    <p:custDataLst>
      <p:tags r:id="rId6"/>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4001597" y="6045200"/>
            <a:ext cx="8190403" cy="812800"/>
            <a:chOff x="4001597" y="5613400"/>
            <a:chExt cx="8190403" cy="1244600"/>
          </a:xfrm>
        </p:grpSpPr>
        <p:sp>
          <p:nvSpPr>
            <p:cNvPr id="7"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等腰三角形 10"/>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4" name="内容占位符 2"/>
          <p:cNvSpPr>
            <a:spLocks noGrp="1"/>
          </p:cNvSpPr>
          <p:nvPr>
            <p:custDataLst>
              <p:tags r:id="rId4"/>
            </p:custDataLst>
          </p:nvPr>
        </p:nvSpPr>
        <p:spPr>
          <a:xfrm>
            <a:off x="548640" y="4721225"/>
            <a:ext cx="10968990" cy="154305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另外，</a:t>
            </a:r>
            <a:r>
              <a:rPr lang="en-US" altLang="zh-CN"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VGG</a:t>
            </a: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所处理的图像规模与网络深度决定了其参数量</a:t>
            </a:r>
            <a:r>
              <a:rPr lang="en-US" altLang="zh-CN"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(127m)</a:t>
            </a: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远大于</a:t>
            </a:r>
            <a:r>
              <a:rPr lang="en-US" altLang="zh-CN" dirty="0" err="1">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LeNet</a:t>
            </a: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的参数量</a:t>
            </a:r>
            <a:r>
              <a:rPr lang="en-US" altLang="zh-CN"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a:t>
            </a: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约</a:t>
            </a:r>
            <a:r>
              <a:rPr lang="en-US" altLang="zh-CN"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60k)</a:t>
            </a: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，显然这会致使训练</a:t>
            </a:r>
            <a:r>
              <a:rPr lang="en-US" altLang="zh-CN"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VGG</a:t>
            </a: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需要更大的内存与性能开销，以及最重要的时间成本。即使是简化后的</a:t>
            </a:r>
            <a:r>
              <a:rPr lang="en-US" altLang="zh-CN"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VGG</a:t>
            </a: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网络，训练时间也远长于同轮数下</a:t>
            </a:r>
            <a:r>
              <a:rPr lang="en-US" altLang="zh-CN" dirty="0" err="1">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LeNet</a:t>
            </a:r>
            <a:r>
              <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rPr>
              <a:t>的消耗。</a:t>
            </a:r>
            <a:endParaRPr lang="zh-CN" altLang="en-US" dirty="0">
              <a:solidFill>
                <a:schemeClr val="dk1">
                  <a:lumMod val="65000"/>
                  <a:lumOff val="35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2079171" y="1438754"/>
            <a:ext cx="8033657" cy="2800767"/>
          </a:xfrm>
          <a:prstGeom prst="rect">
            <a:avLst/>
          </a:prstGeom>
          <a:noFill/>
        </p:spPr>
        <p:txBody>
          <a:bodyPr wrap="square" rtlCol="0">
            <a:spAutoFit/>
          </a:bodyPr>
          <a:lstStyle/>
          <a:p>
            <a:pPr algn="ctr"/>
            <a:r>
              <a:rPr lang="en-US" altLang="zh-CN" sz="8800" b="1" dirty="0">
                <a:effectLst>
                  <a:outerShdw blurRad="38100" dist="38100" dir="2700000" algn="tl">
                    <a:srgbClr val="000000">
                      <a:alpha val="43137"/>
                    </a:srgbClr>
                  </a:outerShdw>
                </a:effectLst>
              </a:rPr>
              <a:t>127,481,978</a:t>
            </a:r>
            <a:endParaRPr lang="en-US" altLang="zh-CN" sz="8800" b="1" dirty="0">
              <a:effectLst>
                <a:outerShdw blurRad="38100" dist="38100" dir="2700000" algn="tl">
                  <a:srgbClr val="000000">
                    <a:alpha val="43137"/>
                  </a:srgbClr>
                </a:outerShdw>
              </a:effectLst>
            </a:endParaRPr>
          </a:p>
          <a:p>
            <a:pPr algn="ctr"/>
            <a:r>
              <a:rPr lang="en-US" altLang="zh-CN" sz="4000" b="1" dirty="0">
                <a:effectLst>
                  <a:outerShdw blurRad="38100" dist="38100" dir="2700000" algn="tl">
                    <a:srgbClr val="000000">
                      <a:alpha val="43137"/>
                    </a:srgbClr>
                  </a:outerShdw>
                </a:effectLst>
              </a:rPr>
              <a:t>VS</a:t>
            </a:r>
            <a:endParaRPr lang="en-US" altLang="zh-CN" sz="4000" b="1" dirty="0">
              <a:effectLst>
                <a:outerShdw blurRad="38100" dist="38100" dir="2700000" algn="tl">
                  <a:srgbClr val="000000">
                    <a:alpha val="43137"/>
                  </a:srgbClr>
                </a:outerShdw>
              </a:effectLst>
            </a:endParaRPr>
          </a:p>
          <a:p>
            <a:pPr algn="ctr"/>
            <a:r>
              <a:rPr lang="en-US" altLang="zh-CN" sz="4800" b="1" dirty="0">
                <a:effectLst>
                  <a:outerShdw blurRad="38100" dist="38100" dir="2700000" algn="tl">
                    <a:srgbClr val="000000">
                      <a:alpha val="43137"/>
                    </a:srgbClr>
                  </a:outerShdw>
                </a:effectLst>
              </a:rPr>
              <a:t>59,978</a:t>
            </a:r>
            <a:endParaRPr lang="en-US" altLang="zh-CN" sz="4800" b="1" dirty="0">
              <a:effectLst>
                <a:outerShdw blurRad="38100" dist="38100" dir="2700000" algn="tl">
                  <a:srgbClr val="000000">
                    <a:alpha val="43137"/>
                  </a:srgbClr>
                </a:outerShdw>
              </a:effectLst>
            </a:endParaRPr>
          </a:p>
        </p:txBody>
      </p:sp>
    </p:spTree>
    <p:custDataLst>
      <p:tags r:id="rId5"/>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pPr marL="0" indent="0" algn="ctr">
              <a:lnSpc>
                <a:spcPct val="100000"/>
              </a:lnSpc>
              <a:spcBef>
                <a:spcPts val="0"/>
              </a:spcBef>
              <a:spcAft>
                <a:spcPts val="0"/>
              </a:spcAft>
              <a:buSzPct val="100000"/>
              <a:buNone/>
            </a:pPr>
            <a:r>
              <a:rPr lang="zh-CN" altLang="en-US" sz="8000" noProof="0">
                <a:solidFill>
                  <a:schemeClr val="accent1"/>
                </a:solidFill>
                <a:sym typeface="+mn-ea"/>
              </a:rPr>
              <a:t>结论</a:t>
            </a:r>
            <a:endParaRPr lang="zh-CN" altLang="en-US" sz="8000" noProof="0">
              <a:solidFill>
                <a:schemeClr val="accent1"/>
              </a:solidFill>
              <a:sym typeface="+mn-ea"/>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userDrawn="1">
            <p:custDataLst>
              <p:tags r:id="rId1"/>
            </p:custDataLst>
          </p:nvPr>
        </p:nvGrpSpPr>
        <p:grpSpPr>
          <a:xfrm>
            <a:off x="4001597" y="6045200"/>
            <a:ext cx="8190403" cy="812800"/>
            <a:chOff x="4001597" y="5613400"/>
            <a:chExt cx="8190403" cy="1244600"/>
          </a:xfrm>
        </p:grpSpPr>
        <p:sp>
          <p:nvSpPr>
            <p:cNvPr id="20"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1" name="等腰三角形 20"/>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13" name="图形 5"/>
          <p:cNvSpPr/>
          <p:nvPr>
            <p:custDataLst>
              <p:tags r:id="rId4"/>
            </p:custDataLst>
          </p:nvPr>
        </p:nvSpPr>
        <p:spPr>
          <a:xfrm>
            <a:off x="9261893" y="552578"/>
            <a:ext cx="2930107" cy="5752842"/>
          </a:xfrm>
          <a:custGeom>
            <a:avLst/>
            <a:gdLst>
              <a:gd name="connsiteX0" fmla="*/ 384145 w 3539950"/>
              <a:gd name="connsiteY0" fmla="*/ 75899 h 6950182"/>
              <a:gd name="connsiteX1" fmla="*/ 3358090 w 3539950"/>
              <a:gd name="connsiteY1" fmla="*/ 75899 h 6950182"/>
              <a:gd name="connsiteX2" fmla="*/ 3539950 w 3539950"/>
              <a:gd name="connsiteY2" fmla="*/ 4055177 h 6950182"/>
              <a:gd name="connsiteX3" fmla="*/ 3539950 w 3539950"/>
              <a:gd name="connsiteY3" fmla="*/ 6950183 h 6950182"/>
              <a:gd name="connsiteX4" fmla="*/ 2994370 w 3539950"/>
              <a:gd name="connsiteY4" fmla="*/ 6950183 h 6950182"/>
              <a:gd name="connsiteX5" fmla="*/ 266471 w 3539950"/>
              <a:gd name="connsiteY5" fmla="*/ 3892536 h 6950182"/>
              <a:gd name="connsiteX6" fmla="*/ 426935 w 3539950"/>
              <a:gd name="connsiteY6" fmla="*/ 0 h 695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9950" h="6950182">
                <a:moveTo>
                  <a:pt x="384145" y="75899"/>
                </a:moveTo>
                <a:lnTo>
                  <a:pt x="3358090" y="75899"/>
                </a:lnTo>
                <a:cubicBezTo>
                  <a:pt x="3358090" y="75899"/>
                  <a:pt x="1539491" y="2201072"/>
                  <a:pt x="3539950" y="4055177"/>
                </a:cubicBezTo>
                <a:lnTo>
                  <a:pt x="3539950" y="6950183"/>
                </a:lnTo>
                <a:lnTo>
                  <a:pt x="2994370" y="6950183"/>
                </a:lnTo>
                <a:cubicBezTo>
                  <a:pt x="2994370" y="6950183"/>
                  <a:pt x="886934" y="6234563"/>
                  <a:pt x="266471" y="3892536"/>
                </a:cubicBezTo>
                <a:cubicBezTo>
                  <a:pt x="266471" y="3892536"/>
                  <a:pt x="-428876" y="2342027"/>
                  <a:pt x="426935" y="0"/>
                </a:cubicBezTo>
              </a:path>
            </a:pathLst>
          </a:custGeom>
          <a:solidFill>
            <a:schemeClr val="accent1">
              <a:alpha val="11000"/>
            </a:schemeClr>
          </a:solidFill>
          <a:ln w="10673" cap="flat">
            <a:noFill/>
            <a:prstDash val="solid"/>
            <a:miter/>
          </a:ln>
        </p:spPr>
        <p:txBody>
          <a:bodyPr rtlCol="0" anchor="ctr"/>
          <a:lstStyle/>
          <a:p>
            <a:endParaRPr lang="zh-CN" altLang="en-US" dirty="0">
              <a:solidFill>
                <a:schemeClr val="dk1"/>
              </a:solidFill>
              <a:latin typeface="微软雅黑" panose="020B0503020204020204" charset="-122"/>
              <a:ea typeface="微软雅黑" panose="020B0503020204020204" charset="-122"/>
            </a:endParaRPr>
          </a:p>
        </p:txBody>
      </p:sp>
      <p:pic>
        <p:nvPicPr>
          <p:cNvPr id="14" name="图片 13" descr="/data/cache/6e25178ace7bd7cd7998700378da6668.jpg6e25178ace7bd7cd7998700378da6668"/>
          <p:cNvPicPr>
            <a:picLocks noChangeAspect="1"/>
          </p:cNvPicPr>
          <p:nvPr>
            <p:custDataLst>
              <p:tags r:id="rId5"/>
            </p:custDataLst>
          </p:nvPr>
        </p:nvPicPr>
        <p:blipFill>
          <a:blip r:embed="rId6"/>
          <a:srcRect t="17224" b="17224"/>
          <a:stretch>
            <a:fillRect/>
          </a:stretch>
        </p:blipFill>
        <p:spPr>
          <a:xfrm>
            <a:off x="7504948" y="632821"/>
            <a:ext cx="4683424" cy="4605113"/>
          </a:xfrm>
          <a:custGeom>
            <a:avLst/>
            <a:gdLst>
              <a:gd name="connsiteX0" fmla="*/ 390861 w 5658186"/>
              <a:gd name="connsiteY0" fmla="*/ 0 h 5563576"/>
              <a:gd name="connsiteX1" fmla="*/ 2705437 w 5658186"/>
              <a:gd name="connsiteY1" fmla="*/ 0 h 5563576"/>
              <a:gd name="connsiteX2" fmla="*/ 1829136 w 5658186"/>
              <a:gd name="connsiteY2" fmla="*/ 1581150 h 5563576"/>
              <a:gd name="connsiteX3" fmla="*/ 3000712 w 5658186"/>
              <a:gd name="connsiteY3" fmla="*/ 3552825 h 5563576"/>
              <a:gd name="connsiteX4" fmla="*/ 5658186 w 5658186"/>
              <a:gd name="connsiteY4" fmla="*/ 2819400 h 5563576"/>
              <a:gd name="connsiteX5" fmla="*/ 5658186 w 5658186"/>
              <a:gd name="connsiteY5" fmla="*/ 5153025 h 5563576"/>
              <a:gd name="connsiteX6" fmla="*/ 2438737 w 5658186"/>
              <a:gd name="connsiteY6" fmla="*/ 5286375 h 5563576"/>
              <a:gd name="connsiteX7" fmla="*/ 305136 w 5658186"/>
              <a:gd name="connsiteY7" fmla="*/ 3209925 h 5563576"/>
              <a:gd name="connsiteX8" fmla="*/ 390861 w 5658186"/>
              <a:gd name="connsiteY8" fmla="*/ 0 h 5563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8186" h="5563576">
                <a:moveTo>
                  <a:pt x="390861" y="0"/>
                </a:moveTo>
                <a:lnTo>
                  <a:pt x="2705437" y="0"/>
                </a:lnTo>
                <a:cubicBezTo>
                  <a:pt x="1838661" y="609600"/>
                  <a:pt x="1829136" y="1581150"/>
                  <a:pt x="1829136" y="1581150"/>
                </a:cubicBezTo>
                <a:cubicBezTo>
                  <a:pt x="1771986" y="3038475"/>
                  <a:pt x="3000712" y="3552825"/>
                  <a:pt x="3000712" y="3552825"/>
                </a:cubicBezTo>
                <a:cubicBezTo>
                  <a:pt x="4686637" y="4295775"/>
                  <a:pt x="5658186" y="2819400"/>
                  <a:pt x="5658186" y="2819400"/>
                </a:cubicBezTo>
                <a:lnTo>
                  <a:pt x="5658186" y="5153025"/>
                </a:lnTo>
                <a:cubicBezTo>
                  <a:pt x="3943687" y="5991225"/>
                  <a:pt x="2438737" y="5286375"/>
                  <a:pt x="2438737" y="5286375"/>
                </a:cubicBezTo>
                <a:cubicBezTo>
                  <a:pt x="933786" y="4800600"/>
                  <a:pt x="305136" y="3209925"/>
                  <a:pt x="305136" y="3209925"/>
                </a:cubicBezTo>
                <a:cubicBezTo>
                  <a:pt x="-428289" y="1609725"/>
                  <a:pt x="390861" y="0"/>
                  <a:pt x="390861" y="0"/>
                </a:cubicBezTo>
                <a:close/>
              </a:path>
            </a:pathLst>
          </a:custGeom>
        </p:spPr>
      </p:pic>
      <p:sp>
        <p:nvSpPr>
          <p:cNvPr id="10" name="文本框 9"/>
          <p:cNvSpPr txBox="1"/>
          <p:nvPr>
            <p:custDataLst>
              <p:tags r:id="rId7"/>
            </p:custDataLst>
          </p:nvPr>
        </p:nvSpPr>
        <p:spPr>
          <a:xfrm>
            <a:off x="914400" y="634395"/>
            <a:ext cx="5981700" cy="703922"/>
          </a:xfrm>
          <a:prstGeom prst="rect">
            <a:avLst/>
          </a:prstGeom>
          <a:noFill/>
        </p:spPr>
        <p:txBody>
          <a:bodyPr wrap="square" lIns="63500" tIns="25400" rIns="63500" bIns="25400" rtlCol="0" anchor="b" anchorCtr="0">
            <a:normAutofit fontScale="97500"/>
          </a:bodyPr>
          <a:lstStyle/>
          <a:p>
            <a:pPr marL="0" indent="0" algn="l">
              <a:lnSpc>
                <a:spcPct val="110000"/>
              </a:lnSpc>
              <a:spcBef>
                <a:spcPts val="0"/>
              </a:spcBef>
              <a:spcAft>
                <a:spcPts val="0"/>
              </a:spcAft>
              <a:buSzPct val="100000"/>
              <a:buNone/>
            </a:pPr>
            <a:r>
              <a:rPr lang="zh-CN" altLang="en-US" sz="3800" b="1" spc="220">
                <a:solidFill>
                  <a:schemeClr val="accent1"/>
                </a:solidFill>
                <a:uFillTx/>
                <a:latin typeface="汉仪旗黑-85S" panose="00020600040101010101" pitchFamily="18" charset="-122"/>
                <a:ea typeface="汉仪旗黑-85S" panose="00020600040101010101" pitchFamily="18" charset="-122"/>
              </a:rPr>
              <a:t>结论</a:t>
            </a:r>
            <a:endParaRPr lang="zh-CN" altLang="en-US" sz="3800" b="1" spc="220">
              <a:solidFill>
                <a:schemeClr val="accent1"/>
              </a:solidFill>
              <a:uFillTx/>
              <a:latin typeface="汉仪旗黑-85S" panose="00020600040101010101" pitchFamily="18" charset="-122"/>
              <a:ea typeface="汉仪旗黑-85S" panose="00020600040101010101" pitchFamily="18" charset="-122"/>
            </a:endParaRPr>
          </a:p>
        </p:txBody>
      </p:sp>
      <p:sp>
        <p:nvSpPr>
          <p:cNvPr id="12" name="Title 6"/>
          <p:cNvSpPr txBox="1"/>
          <p:nvPr>
            <p:custDataLst>
              <p:tags r:id="rId8"/>
            </p:custDataLst>
          </p:nvPr>
        </p:nvSpPr>
        <p:spPr>
          <a:xfrm>
            <a:off x="914400" y="1631819"/>
            <a:ext cx="5981700" cy="4591787"/>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20000"/>
              </a:lnSpc>
              <a:spcBef>
                <a:spcPts val="0"/>
              </a:spcBef>
              <a:spcAft>
                <a:spcPts val="800"/>
              </a:spcAft>
              <a:buSzPct val="100000"/>
              <a:buFont typeface="Wingdings" panose="05000000000000000000" charset="0"/>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通过一系列实验，我们成功地</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构建并优化了手写数字识别模型</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，主要采用了</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PaddlePaddle</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平台实现。通过对不同参数设置和模型结构的调整，我们得到了以下结论：</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数据增强与预处理：</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将</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MNIST数据集</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中的白底黑字图像转换为黑底白字图像，并与原始数据集混合，显著增加了</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数据多样性</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，提高了模型的</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泛化能力</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模型架构选择：</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在LeNet和VGG网络的比较中，尽管VGG网络在少量训练轮数中实现了较高的准确率，但</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LeNet在综合考虑训练时间和精确度的情况下表现优异</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对于LeNet网络，通过</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添加卷积层和最大池化层</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，并</a:t>
            </a:r>
            <a:r>
              <a:rPr lang="zh-CN" altLang="en-US" sz="1600" spc="8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选择ReLU激活函数</a:t>
            </a: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，我们取得了更好的识别精度。</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 name="标题 1"/>
          <p:cNvSpPr>
            <a:spLocks noGrp="1"/>
          </p:cNvSpPr>
          <p:nvPr>
            <p:custDataLst>
              <p:tags r:id="rId4"/>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endParaRPr lang="zh-CN" altLang="en-US">
              <a:solidFill>
                <a:schemeClr val="dk1">
                  <a:lumMod val="85000"/>
                  <a:lumOff val="15000"/>
                </a:schemeClr>
              </a:solidFill>
              <a:latin typeface="微软雅黑" panose="020B0503020204020204" charset="-122"/>
              <a:ea typeface="微软雅黑" panose="020B0503020204020204" charset="-122"/>
            </a:endParaRPr>
          </a:p>
        </p:txBody>
      </p:sp>
      <p:sp>
        <p:nvSpPr>
          <p:cNvPr id="3" name="内容占位符 2"/>
          <p:cNvSpPr>
            <a:spLocks noGrp="1"/>
          </p:cNvSpPr>
          <p:nvPr>
            <p:custDataLst>
              <p:tags r:id="rId5"/>
            </p:custDataLst>
          </p:nvPr>
        </p:nvSpPr>
        <p:spPr>
          <a:xfrm>
            <a:off x="608400" y="1490400"/>
            <a:ext cx="10969200" cy="4759200"/>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olidFill>
                  <a:schemeClr val="dk1"/>
                </a:solidFill>
                <a:latin typeface="微软雅黑" panose="020B0503020204020204" charset="-122"/>
                <a:ea typeface="微软雅黑" panose="020B0503020204020204" charset="-122"/>
                <a:cs typeface="微软雅黑" panose="020B0503020204020204" charset="-122"/>
              </a:rPr>
              <a:t>余旺：代码书写，调参，模型修改，文档书写          </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a:solidFill>
                  <a:schemeClr val="dk1"/>
                </a:solidFill>
                <a:latin typeface="微软雅黑" panose="020B0503020204020204" charset="-122"/>
                <a:ea typeface="微软雅黑" panose="020B0503020204020204" charset="-122"/>
                <a:cs typeface="微软雅黑" panose="020B0503020204020204" charset="-122"/>
              </a:rPr>
              <a:t>吕伯华：代码书写，调参                            </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a:solidFill>
                  <a:schemeClr val="dk1"/>
                </a:solidFill>
                <a:latin typeface="微软雅黑" panose="020B0503020204020204" charset="-122"/>
                <a:ea typeface="微软雅黑" panose="020B0503020204020204" charset="-122"/>
                <a:cs typeface="微软雅黑" panose="020B0503020204020204" charset="-122"/>
              </a:rPr>
              <a:t>常高林：调参， 文档书写                            </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a:solidFill>
                  <a:schemeClr val="dk1"/>
                </a:solidFill>
                <a:latin typeface="微软雅黑" panose="020B0503020204020204" charset="-122"/>
                <a:ea typeface="微软雅黑" panose="020B0503020204020204" charset="-122"/>
                <a:cs typeface="微软雅黑" panose="020B0503020204020204" charset="-122"/>
              </a:rPr>
              <a:t>刘治岐：调参，数据处理，ppt                        </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a:solidFill>
                  <a:schemeClr val="dk1"/>
                </a:solidFill>
                <a:latin typeface="微软雅黑" panose="020B0503020204020204" charset="-122"/>
                <a:ea typeface="微软雅黑" panose="020B0503020204020204" charset="-122"/>
                <a:cs typeface="微软雅黑" panose="020B0503020204020204" charset="-122"/>
              </a:rPr>
              <a:t>万守正：调参，数据处理，文档书写                    </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1"/>
            </p:custDataLst>
          </p:nvPr>
        </p:nvGrpSpPr>
        <p:grpSpPr>
          <a:xfrm>
            <a:off x="4001597" y="6045200"/>
            <a:ext cx="8190403" cy="812800"/>
            <a:chOff x="4001597" y="5613400"/>
            <a:chExt cx="8190403" cy="1244600"/>
          </a:xfrm>
        </p:grpSpPr>
        <p:sp>
          <p:nvSpPr>
            <p:cNvPr id="18"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9" name="等腰三角形 18"/>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88" name="矩形 87"/>
          <p:cNvSpPr/>
          <p:nvPr>
            <p:custDataLst>
              <p:tags r:id="rId4"/>
            </p:custDataLst>
          </p:nvPr>
        </p:nvSpPr>
        <p:spPr>
          <a:xfrm>
            <a:off x="7321776" y="619118"/>
            <a:ext cx="3797175" cy="5619765"/>
          </a:xfrm>
          <a:prstGeom prst="rect">
            <a:avLst/>
          </a:prstGeom>
          <a:solidFill>
            <a:schemeClr val="lt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87" name="图片 86" descr="/data/cache/f7eeda3787ae2eff1b72bef0e6361107.jpgf7eeda3787ae2eff1b72bef0e6361107"/>
          <p:cNvPicPr>
            <a:picLocks noChangeAspect="1"/>
          </p:cNvPicPr>
          <p:nvPr>
            <p:custDataLst>
              <p:tags r:id="rId5"/>
            </p:custDataLst>
          </p:nvPr>
        </p:nvPicPr>
        <p:blipFill>
          <a:blip r:embed="rId6"/>
          <a:srcRect l="30636" r="30636"/>
          <a:stretch>
            <a:fillRect/>
          </a:stretch>
        </p:blipFill>
        <p:spPr>
          <a:xfrm>
            <a:off x="7427763" y="794247"/>
            <a:ext cx="3585200" cy="4837098"/>
          </a:xfrm>
          <a:custGeom>
            <a:avLst/>
            <a:gdLst>
              <a:gd name="connsiteX0" fmla="*/ 0 w 3380792"/>
              <a:gd name="connsiteY0" fmla="*/ 0 h 5189899"/>
              <a:gd name="connsiteX1" fmla="*/ 3380792 w 3380792"/>
              <a:gd name="connsiteY1" fmla="*/ 0 h 5189899"/>
              <a:gd name="connsiteX2" fmla="*/ 3380792 w 3380792"/>
              <a:gd name="connsiteY2" fmla="*/ 5189899 h 5189899"/>
              <a:gd name="connsiteX3" fmla="*/ 0 w 3380792"/>
              <a:gd name="connsiteY3" fmla="*/ 5189899 h 5189899"/>
            </a:gdLst>
            <a:ahLst/>
            <a:cxnLst>
              <a:cxn ang="0">
                <a:pos x="connsiteX0" y="connsiteY0"/>
              </a:cxn>
              <a:cxn ang="0">
                <a:pos x="connsiteX1" y="connsiteY1"/>
              </a:cxn>
              <a:cxn ang="0">
                <a:pos x="connsiteX2" y="connsiteY2"/>
              </a:cxn>
              <a:cxn ang="0">
                <a:pos x="connsiteX3" y="connsiteY3"/>
              </a:cxn>
            </a:cxnLst>
            <a:rect l="l" t="t" r="r" b="b"/>
            <a:pathLst>
              <a:path w="3380792" h="5189899">
                <a:moveTo>
                  <a:pt x="0" y="0"/>
                </a:moveTo>
                <a:lnTo>
                  <a:pt x="3380792" y="0"/>
                </a:lnTo>
                <a:lnTo>
                  <a:pt x="3380792" y="5189899"/>
                </a:lnTo>
                <a:lnTo>
                  <a:pt x="0" y="5189899"/>
                </a:lnTo>
                <a:close/>
              </a:path>
            </a:pathLst>
          </a:custGeom>
        </p:spPr>
      </p:pic>
      <p:sp>
        <p:nvSpPr>
          <p:cNvPr id="16" name="Title 6"/>
          <p:cNvSpPr txBox="1"/>
          <p:nvPr>
            <p:custDataLst>
              <p:tags r:id="rId7"/>
            </p:custDataLst>
          </p:nvPr>
        </p:nvSpPr>
        <p:spPr>
          <a:xfrm>
            <a:off x="762006" y="609486"/>
            <a:ext cx="5486438" cy="5639029"/>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mn-ea"/>
              <a:buAutoNum type="ea1JpnChsDbPeriod"/>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激活函数和池化层的选择：</a:t>
            </a:r>
            <a:endPar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1" indent="0" algn="l" fontAlgn="ctr">
              <a:lnSpc>
                <a:spcPct val="120000"/>
              </a:lnSpc>
              <a:spcBef>
                <a:spcPts val="0"/>
              </a:spcBef>
              <a:spcAft>
                <a:spcPts val="800"/>
              </a:spcAft>
              <a:buSzPct val="100000"/>
              <a:buFont typeface="Arial" panose="020B0604020202020204" pitchFamily="34" charset="0"/>
              <a:buNone/>
            </a:pP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实验结果表明，</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最大池化层和ReLU激活</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函数分别</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优于</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平均池化层和sigmoid函数。</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ReLU函数</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对</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精确度</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提升和</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loss的减少</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显著优于其他激活函数选择。</a:t>
            </a:r>
            <a:endPar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学习率调整：</a:t>
            </a:r>
            <a:endParaRPr lang="en-US" altLang="zh-CN"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1" indent="0" algn="l" fontAlgn="ctr">
              <a:lnSpc>
                <a:spcPct val="120000"/>
              </a:lnSpc>
              <a:spcBef>
                <a:spcPts val="0"/>
              </a:spcBef>
              <a:spcAft>
                <a:spcPts val="800"/>
              </a:spcAft>
              <a:buSzPct val="100000"/>
              <a:buFont typeface="Arial" panose="020B0604020202020204" pitchFamily="34" charset="0"/>
              <a:buNone/>
            </a:pP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学习率</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为</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0.001</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和</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0.005</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时，训练结果的loss和accuracy都显著优于其他设置。</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过高的学习率</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（如0.015）会导致模型</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无法收敛</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，降低准确度。</a:t>
            </a:r>
            <a:endPar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epoch设置：</a:t>
            </a:r>
            <a:endParaRPr lang="en-US" altLang="zh-CN"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1" indent="0" algn="l" fontAlgn="ctr">
              <a:lnSpc>
                <a:spcPct val="120000"/>
              </a:lnSpc>
              <a:spcBef>
                <a:spcPts val="0"/>
              </a:spcBef>
              <a:spcAft>
                <a:spcPts val="800"/>
              </a:spcAft>
              <a:buSzPct val="100000"/>
              <a:buFont typeface="Arial" panose="020B0604020202020204" pitchFamily="34" charset="0"/>
              <a:buNone/>
            </a:pP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随着训</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练轮数的增加</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，模型的</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loss逐渐降低</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。当训练轮数为50时，损失函数接近于0，最高精确度出现在训练轮数为100时。过多的训练轮数（如200轮）可能导致</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过拟合</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，反而降低模型的测试集精确度。</a:t>
            </a:r>
            <a:endPar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0" indent="-304800" algn="l" fontAlgn="ctr">
              <a:lnSpc>
                <a:spcPct val="120000"/>
              </a:lnSpc>
              <a:spcBef>
                <a:spcPts val="0"/>
              </a:spcBef>
              <a:spcAft>
                <a:spcPts val="800"/>
              </a:spcAft>
              <a:buSzPct val="100000"/>
              <a:buFont typeface="+mn-ea"/>
              <a:buAutoNum type="ea1JpnChsDbPeriod"/>
            </a:pPr>
            <a:r>
              <a:rPr lang="en-US" altLang="zh-CN"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batch_size调整：</a:t>
            </a:r>
            <a:endParaRPr lang="en-US" altLang="zh-CN"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04800" lvl="1" indent="0" algn="l" fontAlgn="ctr">
              <a:lnSpc>
                <a:spcPct val="120000"/>
              </a:lnSpc>
              <a:spcBef>
                <a:spcPts val="0"/>
              </a:spcBef>
              <a:spcAft>
                <a:spcPts val="800"/>
              </a:spcAft>
              <a:buSzPct val="100000"/>
              <a:buFont typeface="Arial" panose="020B0604020202020204" pitchFamily="34" charset="0"/>
              <a:buNone/>
            </a:pP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batch_size为64时，模型表现最优。</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较大的batch_size</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可能无法充分捕捉数据中的</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多样性</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，而</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较小的batch_size</a:t>
            </a:r>
            <a:r>
              <a:rPr lang="zh-CN" altLang="en-US" sz="14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通常具有</a:t>
            </a:r>
            <a:r>
              <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rPr>
              <a:t>更好的泛化能力。</a:t>
            </a:r>
            <a:endParaRPr lang="zh-CN" altLang="en-US" sz="1400" spc="6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5" name="矩形 14"/>
          <p:cNvSpPr/>
          <p:nvPr>
            <p:custDataLst>
              <p:tags r:id="rId8"/>
            </p:custDataLst>
          </p:nvPr>
        </p:nvSpPr>
        <p:spPr>
          <a:xfrm>
            <a:off x="0"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5848733" y="2181976"/>
            <a:ext cx="655949" cy="1107996"/>
          </a:xfrm>
          <a:prstGeom prst="rect">
            <a:avLst/>
          </a:prstGeom>
          <a:noFill/>
        </p:spPr>
        <p:txBody>
          <a:bodyPr wrap="square" rtlCol="0">
            <a:normAutofit fontScale="97500"/>
          </a:bodyPr>
          <a:lstStyle/>
          <a:p>
            <a:r>
              <a:rPr lang="en-US" altLang="zh-CN" sz="6600" dirty="0">
                <a:solidFill>
                  <a:schemeClr val="dk1">
                    <a:lumMod val="85000"/>
                    <a:lumOff val="15000"/>
                  </a:schemeClr>
                </a:solidFill>
                <a:latin typeface="Arial" panose="020B0604020202020204" pitchFamily="34" charset="0"/>
                <a:ea typeface="微软雅黑" panose="020B0503020204020204" charset="-122"/>
                <a:cs typeface="Arial" panose="020B0604020202020204" pitchFamily="34" charset="0"/>
              </a:rPr>
              <a:t>2</a:t>
            </a:r>
            <a:endParaRPr lang="en-US" altLang="zh-CN" sz="6600" dirty="0">
              <a:solidFill>
                <a:schemeClr val="dk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title"/>
            <p:custDataLst>
              <p:tags r:id="rId2"/>
            </p:custDataLst>
          </p:nvPr>
        </p:nvSpPr>
        <p:spPr/>
        <p:txBody>
          <a:bodyPr/>
          <a:lstStyle/>
          <a:p>
            <a:pPr marL="0" indent="0" algn="ctr">
              <a:lnSpc>
                <a:spcPct val="100000"/>
              </a:lnSpc>
              <a:spcBef>
                <a:spcPts val="0"/>
              </a:spcBef>
              <a:spcAft>
                <a:spcPts val="0"/>
              </a:spcAft>
              <a:buSzPct val="100000"/>
              <a:buNone/>
            </a:pPr>
            <a:r>
              <a:rPr lang="zh-CN" altLang="en-US" sz="4000">
                <a:solidFill>
                  <a:schemeClr val="accent1"/>
                </a:solidFill>
                <a:sym typeface="+mn-ea"/>
              </a:rPr>
              <a:t>选题背景和意义</a:t>
            </a:r>
            <a:endParaRPr lang="zh-CN" altLang="en-US" sz="4000">
              <a:solidFill>
                <a:schemeClr val="accent1"/>
              </a:solidFill>
              <a:sym typeface="+mn-ea"/>
            </a:endParaRPr>
          </a:p>
        </p:txBody>
      </p:sp>
      <p:sp>
        <p:nvSpPr>
          <p:cNvPr id="5" name="文本框 4"/>
          <p:cNvSpPr txBox="1"/>
          <p:nvPr>
            <p:custDataLst>
              <p:tags r:id="rId3"/>
            </p:custDataLst>
          </p:nvPr>
        </p:nvSpPr>
        <p:spPr>
          <a:xfrm>
            <a:off x="5577367" y="1958149"/>
            <a:ext cx="1427629" cy="306705"/>
          </a:xfrm>
          <a:prstGeom prst="rect">
            <a:avLst/>
          </a:prstGeom>
          <a:noFill/>
        </p:spPr>
        <p:txBody>
          <a:bodyPr wrap="square" rtlCol="0">
            <a:normAutofit/>
          </a:bodyPr>
          <a:lstStyle/>
          <a:p>
            <a:pPr algn="ctr"/>
            <a:r>
              <a:rPr lang="en-US" altLang="zh-CN" sz="1400" kern="2600" spc="2000">
                <a:solidFill>
                  <a:schemeClr val="dk1"/>
                </a:solidFill>
                <a:uFillTx/>
                <a:latin typeface="Arial" panose="020B0604020202020204" pitchFamily="34" charset="0"/>
                <a:ea typeface="微软雅黑" panose="020B0503020204020204" charset="-122"/>
                <a:cs typeface="Arial" panose="020B0604020202020204" pitchFamily="34" charset="0"/>
              </a:rPr>
              <a:t>ONE</a:t>
            </a:r>
            <a:endParaRPr lang="en-US" altLang="zh-CN" sz="1400" kern="2600" spc="2000">
              <a:solidFill>
                <a:schemeClr val="dk1"/>
              </a:solidFill>
              <a:uFillTx/>
              <a:latin typeface="Arial" panose="020B0604020202020204" pitchFamily="34" charset="0"/>
              <a:ea typeface="微软雅黑" panose="020B0503020204020204" charset="-122"/>
              <a:cs typeface="Arial" panose="020B0604020202020204" pitchFamily="34" charset="0"/>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1"/>
            </p:custDataLst>
          </p:nvPr>
        </p:nvGrpSpPr>
        <p:grpSpPr>
          <a:xfrm>
            <a:off x="4001597" y="6045200"/>
            <a:ext cx="8190403" cy="812800"/>
            <a:chOff x="4001597" y="5613400"/>
            <a:chExt cx="8190403" cy="1244600"/>
          </a:xfrm>
        </p:grpSpPr>
        <p:sp>
          <p:nvSpPr>
            <p:cNvPr id="15"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pic>
        <p:nvPicPr>
          <p:cNvPr id="13" name="图片 12" descr="/data/cache/0de57ca038bdbdccda0a5ea19f9fe40d.jpg0de57ca038bdbdccda0a5ea19f9fe40d"/>
          <p:cNvPicPr>
            <a:picLocks noChangeAspect="1"/>
          </p:cNvPicPr>
          <p:nvPr>
            <p:custDataLst>
              <p:tags r:id="rId4"/>
            </p:custDataLst>
          </p:nvPr>
        </p:nvPicPr>
        <p:blipFill>
          <a:blip r:embed="rId5"/>
          <a:srcRect l="36818" r="36818"/>
          <a:stretch>
            <a:fillRect/>
          </a:stretch>
        </p:blipFill>
        <p:spPr>
          <a:xfrm>
            <a:off x="8731576" y="-125"/>
            <a:ext cx="3460424" cy="6858251"/>
          </a:xfrm>
          <a:custGeom>
            <a:avLst/>
            <a:gdLst>
              <a:gd name="connsiteX0" fmla="*/ 0 w 3452734"/>
              <a:gd name="connsiteY0" fmla="*/ 0 h 6843010"/>
              <a:gd name="connsiteX1" fmla="*/ 3452734 w 3452734"/>
              <a:gd name="connsiteY1" fmla="*/ 0 h 6843010"/>
              <a:gd name="connsiteX2" fmla="*/ 3452734 w 3452734"/>
              <a:gd name="connsiteY2" fmla="*/ 6843010 h 6843010"/>
              <a:gd name="connsiteX3" fmla="*/ 0 w 3452734"/>
              <a:gd name="connsiteY3" fmla="*/ 6843010 h 6843010"/>
            </a:gdLst>
            <a:ahLst/>
            <a:cxnLst>
              <a:cxn ang="0">
                <a:pos x="connsiteX0" y="connsiteY0"/>
              </a:cxn>
              <a:cxn ang="0">
                <a:pos x="connsiteX1" y="connsiteY1"/>
              </a:cxn>
              <a:cxn ang="0">
                <a:pos x="connsiteX2" y="connsiteY2"/>
              </a:cxn>
              <a:cxn ang="0">
                <a:pos x="connsiteX3" y="connsiteY3"/>
              </a:cxn>
            </a:cxnLst>
            <a:rect l="l" t="t" r="r" b="b"/>
            <a:pathLst>
              <a:path w="3452734" h="6843010">
                <a:moveTo>
                  <a:pt x="0" y="0"/>
                </a:moveTo>
                <a:lnTo>
                  <a:pt x="3452734" y="0"/>
                </a:lnTo>
                <a:lnTo>
                  <a:pt x="3452734" y="6843010"/>
                </a:lnTo>
                <a:lnTo>
                  <a:pt x="0" y="6843010"/>
                </a:lnTo>
                <a:close/>
              </a:path>
            </a:pathLst>
          </a:custGeom>
        </p:spPr>
      </p:pic>
      <p:sp>
        <p:nvSpPr>
          <p:cNvPr id="7" name="椭圆 6"/>
          <p:cNvSpPr/>
          <p:nvPr>
            <p:custDataLst>
              <p:tags r:id="rId6"/>
            </p:custDataLst>
          </p:nvPr>
        </p:nvSpPr>
        <p:spPr>
          <a:xfrm>
            <a:off x="7609816" y="675934"/>
            <a:ext cx="563383" cy="563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2" name="任意多边形: 形状 11"/>
          <p:cNvSpPr/>
          <p:nvPr>
            <p:custDataLst>
              <p:tags r:id="rId7"/>
            </p:custDataLst>
          </p:nvPr>
        </p:nvSpPr>
        <p:spPr>
          <a:xfrm>
            <a:off x="7960892" y="2679601"/>
            <a:ext cx="3149410" cy="3149410"/>
          </a:xfrm>
          <a:custGeom>
            <a:avLst/>
            <a:gdLst>
              <a:gd name="connsiteX0" fmla="*/ 1656414 w 3312826"/>
              <a:gd name="connsiteY0" fmla="*/ 492490 h 3312826"/>
              <a:gd name="connsiteX1" fmla="*/ 492490 w 3312826"/>
              <a:gd name="connsiteY1" fmla="*/ 1656414 h 3312826"/>
              <a:gd name="connsiteX2" fmla="*/ 1656414 w 3312826"/>
              <a:gd name="connsiteY2" fmla="*/ 2820338 h 3312826"/>
              <a:gd name="connsiteX3" fmla="*/ 2820338 w 3312826"/>
              <a:gd name="connsiteY3" fmla="*/ 1656414 h 3312826"/>
              <a:gd name="connsiteX4" fmla="*/ 1656414 w 3312826"/>
              <a:gd name="connsiteY4" fmla="*/ 492490 h 3312826"/>
              <a:gd name="connsiteX5" fmla="*/ 1656413 w 3312826"/>
              <a:gd name="connsiteY5" fmla="*/ 0 h 3312826"/>
              <a:gd name="connsiteX6" fmla="*/ 3312826 w 3312826"/>
              <a:gd name="connsiteY6" fmla="*/ 1656413 h 3312826"/>
              <a:gd name="connsiteX7" fmla="*/ 1656413 w 3312826"/>
              <a:gd name="connsiteY7" fmla="*/ 3312826 h 3312826"/>
              <a:gd name="connsiteX8" fmla="*/ 0 w 3312826"/>
              <a:gd name="connsiteY8" fmla="*/ 1656413 h 3312826"/>
              <a:gd name="connsiteX9" fmla="*/ 1656413 w 3312826"/>
              <a:gd name="connsiteY9" fmla="*/ 0 h 331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2826" h="3312826">
                <a:moveTo>
                  <a:pt x="1656414" y="492490"/>
                </a:moveTo>
                <a:cubicBezTo>
                  <a:pt x="1013597" y="492490"/>
                  <a:pt x="492490" y="1013597"/>
                  <a:pt x="492490" y="1656414"/>
                </a:cubicBezTo>
                <a:cubicBezTo>
                  <a:pt x="492490" y="2299231"/>
                  <a:pt x="1013597" y="2820338"/>
                  <a:pt x="1656414" y="2820338"/>
                </a:cubicBezTo>
                <a:cubicBezTo>
                  <a:pt x="2299231" y="2820338"/>
                  <a:pt x="2820338" y="2299231"/>
                  <a:pt x="2820338" y="1656414"/>
                </a:cubicBezTo>
                <a:cubicBezTo>
                  <a:pt x="2820338" y="1013597"/>
                  <a:pt x="2299231" y="492490"/>
                  <a:pt x="1656414" y="492490"/>
                </a:cubicBezTo>
                <a:close/>
                <a:moveTo>
                  <a:pt x="1656413" y="0"/>
                </a:moveTo>
                <a:cubicBezTo>
                  <a:pt x="2571225" y="0"/>
                  <a:pt x="3312826" y="741601"/>
                  <a:pt x="3312826" y="1656413"/>
                </a:cubicBezTo>
                <a:cubicBezTo>
                  <a:pt x="3312826" y="2571225"/>
                  <a:pt x="2571225" y="3312826"/>
                  <a:pt x="1656413" y="3312826"/>
                </a:cubicBezTo>
                <a:cubicBezTo>
                  <a:pt x="741601" y="3312826"/>
                  <a:pt x="0" y="2571225"/>
                  <a:pt x="0" y="1656413"/>
                </a:cubicBezTo>
                <a:cubicBezTo>
                  <a:pt x="0" y="741601"/>
                  <a:pt x="741601" y="0"/>
                  <a:pt x="1656413" y="0"/>
                </a:cubicBezTo>
                <a:close/>
              </a:path>
            </a:pathLst>
          </a:custGeom>
          <a:gradFill flip="none" rotWithShape="1">
            <a:gsLst>
              <a:gs pos="0">
                <a:schemeClr val="accent1"/>
              </a:gs>
              <a:gs pos="100000">
                <a:schemeClr val="accent1">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Title 6"/>
          <p:cNvSpPr txBox="1"/>
          <p:nvPr>
            <p:custDataLst>
              <p:tags r:id="rId8"/>
            </p:custDataLst>
          </p:nvPr>
        </p:nvSpPr>
        <p:spPr>
          <a:xfrm>
            <a:off x="762006" y="641368"/>
            <a:ext cx="6236233" cy="5270513"/>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8300" lvl="0" indent="-368300" algn="l" fontAlgn="ctr">
              <a:lnSpc>
                <a:spcPct val="120000"/>
              </a:lnSpc>
              <a:spcBef>
                <a:spcPts val="0"/>
              </a:spcBef>
              <a:spcAft>
                <a:spcPts val="800"/>
              </a:spcAft>
              <a:buSzPct val="100000"/>
              <a:buFont typeface="Wingdings" panose="05000000000000000000" charset="0"/>
              <a:buChar char="l"/>
            </a:pP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手写数字识别技术能够自动化许多文档和数据输入过程，减少人工错误和提高效率。随着技术的发展，这一领域的应用越来越广泛，研究和改进手写数字识别算法的重要性也日益增加。在此基础上，</a:t>
            </a:r>
            <a:r>
              <a:rPr lang="zh-CN" altLang="en-US" sz="2100" spc="13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探索新的数据集和改进模型的性能变得尤为重要</a:t>
            </a: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68300" lvl="0" indent="-368300" algn="l" fontAlgn="ctr">
              <a:lnSpc>
                <a:spcPct val="120000"/>
              </a:lnSpc>
              <a:spcBef>
                <a:spcPts val="0"/>
              </a:spcBef>
              <a:spcAft>
                <a:spcPts val="800"/>
              </a:spcAft>
              <a:buSzPct val="100000"/>
              <a:buFont typeface="Wingdings" panose="05000000000000000000" charset="0"/>
              <a:buChar char="l"/>
            </a:pP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手写体数字识别是一个典型的</a:t>
            </a:r>
            <a:r>
              <a:rPr lang="zh-CN" altLang="en-US" sz="2100" spc="13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计算机视觉问题</a:t>
            </a: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主要涉及到图像中手写数字的检测和识别。这个问题可以通过监督学习方法来解决，其中模型被训练后用以从图像中识别出数字。这一任务不仅在技术领域内具有广泛的应用，如自动表单处理、银行支票处理等，</a:t>
            </a:r>
            <a:r>
              <a:rPr lang="zh-CN" altLang="en-US" sz="2100" spc="13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还对机器学习和图像处理的教育研究具有重要意义</a:t>
            </a:r>
            <a:r>
              <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endParaRPr lang="zh-CN" altLang="en-US" sz="21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6" name="矩形 3"/>
          <p:cNvSpPr/>
          <p:nvPr>
            <p:custDataLst>
              <p:tags r:id="rId9"/>
            </p:custDataLst>
          </p:nvPr>
        </p:nvSpPr>
        <p:spPr>
          <a:xfrm>
            <a:off x="0"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5848733" y="2181976"/>
            <a:ext cx="655949" cy="1107996"/>
          </a:xfrm>
          <a:prstGeom prst="rect">
            <a:avLst/>
          </a:prstGeom>
          <a:noFill/>
        </p:spPr>
        <p:txBody>
          <a:bodyPr wrap="square" rtlCol="0">
            <a:normAutofit fontScale="97500"/>
          </a:bodyPr>
          <a:lstStyle/>
          <a:p>
            <a:r>
              <a:rPr lang="en-US" altLang="zh-CN" sz="6600" dirty="0">
                <a:solidFill>
                  <a:schemeClr val="dk1">
                    <a:lumMod val="85000"/>
                    <a:lumOff val="15000"/>
                  </a:schemeClr>
                </a:solidFill>
                <a:latin typeface="Arial" panose="020B0604020202020204" pitchFamily="34" charset="0"/>
                <a:ea typeface="微软雅黑" panose="020B0503020204020204" charset="-122"/>
                <a:cs typeface="Arial" panose="020B0604020202020204" pitchFamily="34" charset="0"/>
              </a:rPr>
              <a:t>3</a:t>
            </a:r>
            <a:endParaRPr lang="en-US" altLang="zh-CN" sz="6600" dirty="0">
              <a:solidFill>
                <a:schemeClr val="dk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title"/>
            <p:custDataLst>
              <p:tags r:id="rId2"/>
            </p:custDataLst>
          </p:nvPr>
        </p:nvSpPr>
        <p:spPr/>
        <p:txBody>
          <a:bodyPr/>
          <a:lstStyle/>
          <a:p>
            <a:pPr marL="0" indent="0" algn="ctr">
              <a:lnSpc>
                <a:spcPct val="100000"/>
              </a:lnSpc>
              <a:spcBef>
                <a:spcPts val="0"/>
              </a:spcBef>
              <a:spcAft>
                <a:spcPts val="0"/>
              </a:spcAft>
              <a:buSzPct val="100000"/>
              <a:buNone/>
            </a:pPr>
            <a:r>
              <a:rPr lang="zh-CN" altLang="en-US" sz="4000">
                <a:solidFill>
                  <a:schemeClr val="accent1"/>
                </a:solidFill>
                <a:sym typeface="+mn-ea"/>
              </a:rPr>
              <a:t>构建过程</a:t>
            </a:r>
            <a:endParaRPr lang="zh-CN" altLang="en-US" sz="4000">
              <a:solidFill>
                <a:schemeClr val="accent1"/>
              </a:solidFill>
              <a:sym typeface="+mn-ea"/>
            </a:endParaRPr>
          </a:p>
        </p:txBody>
      </p:sp>
      <p:sp>
        <p:nvSpPr>
          <p:cNvPr id="5" name="文本框 4"/>
          <p:cNvSpPr txBox="1"/>
          <p:nvPr>
            <p:custDataLst>
              <p:tags r:id="rId3"/>
            </p:custDataLst>
          </p:nvPr>
        </p:nvSpPr>
        <p:spPr>
          <a:xfrm>
            <a:off x="5577367" y="1958149"/>
            <a:ext cx="1427629" cy="306705"/>
          </a:xfrm>
          <a:prstGeom prst="rect">
            <a:avLst/>
          </a:prstGeom>
          <a:noFill/>
        </p:spPr>
        <p:txBody>
          <a:bodyPr wrap="square" rtlCol="0">
            <a:normAutofit/>
          </a:bodyPr>
          <a:lstStyle/>
          <a:p>
            <a:pPr algn="ctr"/>
            <a:r>
              <a:rPr lang="en-US" altLang="zh-CN" sz="1400" kern="2600" spc="2000">
                <a:solidFill>
                  <a:schemeClr val="dk1"/>
                </a:solidFill>
                <a:uFillTx/>
                <a:latin typeface="Arial" panose="020B0604020202020204" pitchFamily="34" charset="0"/>
                <a:ea typeface="微软雅黑" panose="020B0503020204020204" charset="-122"/>
                <a:cs typeface="Arial" panose="020B0604020202020204" pitchFamily="34" charset="0"/>
              </a:rPr>
              <a:t>ONE</a:t>
            </a:r>
            <a:endParaRPr lang="en-US" altLang="zh-CN" sz="1400" kern="2600" spc="2000">
              <a:solidFill>
                <a:schemeClr val="dk1"/>
              </a:solidFill>
              <a:uFillTx/>
              <a:latin typeface="Arial" panose="020B0604020202020204" pitchFamily="34" charset="0"/>
              <a:ea typeface="微软雅黑" panose="020B0503020204020204" charset="-122"/>
              <a:cs typeface="Arial" panose="020B0604020202020204" pitchFamily="34" charset="0"/>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1"/>
            </p:custDataLst>
          </p:nvPr>
        </p:nvGrpSpPr>
        <p:grpSpPr>
          <a:xfrm>
            <a:off x="4001597" y="6045200"/>
            <a:ext cx="8190403" cy="812800"/>
            <a:chOff x="4001597" y="5613400"/>
            <a:chExt cx="8190403" cy="1244600"/>
          </a:xfrm>
        </p:grpSpPr>
        <p:sp>
          <p:nvSpPr>
            <p:cNvPr id="15"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等腰三角形 15"/>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pic>
        <p:nvPicPr>
          <p:cNvPr id="13" name="图片 12" descr="/data/cache/1a060d5fd9b769e5e49b4adff8b720d8.jpg1a060d5fd9b769e5e49b4adff8b720d8"/>
          <p:cNvPicPr>
            <a:picLocks noChangeAspect="1"/>
          </p:cNvPicPr>
          <p:nvPr>
            <p:custDataLst>
              <p:tags r:id="rId4"/>
            </p:custDataLst>
          </p:nvPr>
        </p:nvPicPr>
        <p:blipFill>
          <a:blip r:embed="rId5"/>
          <a:srcRect/>
          <a:stretch>
            <a:fillRect/>
          </a:stretch>
        </p:blipFill>
        <p:spPr>
          <a:xfrm>
            <a:off x="0" y="0"/>
            <a:ext cx="4572000" cy="6858000"/>
          </a:xfrm>
          <a:custGeom>
            <a:avLst/>
            <a:gdLst>
              <a:gd name="connsiteX0" fmla="*/ 0 w 4572000"/>
              <a:gd name="connsiteY0" fmla="*/ 5878178 h 6858000"/>
              <a:gd name="connsiteX1" fmla="*/ 979822 w 4572000"/>
              <a:gd name="connsiteY1" fmla="*/ 6858000 h 6858000"/>
              <a:gd name="connsiteX2" fmla="*/ 0 w 4572000"/>
              <a:gd name="connsiteY2" fmla="*/ 6858000 h 6858000"/>
              <a:gd name="connsiteX3" fmla="*/ 0 w 4572000"/>
              <a:gd name="connsiteY3" fmla="*/ 3126259 h 6858000"/>
              <a:gd name="connsiteX4" fmla="*/ 3731740 w 4572000"/>
              <a:gd name="connsiteY4" fmla="*/ 6858000 h 6858000"/>
              <a:gd name="connsiteX5" fmla="*/ 1147214 w 4572000"/>
              <a:gd name="connsiteY5" fmla="*/ 6858000 h 6858000"/>
              <a:gd name="connsiteX6" fmla="*/ 0 w 4572000"/>
              <a:gd name="connsiteY6" fmla="*/ 5710786 h 6858000"/>
              <a:gd name="connsiteX7" fmla="*/ 0 w 4572000"/>
              <a:gd name="connsiteY7" fmla="*/ 374341 h 6858000"/>
              <a:gd name="connsiteX8" fmla="*/ 4572000 w 4572000"/>
              <a:gd name="connsiteY8" fmla="*/ 4946341 h 6858000"/>
              <a:gd name="connsiteX9" fmla="*/ 4572000 w 4572000"/>
              <a:gd name="connsiteY9" fmla="*/ 5115784 h 6858000"/>
              <a:gd name="connsiteX10" fmla="*/ 3364458 w 4572000"/>
              <a:gd name="connsiteY10" fmla="*/ 6323326 h 6858000"/>
              <a:gd name="connsiteX11" fmla="*/ 0 w 4572000"/>
              <a:gd name="connsiteY11" fmla="*/ 2958867 h 6858000"/>
              <a:gd name="connsiteX12" fmla="*/ 2544970 w 4572000"/>
              <a:gd name="connsiteY12" fmla="*/ 0 h 6858000"/>
              <a:gd name="connsiteX13" fmla="*/ 4572000 w 4572000"/>
              <a:gd name="connsiteY13" fmla="*/ 0 h 6858000"/>
              <a:gd name="connsiteX14" fmla="*/ 4572000 w 4572000"/>
              <a:gd name="connsiteY14" fmla="*/ 791640 h 6858000"/>
              <a:gd name="connsiteX15" fmla="*/ 3954305 w 4572000"/>
              <a:gd name="connsiteY15" fmla="*/ 1409335 h 6858000"/>
              <a:gd name="connsiteX16" fmla="*/ 0 w 4572000"/>
              <a:gd name="connsiteY16" fmla="*/ 0 h 6858000"/>
              <a:gd name="connsiteX17" fmla="*/ 2377579 w 4572000"/>
              <a:gd name="connsiteY17" fmla="*/ 0 h 6858000"/>
              <a:gd name="connsiteX18" fmla="*/ 4572000 w 4572000"/>
              <a:gd name="connsiteY18" fmla="*/ 2194422 h 6858000"/>
              <a:gd name="connsiteX19" fmla="*/ 4572000 w 4572000"/>
              <a:gd name="connsiteY19" fmla="*/ 2369808 h 6858000"/>
              <a:gd name="connsiteX20" fmla="*/ 3367430 w 4572000"/>
              <a:gd name="connsiteY20" fmla="*/ 3574379 h 6858000"/>
              <a:gd name="connsiteX21" fmla="*/ 0 w 4572000"/>
              <a:gd name="connsiteY21" fmla="*/ 2069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572000" h="6858000">
                <a:moveTo>
                  <a:pt x="0" y="5878178"/>
                </a:moveTo>
                <a:lnTo>
                  <a:pt x="979822" y="6858000"/>
                </a:lnTo>
                <a:lnTo>
                  <a:pt x="0" y="6858000"/>
                </a:lnTo>
                <a:close/>
                <a:moveTo>
                  <a:pt x="0" y="3126259"/>
                </a:moveTo>
                <a:lnTo>
                  <a:pt x="3731740" y="6858000"/>
                </a:lnTo>
                <a:lnTo>
                  <a:pt x="1147214" y="6858000"/>
                </a:lnTo>
                <a:lnTo>
                  <a:pt x="0" y="5710786"/>
                </a:lnTo>
                <a:close/>
                <a:moveTo>
                  <a:pt x="0" y="374341"/>
                </a:moveTo>
                <a:lnTo>
                  <a:pt x="4572000" y="4946341"/>
                </a:lnTo>
                <a:lnTo>
                  <a:pt x="4572000" y="5115784"/>
                </a:lnTo>
                <a:lnTo>
                  <a:pt x="3364458" y="6323326"/>
                </a:lnTo>
                <a:lnTo>
                  <a:pt x="0" y="2958867"/>
                </a:lnTo>
                <a:close/>
                <a:moveTo>
                  <a:pt x="2544970" y="0"/>
                </a:moveTo>
                <a:lnTo>
                  <a:pt x="4572000" y="0"/>
                </a:lnTo>
                <a:lnTo>
                  <a:pt x="4572000" y="791640"/>
                </a:lnTo>
                <a:lnTo>
                  <a:pt x="3954305" y="1409335"/>
                </a:lnTo>
                <a:close/>
                <a:moveTo>
                  <a:pt x="0" y="0"/>
                </a:moveTo>
                <a:lnTo>
                  <a:pt x="2377579" y="0"/>
                </a:lnTo>
                <a:lnTo>
                  <a:pt x="4572000" y="2194422"/>
                </a:lnTo>
                <a:lnTo>
                  <a:pt x="4572000" y="2369808"/>
                </a:lnTo>
                <a:lnTo>
                  <a:pt x="3367430" y="3574379"/>
                </a:lnTo>
                <a:lnTo>
                  <a:pt x="0" y="206949"/>
                </a:lnTo>
                <a:close/>
              </a:path>
            </a:pathLst>
          </a:custGeom>
        </p:spPr>
      </p:pic>
      <p:sp>
        <p:nvSpPr>
          <p:cNvPr id="12" name="Title 6"/>
          <p:cNvSpPr txBox="1"/>
          <p:nvPr>
            <p:custDataLst>
              <p:tags r:id="rId6"/>
            </p:custDataLst>
          </p:nvPr>
        </p:nvSpPr>
        <p:spPr>
          <a:xfrm>
            <a:off x="6343716" y="609480"/>
            <a:ext cx="5086375" cy="5599443"/>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数据集</a:t>
            </a:r>
            <a:endPar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我们使用的主要数据集是</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MNIST</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，一个包含70,000个手写数字图像的标准数据集。每个图像是一个</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28x28</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像素的灰度图像，表示数字0到9。同时，为丰富数据集，我们采取了</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反色处理</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，共计</a:t>
            </a:r>
            <a:r>
              <a:rPr altLang="zh-CN"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70000</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个数据集</a:t>
            </a:r>
            <a:endPar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问题转换</a:t>
            </a:r>
            <a:endPar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课程要求包括将MNIST数据集中的白底黑字图像转换为黑底白字图像，并将这些转换后的图像与原图混合，形成一个新的数据集。这种变换是为了增加模型</a:t>
            </a:r>
            <a:r>
              <a:rPr lang="zh-CN" altLang="en-US" sz="2000" spc="120">
                <a:ln w="3175">
                  <a:noFill/>
                  <a:prstDash val="dash"/>
                </a:ln>
                <a:solidFill>
                  <a:srgbClr val="FF0000"/>
                </a:solidFill>
                <a:uFillTx/>
                <a:latin typeface="微软雅黑" panose="020B0503020204020204" charset="-122"/>
                <a:ea typeface="微软雅黑" panose="020B0503020204020204" charset="-122"/>
                <a:cs typeface="微软雅黑" panose="020B0503020204020204" charset="-122"/>
              </a:rPr>
              <a:t>处理不同背景和颜色方案的能力</a:t>
            </a: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，从而使模型更加健壮。</a:t>
            </a:r>
            <a:endPar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1" name="矩形 3"/>
          <p:cNvSpPr/>
          <p:nvPr>
            <p:custDataLst>
              <p:tags r:id="rId7"/>
            </p:custDataLst>
          </p:nvPr>
        </p:nvSpPr>
        <p:spPr>
          <a:xfrm>
            <a:off x="12039599" y="1523985"/>
            <a:ext cx="152401" cy="38100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5848733" y="2181976"/>
            <a:ext cx="655949" cy="1107996"/>
          </a:xfrm>
          <a:prstGeom prst="rect">
            <a:avLst/>
          </a:prstGeom>
          <a:noFill/>
        </p:spPr>
        <p:txBody>
          <a:bodyPr wrap="square" rtlCol="0">
            <a:normAutofit fontScale="97500"/>
          </a:bodyPr>
          <a:lstStyle/>
          <a:p>
            <a:r>
              <a:rPr lang="en-US" altLang="zh-CN" sz="6600" dirty="0">
                <a:solidFill>
                  <a:schemeClr val="dk1">
                    <a:lumMod val="85000"/>
                    <a:lumOff val="15000"/>
                  </a:schemeClr>
                </a:solidFill>
                <a:latin typeface="Arial" panose="020B0604020202020204" pitchFamily="34" charset="0"/>
                <a:ea typeface="微软雅黑" panose="020B0503020204020204" charset="-122"/>
                <a:cs typeface="Arial" panose="020B0604020202020204" pitchFamily="34" charset="0"/>
              </a:rPr>
              <a:t>4</a:t>
            </a:r>
            <a:endParaRPr lang="en-US" altLang="zh-CN" sz="6600" dirty="0">
              <a:solidFill>
                <a:schemeClr val="dk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title"/>
            <p:custDataLst>
              <p:tags r:id="rId2"/>
            </p:custDataLst>
          </p:nvPr>
        </p:nvSpPr>
        <p:spPr/>
        <p:txBody>
          <a:bodyPr/>
          <a:lstStyle/>
          <a:p>
            <a:pPr marL="0" indent="0" algn="ctr">
              <a:lnSpc>
                <a:spcPct val="100000"/>
              </a:lnSpc>
              <a:spcBef>
                <a:spcPts val="0"/>
              </a:spcBef>
              <a:spcAft>
                <a:spcPts val="0"/>
              </a:spcAft>
              <a:buSzPct val="100000"/>
              <a:buNone/>
            </a:pPr>
            <a:r>
              <a:rPr lang="zh-CN" altLang="en-US" sz="4000">
                <a:solidFill>
                  <a:schemeClr val="accent1"/>
                </a:solidFill>
                <a:sym typeface="+mn-ea"/>
              </a:rPr>
              <a:t>方法描述</a:t>
            </a:r>
            <a:endParaRPr lang="zh-CN" altLang="en-US" sz="4000">
              <a:solidFill>
                <a:schemeClr val="accent1"/>
              </a:solidFill>
              <a:sym typeface="+mn-ea"/>
            </a:endParaRPr>
          </a:p>
        </p:txBody>
      </p:sp>
      <p:sp>
        <p:nvSpPr>
          <p:cNvPr id="5" name="文本框 4"/>
          <p:cNvSpPr txBox="1"/>
          <p:nvPr>
            <p:custDataLst>
              <p:tags r:id="rId3"/>
            </p:custDataLst>
          </p:nvPr>
        </p:nvSpPr>
        <p:spPr>
          <a:xfrm>
            <a:off x="5577367" y="1958149"/>
            <a:ext cx="1427629" cy="306705"/>
          </a:xfrm>
          <a:prstGeom prst="rect">
            <a:avLst/>
          </a:prstGeom>
          <a:noFill/>
        </p:spPr>
        <p:txBody>
          <a:bodyPr wrap="square" rtlCol="0">
            <a:normAutofit/>
          </a:bodyPr>
          <a:lstStyle/>
          <a:p>
            <a:pPr algn="ctr"/>
            <a:r>
              <a:rPr lang="en-US" altLang="zh-CN" sz="1400" kern="2600" spc="2000">
                <a:solidFill>
                  <a:schemeClr val="dk1"/>
                </a:solidFill>
                <a:uFillTx/>
                <a:latin typeface="Arial" panose="020B0604020202020204" pitchFamily="34" charset="0"/>
                <a:ea typeface="微软雅黑" panose="020B0503020204020204" charset="-122"/>
                <a:cs typeface="Arial" panose="020B0604020202020204" pitchFamily="34" charset="0"/>
              </a:rPr>
              <a:t>ONE</a:t>
            </a:r>
            <a:endParaRPr lang="en-US" altLang="zh-CN" sz="1400" kern="2600" spc="2000">
              <a:solidFill>
                <a:schemeClr val="dk1"/>
              </a:solidFill>
              <a:uFillTx/>
              <a:latin typeface="Arial" panose="020B0604020202020204" pitchFamily="34" charset="0"/>
              <a:ea typeface="微软雅黑" panose="020B0503020204020204" charset="-122"/>
              <a:cs typeface="Arial" panose="020B0604020202020204" pitchFamily="34" charset="0"/>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5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5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6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7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8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8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8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8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9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9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9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9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207.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2.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22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0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0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1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1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1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31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1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1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1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2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2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2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32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2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2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2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2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2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3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3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3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33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3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3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3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3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4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4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4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3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34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34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34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4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5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5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35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35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3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35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5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5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6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6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6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367.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36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37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37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7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7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7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7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2.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383.xml><?xml version="1.0" encoding="utf-8"?>
<p:tagLst xmlns:p="http://schemas.openxmlformats.org/presentationml/2006/main">
  <p:tag name="KSO_WM_UNIT_ISCONTENTSTITLE" val="0"/>
  <p:tag name="KSO_WM_UNIT_ISNUMDGMTITLE" val="0"/>
  <p:tag name="KSO_WM_UNIT_PRESET_TEXT" val="极简大气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45_1*a*1"/>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384.xml><?xml version="1.0" encoding="utf-8"?>
<p:tagLst xmlns:p="http://schemas.openxmlformats.org/presentationml/2006/main">
  <p:tag name="KSO_WM_UNIT_ISCONTENTSTITLE" val="0"/>
  <p:tag name="KSO_WM_UNIT_ISNUMDGMTITLE" val="0"/>
  <p:tag name="KSO_WM_UNIT_PRESET_TEXT" val="汇报日期"/>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3"/>
  <p:tag name="KSO_WM_UNIT_ID" val="custom20202545_1*b*3"/>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385.xml><?xml version="1.0" encoding="utf-8"?>
<p:tagLst xmlns:p="http://schemas.openxmlformats.org/presentationml/2006/main">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545"/>
  <p:tag name="KSO_WM_SLIDE_LAYOUT" val="a_b"/>
  <p:tag name="KSO_WM_SLIDE_LAYOUT_CNT" val="1_3"/>
  <p:tag name="KSO_WM_UNIT_SHOW_EDIT_AREA_INDICATION" val="1"/>
  <p:tag name="KSO_WM_TEMPLATE_THUMBS_INDEX" val="1、2、6、7、9、11、14、15"/>
  <p:tag name="KSO_WM_TEMPLATE_TOPIC_ID" val="2869567"/>
  <p:tag name="KSO_WM_TEMPLATE_OUTLINE_ID" val="15"/>
  <p:tag name="KSO_WM_TEMPLATE_SCENE_ID" val="1"/>
  <p:tag name="KSO_WM_TEMPLATE_JOB_ID" val="2"/>
  <p:tag name="KSO_WM_TEMPLATE_TOPIC_DEFAULT" val="1"/>
  <p:tag name="KSO_WM_TEMPLATE_MASTER_THUMB_INDEX" val="12"/>
</p:tagLst>
</file>

<file path=ppt/tags/tag3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i*1"/>
  <p:tag name="KSO_WM_TEMPLATE_CATEGORY" val="diagram"/>
  <p:tag name="KSO_WM_TEMPLATE_INDEX" val="20218117"/>
  <p:tag name="KSO_WM_UNIT_LAYERLEVEL" val="1"/>
  <p:tag name="KSO_WM_TAG_VERSION" val="1.0"/>
  <p:tag name="KSO_WM_BEAUTIFY_FLAG" val="#wm#"/>
  <p:tag name="KSO_WM_UNIT_TYPE" val="i"/>
  <p:tag name="KSO_WM_UNIT_INDEX"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b*1"/>
  <p:tag name="KSO_WM_TEMPLATE_CATEGORY" val="diagram"/>
  <p:tag name="KSO_WM_TEMPLATE_INDEX" val="20218117"/>
  <p:tag name="KSO_WM_UNIT_LAYERLEVEL" val="1"/>
  <p:tag name="KSO_WM_TAG_VERSION" val="1.0"/>
  <p:tag name="KSO_WM_BEAUTIFY_FLAG" val="#wm#"/>
  <p:tag name="KSO_WM_UNIT_ISCONTENTSTITLE" val="1"/>
  <p:tag name="KSO_WM_UNIT_NOCLEAR" val="0"/>
  <p:tag name="KSO_WM_UNIT_VALUE" val="7"/>
  <p:tag name="KSO_WM_UNIT_TYPE" val="b"/>
  <p:tag name="KSO_WM_UNIT_INDEX" val="1"/>
  <p:tag name="KSO_WM_UNIT_PRESET_TEXT" val="Contents"/>
  <p:tag name="KSO_WM_UNIT_ISNUMDGMTITLE" val="0"/>
  <p:tag name="KSO_WM_UNIT_TEXT_FILL_FORE_SCHEMECOLOR_INDEX_BRIGHTNESS" val="0"/>
  <p:tag name="KSO_WM_UNIT_TEXT_FILL_FORE_SCHEMECOLOR_INDEX" val="14"/>
  <p:tag name="KSO_WM_UNIT_TEXT_FILL_TYPE" val="1"/>
  <p:tag name="KSO_WM_UNIT_USESOURCEFORMAT_APPLY"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i*2"/>
  <p:tag name="KSO_WM_TEMPLATE_CATEGORY" val="diagram"/>
  <p:tag name="KSO_WM_TEMPLATE_INDEX" val="20218117"/>
  <p:tag name="KSO_WM_UNIT_LAYERLEVEL" val="1"/>
  <p:tag name="KSO_WM_TAG_VERSION" val="1.0"/>
  <p:tag name="KSO_WM_BEAUTIFY_FLAG" val="#wm#"/>
  <p:tag name="KSO_WM_UNIT_TYPE" val="i"/>
  <p:tag name="KSO_WM_UNIT_INDEX" val="2"/>
  <p:tag name="KSO_WM_UNIT_LINE_FORE_SCHEMECOLOR_INDEX_BRIGHTNESS" val="0"/>
  <p:tag name="KSO_WM_UNIT_LINE_FORE_SCHEMECOLOR_INDEX" val="14"/>
  <p:tag name="KSO_WM_UNIT_LINE_FILL_TYPE" val="2"/>
  <p:tag name="KSO_WM_UNIT_USESOURCEFORMAT_APPLY"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l_h_i*1_1_2"/>
  <p:tag name="KSO_WM_TEMPLATE_CATEGORY" val="diagram"/>
  <p:tag name="KSO_WM_TEMPLATE_INDEX" val="20218117"/>
  <p:tag name="KSO_WM_UNIT_LAYERLEVEL" val="1_1_1"/>
  <p:tag name="KSO_WM_TAG_VERSION" val="1.0"/>
  <p:tag name="KSO_WM_BEAUTIFY_FLAG" val="#wm#"/>
  <p:tag name="KSO_WM_UNIT_TYPE" val="l_h_i"/>
  <p:tag name="KSO_WM_UNIT_INDEX" val="1_1_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5"/>
  <p:tag name="KSO_WM_UNIT_TEXT_FILL_TYPE" val="1"/>
  <p:tag name="KSO_WM_UNIT_USESOURCEFORMAT_APPLY" val="1"/>
  <p:tag name="KSO_WM_DIAGRAM_VIRTUALLY_FRAME" val="{&quot;height&quot;:399.2640944881891,&quot;left&quot;:402.6971653543307,&quot;top&quot;:76.93590551181101,&quot;width&quot;:556.3528346456693}"/>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l_h_i*1_1_1"/>
  <p:tag name="KSO_WM_TEMPLATE_CATEGORY" val="diagram"/>
  <p:tag name="KSO_WM_TEMPLATE_INDEX" val="20218117"/>
  <p:tag name="KSO_WM_UNIT_LAYERLEVEL" val="1_1_1"/>
  <p:tag name="KSO_WM_TAG_VERSION" val="1.0"/>
  <p:tag name="KSO_WM_BEAUTIFY_FLAG" val="#wm#"/>
  <p:tag name="KSO_WM_UNIT_TYPE" val="l_h_i"/>
  <p:tag name="KSO_WM_UNIT_INDEX" val="1_1_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5"/>
  <p:tag name="KSO_WM_UNIT_TEXT_FILL_TYPE" val="1"/>
  <p:tag name="KSO_WM_UNIT_USESOURCEFORMAT_APPLY" val="1"/>
  <p:tag name="KSO_WM_DIAGRAM_VIRTUALLY_FRAME" val="{&quot;height&quot;:399.2640944881891,&quot;left&quot;:402.6971653543307,&quot;top&quot;:76.93590551181101,&quot;width&quot;:556.3528346456693}"/>
</p:tagLst>
</file>

<file path=ppt/tags/tag394.xml><?xml version="1.0" encoding="utf-8"?>
<p:tagLst xmlns:p="http://schemas.openxmlformats.org/presentationml/2006/main">
  <p:tag name="KSO_WM_TAG_VERSION" val="1.0"/>
  <p:tag name="KSO_WM_BEAUTIFY_FLAG" val="#wm#"/>
  <p:tag name="KSO_WM_UNIT_ISCONTENTSTITLE" val="0"/>
  <p:tag name="KSO_WM_UNIT_TYPE" val="l_h_a"/>
  <p:tag name="KSO_WM_UNIT_INDEX" val="1_1_1"/>
  <p:tag name="KSO_WM_UNIT_LAYERLEVEL" val="1_1_1"/>
  <p:tag name="KSO_WM_UNIT_HIGHLIGHT" val="0"/>
  <p:tag name="KSO_WM_UNIT_COMPATIBLE" val="0"/>
  <p:tag name="KSO_WM_TEMPLATE_CATEGORY" val="diagram"/>
  <p:tag name="KSO_WM_TEMPLATE_INDEX" val="20218117"/>
  <p:tag name="KSO_WM_DIAGRAM_GROUP_CODE" val="l1-1"/>
  <p:tag name="KSO_WM_UNIT_ID" val="diagram20218117_4*l_h_a*1_1_1"/>
  <p:tag name="KSO_WM_UNIT_NOCLEAR" val="0"/>
  <p:tag name="KSO_WM_UNIT_DIAGRAM_ISNUMVISUAL" val="0"/>
  <p:tag name="KSO_WM_UNIT_DIAGRAM_ISREFERUNIT" val="0"/>
  <p:tag name="KSO_WM_UNIT_PRESET_TEXT" val="添加标题"/>
  <p:tag name="KSO_WM_UNIT_TEXT_FILL_FORE_SCHEMECOLOR_INDEX" val="13"/>
  <p:tag name="KSO_WM_UNIT_TEXT_FILL_TYPE" val="1"/>
  <p:tag name="KSO_WM_UNIT_USESOURCEFORMAT_APPLY" val="1"/>
  <p:tag name="KSO_WM_UNIT_ISNUMDGMTITLE" val="0"/>
  <p:tag name="KSO_WM_DIAGRAM_VIRTUALLY_FRAME" val="{&quot;height&quot;:399.2640944881891,&quot;left&quot;:402.6971653543307,&quot;top&quot;:76.93590551181101,&quot;width&quot;:556.3528346456693}"/>
</p:tagLst>
</file>

<file path=ppt/tags/tag395.xml><?xml version="1.0" encoding="utf-8"?>
<p:tagLst xmlns:p="http://schemas.openxmlformats.org/presentationml/2006/main">
  <p:tag name="KSO_WM_TAG_VERSION" val="1.0"/>
  <p:tag name="KSO_WM_BEAUTIFY_FLAG" val="#wm#"/>
  <p:tag name="KSO_WM_UNIT_TYPE" val="l_h_f"/>
  <p:tag name="KSO_WM_UNIT_INDEX" val="1_1_1"/>
  <p:tag name="KSO_WM_UNIT_LAYERLEVEL" val="1_1_1"/>
  <p:tag name="KSO_WM_UNIT_HIGHLIGHT" val="0"/>
  <p:tag name="KSO_WM_UNIT_COMPATIBLE" val="0"/>
  <p:tag name="KSO_WM_TEMPLATE_CATEGORY" val="diagram"/>
  <p:tag name="KSO_WM_TEMPLATE_INDEX" val="20218117"/>
  <p:tag name="KSO_WM_DIAGRAM_GROUP_CODE" val="l1-1"/>
  <p:tag name="KSO_WM_UNIT_ID" val="diagram20218117_4*l_h_f*1_1_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 name="KSO_WM_UNIT_USESOURCEFORMAT_APPLY" val="1"/>
  <p:tag name="KSO_WM_UNIT_SUBTYPE" val="a"/>
  <p:tag name="KSO_WM_DIAGRAM_VIRTUALLY_FRAME" val="{&quot;height&quot;:399.2640944881891,&quot;left&quot;:402.6971653543307,&quot;top&quot;:76.93590551181101,&quot;width&quot;:556.3528346456693}"/>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l_h_i*1_2_2"/>
  <p:tag name="KSO_WM_TEMPLATE_CATEGORY" val="diagram"/>
  <p:tag name="KSO_WM_TEMPLATE_INDEX" val="20218117"/>
  <p:tag name="KSO_WM_UNIT_LAYERLEVEL" val="1_1_1"/>
  <p:tag name="KSO_WM_TAG_VERSION" val="1.0"/>
  <p:tag name="KSO_WM_BEAUTIFY_FLAG" val="#wm#"/>
  <p:tag name="KSO_WM_UNIT_TYPE" val="l_h_i"/>
  <p:tag name="KSO_WM_UNIT_INDEX" val="1_2_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5"/>
  <p:tag name="KSO_WM_UNIT_TEXT_FILL_TYPE" val="1"/>
  <p:tag name="KSO_WM_UNIT_USESOURCEFORMAT_APPLY" val="1"/>
  <p:tag name="KSO_WM_DIAGRAM_VIRTUALLY_FRAME" val="{&quot;height&quot;:399.2640944881891,&quot;left&quot;:402.6971653543307,&quot;top&quot;:76.93590551181101,&quot;width&quot;:556.3528346456693}"/>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l_h_i*1_2_1"/>
  <p:tag name="KSO_WM_TEMPLATE_CATEGORY" val="diagram"/>
  <p:tag name="KSO_WM_TEMPLATE_INDEX" val="20218117"/>
  <p:tag name="KSO_WM_UNIT_LAYERLEVEL" val="1_1_1"/>
  <p:tag name="KSO_WM_TAG_VERSION" val="1.0"/>
  <p:tag name="KSO_WM_BEAUTIFY_FLAG" val="#wm#"/>
  <p:tag name="KSO_WM_UNIT_TYPE" val="l_h_i"/>
  <p:tag name="KSO_WM_UNIT_INDEX" val="1_2_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5"/>
  <p:tag name="KSO_WM_UNIT_TEXT_FILL_TYPE" val="1"/>
  <p:tag name="KSO_WM_UNIT_USESOURCEFORMAT_APPLY" val="1"/>
  <p:tag name="KSO_WM_DIAGRAM_VIRTUALLY_FRAME" val="{&quot;height&quot;:399.2640944881891,&quot;left&quot;:402.6971653543307,&quot;top&quot;:76.93590551181101,&quot;width&quot;:556.3528346456693}"/>
</p:tagLst>
</file>

<file path=ppt/tags/tag398.xml><?xml version="1.0" encoding="utf-8"?>
<p:tagLst xmlns:p="http://schemas.openxmlformats.org/presentationml/2006/main">
  <p:tag name="KSO_WM_TAG_VERSION" val="1.0"/>
  <p:tag name="KSO_WM_BEAUTIFY_FLAG" val="#wm#"/>
  <p:tag name="KSO_WM_UNIT_ISCONTENTSTITLE" val="0"/>
  <p:tag name="KSO_WM_UNIT_TYPE" val="l_h_a"/>
  <p:tag name="KSO_WM_UNIT_INDEX" val="1_2_1"/>
  <p:tag name="KSO_WM_UNIT_LAYERLEVEL" val="1_1_1"/>
  <p:tag name="KSO_WM_UNIT_HIGHLIGHT" val="0"/>
  <p:tag name="KSO_WM_UNIT_COMPATIBLE" val="0"/>
  <p:tag name="KSO_WM_TEMPLATE_CATEGORY" val="diagram"/>
  <p:tag name="KSO_WM_TEMPLATE_INDEX" val="20218117"/>
  <p:tag name="KSO_WM_DIAGRAM_GROUP_CODE" val="l1-1"/>
  <p:tag name="KSO_WM_UNIT_ID" val="diagram20218117_4*l_h_a*1_2_1"/>
  <p:tag name="KSO_WM_UNIT_NOCLEAR" val="0"/>
  <p:tag name="KSO_WM_UNIT_DIAGRAM_ISNUMVISUAL" val="0"/>
  <p:tag name="KSO_WM_UNIT_DIAGRAM_ISREFERUNIT" val="0"/>
  <p:tag name="KSO_WM_UNIT_PRESET_TEXT" val="添加标题"/>
  <p:tag name="KSO_WM_UNIT_TEXT_FILL_FORE_SCHEMECOLOR_INDEX" val="13"/>
  <p:tag name="KSO_WM_UNIT_TEXT_FILL_TYPE" val="1"/>
  <p:tag name="KSO_WM_UNIT_USESOURCEFORMAT_APPLY" val="1"/>
  <p:tag name="KSO_WM_UNIT_ISNUMDGMTITLE" val="0"/>
  <p:tag name="KSO_WM_DIAGRAM_VIRTUALLY_FRAME" val="{&quot;height&quot;:399.2640944881891,&quot;left&quot;:402.6971653543307,&quot;top&quot;:76.93590551181101,&quot;width&quot;:556.3528346456693}"/>
</p:tagLst>
</file>

<file path=ppt/tags/tag399.xml><?xml version="1.0" encoding="utf-8"?>
<p:tagLst xmlns:p="http://schemas.openxmlformats.org/presentationml/2006/main">
  <p:tag name="KSO_WM_TAG_VERSION" val="1.0"/>
  <p:tag name="KSO_WM_BEAUTIFY_FLAG" val="#wm#"/>
  <p:tag name="KSO_WM_UNIT_TYPE" val="l_h_f"/>
  <p:tag name="KSO_WM_UNIT_INDEX" val="1_2_1"/>
  <p:tag name="KSO_WM_UNIT_LAYERLEVEL" val="1_1_1"/>
  <p:tag name="KSO_WM_UNIT_HIGHLIGHT" val="0"/>
  <p:tag name="KSO_WM_UNIT_COMPATIBLE" val="0"/>
  <p:tag name="KSO_WM_TEMPLATE_CATEGORY" val="diagram"/>
  <p:tag name="KSO_WM_TEMPLATE_INDEX" val="20218117"/>
  <p:tag name="KSO_WM_DIAGRAM_GROUP_CODE" val="l1-1"/>
  <p:tag name="KSO_WM_UNIT_ID" val="diagram20218117_4*l_h_f*1_2_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 name="KSO_WM_UNIT_USESOURCEFORMAT_APPLY" val="1"/>
  <p:tag name="KSO_WM_UNIT_SUBTYPE" val="a"/>
  <p:tag name="KSO_WM_DIAGRAM_VIRTUALLY_FRAME" val="{&quot;height&quot;:399.2640944881891,&quot;left&quot;:402.6971653543307,&quot;top&quot;:76.93590551181101,&quot;width&quot;:556.352834645669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l_h_i*1_3_2"/>
  <p:tag name="KSO_WM_TEMPLATE_CATEGORY" val="diagram"/>
  <p:tag name="KSO_WM_TEMPLATE_INDEX" val="20218117"/>
  <p:tag name="KSO_WM_UNIT_LAYERLEVEL" val="1_1_1"/>
  <p:tag name="KSO_WM_TAG_VERSION" val="1.0"/>
  <p:tag name="KSO_WM_BEAUTIFY_FLAG" val="#wm#"/>
  <p:tag name="KSO_WM_UNIT_TYPE" val="l_h_i"/>
  <p:tag name="KSO_WM_UNIT_INDEX" val="1_3_2"/>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5"/>
  <p:tag name="KSO_WM_UNIT_TEXT_FILL_TYPE" val="1"/>
  <p:tag name="KSO_WM_UNIT_USESOURCEFORMAT_APPLY" val="1"/>
  <p:tag name="KSO_WM_DIAGRAM_VIRTUALLY_FRAME" val="{&quot;height&quot;:399.2640944881891,&quot;left&quot;:402.6971653543307,&quot;top&quot;:76.93590551181101,&quot;width&quot;:556.3528346456693}"/>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l_h_i*1_3_1"/>
  <p:tag name="KSO_WM_TEMPLATE_CATEGORY" val="diagram"/>
  <p:tag name="KSO_WM_TEMPLATE_INDEX" val="20218117"/>
  <p:tag name="KSO_WM_UNIT_LAYERLEVEL" val="1_1_1"/>
  <p:tag name="KSO_WM_TAG_VERSION" val="1.0"/>
  <p:tag name="KSO_WM_BEAUTIFY_FLAG" val="#wm#"/>
  <p:tag name="KSO_WM_UNIT_TYPE" val="l_h_i"/>
  <p:tag name="KSO_WM_UNIT_INDEX" val="1_3_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5"/>
  <p:tag name="KSO_WM_UNIT_TEXT_FILL_TYPE" val="1"/>
  <p:tag name="KSO_WM_UNIT_USESOURCEFORMAT_APPLY" val="1"/>
  <p:tag name="KSO_WM_DIAGRAM_VIRTUALLY_FRAME" val="{&quot;height&quot;:399.2640944881891,&quot;left&quot;:402.6971653543307,&quot;top&quot;:76.93590551181101,&quot;width&quot;:556.3528346456693}"/>
</p:tagLst>
</file>

<file path=ppt/tags/tag402.xml><?xml version="1.0" encoding="utf-8"?>
<p:tagLst xmlns:p="http://schemas.openxmlformats.org/presentationml/2006/main">
  <p:tag name="KSO_WM_TAG_VERSION" val="1.0"/>
  <p:tag name="KSO_WM_BEAUTIFY_FLAG" val="#wm#"/>
  <p:tag name="KSO_WM_UNIT_ISCONTENTSTITLE" val="0"/>
  <p:tag name="KSO_WM_UNIT_TYPE" val="l_h_a"/>
  <p:tag name="KSO_WM_UNIT_INDEX" val="1_3_1"/>
  <p:tag name="KSO_WM_UNIT_LAYERLEVEL" val="1_1_1"/>
  <p:tag name="KSO_WM_UNIT_HIGHLIGHT" val="0"/>
  <p:tag name="KSO_WM_UNIT_COMPATIBLE" val="0"/>
  <p:tag name="KSO_WM_TEMPLATE_CATEGORY" val="diagram"/>
  <p:tag name="KSO_WM_TEMPLATE_INDEX" val="20218117"/>
  <p:tag name="KSO_WM_DIAGRAM_GROUP_CODE" val="l1-1"/>
  <p:tag name="KSO_WM_UNIT_ID" val="diagram20218117_4*l_h_a*1_3_1"/>
  <p:tag name="KSO_WM_UNIT_NOCLEAR" val="0"/>
  <p:tag name="KSO_WM_UNIT_DIAGRAM_ISNUMVISUAL" val="0"/>
  <p:tag name="KSO_WM_UNIT_DIAGRAM_ISREFERUNIT" val="0"/>
  <p:tag name="KSO_WM_UNIT_PRESET_TEXT" val="添加标题"/>
  <p:tag name="KSO_WM_UNIT_TEXT_FILL_FORE_SCHEMECOLOR_INDEX" val="13"/>
  <p:tag name="KSO_WM_UNIT_TEXT_FILL_TYPE" val="1"/>
  <p:tag name="KSO_WM_UNIT_USESOURCEFORMAT_APPLY" val="1"/>
  <p:tag name="KSO_WM_UNIT_ISNUMDGMTITLE" val="0"/>
  <p:tag name="KSO_WM_DIAGRAM_VIRTUALLY_FRAME" val="{&quot;height&quot;:399.2640944881891,&quot;left&quot;:402.6971653543307,&quot;top&quot;:76.93590551181101,&quot;width&quot;:556.3528346456693}"/>
</p:tagLst>
</file>

<file path=ppt/tags/tag403.xml><?xml version="1.0" encoding="utf-8"?>
<p:tagLst xmlns:p="http://schemas.openxmlformats.org/presentationml/2006/main">
  <p:tag name="KSO_WM_TAG_VERSION" val="1.0"/>
  <p:tag name="KSO_WM_BEAUTIFY_FLAG" val="#wm#"/>
  <p:tag name="KSO_WM_UNIT_TYPE" val="l_h_f"/>
  <p:tag name="KSO_WM_UNIT_INDEX" val="1_3_1"/>
  <p:tag name="KSO_WM_UNIT_LAYERLEVEL" val="1_1_1"/>
  <p:tag name="KSO_WM_UNIT_HIGHLIGHT" val="0"/>
  <p:tag name="KSO_WM_UNIT_COMPATIBLE" val="0"/>
  <p:tag name="KSO_WM_TEMPLATE_CATEGORY" val="diagram"/>
  <p:tag name="KSO_WM_TEMPLATE_INDEX" val="20218117"/>
  <p:tag name="KSO_WM_DIAGRAM_GROUP_CODE" val="l1-1"/>
  <p:tag name="KSO_WM_UNIT_ID" val="diagram20218117_4*l_h_f*1_3_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 name="KSO_WM_UNIT_USESOURCEFORMAT_APPLY" val="1"/>
  <p:tag name="KSO_WM_UNIT_SUBTYPE" val="a"/>
  <p:tag name="KSO_WM_DIAGRAM_VIRTUALLY_FRAME" val="{&quot;height&quot;:399.2640944881891,&quot;left&quot;:402.6971653543307,&quot;top&quot;:76.93590551181101,&quot;width&quot;:556.3528346456693}"/>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l_h_i*1_4_2"/>
  <p:tag name="KSO_WM_TEMPLATE_CATEGORY" val="diagram"/>
  <p:tag name="KSO_WM_TEMPLATE_INDEX" val="20218117"/>
  <p:tag name="KSO_WM_UNIT_LAYERLEVEL" val="1_1_1"/>
  <p:tag name="KSO_WM_TAG_VERSION" val="1.0"/>
  <p:tag name="KSO_WM_BEAUTIFY_FLAG" val="#wm#"/>
  <p:tag name="KSO_WM_UNIT_TYPE" val="l_h_i"/>
  <p:tag name="KSO_WM_UNIT_INDEX" val="1_4_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5"/>
  <p:tag name="KSO_WM_UNIT_TEXT_FILL_TYPE" val="1"/>
  <p:tag name="KSO_WM_UNIT_USESOURCEFORMAT_APPLY" val="1"/>
  <p:tag name="KSO_WM_DIAGRAM_VIRTUALLY_FRAME" val="{&quot;height&quot;:399.2640944881891,&quot;left&quot;:402.6971653543307,&quot;top&quot;:76.93590551181101,&quot;width&quot;:556.3528346456693}"/>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l_h_i*1_4_1"/>
  <p:tag name="KSO_WM_TEMPLATE_CATEGORY" val="diagram"/>
  <p:tag name="KSO_WM_TEMPLATE_INDEX" val="20218117"/>
  <p:tag name="KSO_WM_UNIT_LAYERLEVEL" val="1_1_1"/>
  <p:tag name="KSO_WM_TAG_VERSION" val="1.0"/>
  <p:tag name="KSO_WM_BEAUTIFY_FLAG" val="#wm#"/>
  <p:tag name="KSO_WM_UNIT_TYPE" val="l_h_i"/>
  <p:tag name="KSO_WM_UNIT_INDEX" val="1_4_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5"/>
  <p:tag name="KSO_WM_UNIT_TEXT_FILL_TYPE" val="1"/>
  <p:tag name="KSO_WM_UNIT_USESOURCEFORMAT_APPLY" val="1"/>
  <p:tag name="KSO_WM_DIAGRAM_VIRTUALLY_FRAME" val="{&quot;height&quot;:399.2640944881891,&quot;left&quot;:402.6971653543307,&quot;top&quot;:76.93590551181101,&quot;width&quot;:556.3528346456693}"/>
</p:tagLst>
</file>

<file path=ppt/tags/tag406.xml><?xml version="1.0" encoding="utf-8"?>
<p:tagLst xmlns:p="http://schemas.openxmlformats.org/presentationml/2006/main">
  <p:tag name="KSO_WM_TAG_VERSION" val="1.0"/>
  <p:tag name="KSO_WM_BEAUTIFY_FLAG" val="#wm#"/>
  <p:tag name="KSO_WM_UNIT_ISCONTENTSTITLE" val="0"/>
  <p:tag name="KSO_WM_UNIT_TYPE" val="l_h_a"/>
  <p:tag name="KSO_WM_UNIT_INDEX" val="1_4_1"/>
  <p:tag name="KSO_WM_UNIT_LAYERLEVEL" val="1_1_1"/>
  <p:tag name="KSO_WM_UNIT_HIGHLIGHT" val="0"/>
  <p:tag name="KSO_WM_UNIT_COMPATIBLE" val="0"/>
  <p:tag name="KSO_WM_TEMPLATE_CATEGORY" val="diagram"/>
  <p:tag name="KSO_WM_TEMPLATE_INDEX" val="20218117"/>
  <p:tag name="KSO_WM_DIAGRAM_GROUP_CODE" val="l1-1"/>
  <p:tag name="KSO_WM_UNIT_ID" val="diagram20218117_4*l_h_a*1_4_1"/>
  <p:tag name="KSO_WM_UNIT_NOCLEAR" val="0"/>
  <p:tag name="KSO_WM_UNIT_DIAGRAM_ISNUMVISUAL" val="0"/>
  <p:tag name="KSO_WM_UNIT_DIAGRAM_ISREFERUNIT" val="0"/>
  <p:tag name="KSO_WM_UNIT_PRESET_TEXT" val="添加标题"/>
  <p:tag name="KSO_WM_UNIT_TEXT_FILL_FORE_SCHEMECOLOR_INDEX" val="13"/>
  <p:tag name="KSO_WM_UNIT_TEXT_FILL_TYPE" val="1"/>
  <p:tag name="KSO_WM_UNIT_USESOURCEFORMAT_APPLY" val="1"/>
  <p:tag name="KSO_WM_UNIT_ISNUMDGMTITLE" val="0"/>
  <p:tag name="KSO_WM_DIAGRAM_VIRTUALLY_FRAME" val="{&quot;height&quot;:399.2640944881891,&quot;left&quot;:402.6971653543307,&quot;top&quot;:76.93590551181101,&quot;width&quot;:556.3528346456693}"/>
</p:tagLst>
</file>

<file path=ppt/tags/tag407.xml><?xml version="1.0" encoding="utf-8"?>
<p:tagLst xmlns:p="http://schemas.openxmlformats.org/presentationml/2006/main">
  <p:tag name="KSO_WM_TAG_VERSION" val="1.0"/>
  <p:tag name="KSO_WM_BEAUTIFY_FLAG" val="#wm#"/>
  <p:tag name="KSO_WM_UNIT_TYPE" val="l_h_f"/>
  <p:tag name="KSO_WM_UNIT_INDEX" val="1_4_1"/>
  <p:tag name="KSO_WM_UNIT_LAYERLEVEL" val="1_1_1"/>
  <p:tag name="KSO_WM_UNIT_HIGHLIGHT" val="0"/>
  <p:tag name="KSO_WM_UNIT_COMPATIBLE" val="0"/>
  <p:tag name="KSO_WM_TEMPLATE_CATEGORY" val="diagram"/>
  <p:tag name="KSO_WM_TEMPLATE_INDEX" val="20218117"/>
  <p:tag name="KSO_WM_DIAGRAM_GROUP_CODE" val="l1-1"/>
  <p:tag name="KSO_WM_UNIT_ID" val="diagram20218117_4*l_h_f*1_4_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 name="KSO_WM_UNIT_USESOURCEFORMAT_APPLY" val="1"/>
  <p:tag name="KSO_WM_UNIT_SUBTYPE" val="a"/>
  <p:tag name="KSO_WM_DIAGRAM_VIRTUALLY_FRAME" val="{&quot;height&quot;:399.2640944881891,&quot;left&quot;:402.6971653543307,&quot;top&quot;:76.93590551181101,&quot;width&quot;:556.3528346456693}"/>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l_h_i*1_5_2"/>
  <p:tag name="KSO_WM_TEMPLATE_CATEGORY" val="diagram"/>
  <p:tag name="KSO_WM_TEMPLATE_INDEX" val="20218117"/>
  <p:tag name="KSO_WM_UNIT_LAYERLEVEL" val="1_1_1"/>
  <p:tag name="KSO_WM_TAG_VERSION" val="1.0"/>
  <p:tag name="KSO_WM_BEAUTIFY_FLAG" val="#wm#"/>
  <p:tag name="KSO_WM_UNIT_TYPE" val="l_h_i"/>
  <p:tag name="KSO_WM_UNIT_INDEX" val="1_5_2"/>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5"/>
  <p:tag name="KSO_WM_UNIT_TEXT_FILL_TYPE" val="1"/>
  <p:tag name="KSO_WM_UNIT_USESOURCEFORMAT_APPLY" val="1"/>
  <p:tag name="KSO_WM_DIAGRAM_VIRTUALLY_FRAME" val="{&quot;height&quot;:399.2640944881891,&quot;left&quot;:402.6971653543307,&quot;top&quot;:76.93590551181101,&quot;width&quot;:556.3528346456693}"/>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l_h_i*1_5_1"/>
  <p:tag name="KSO_WM_TEMPLATE_CATEGORY" val="diagram"/>
  <p:tag name="KSO_WM_TEMPLATE_INDEX" val="20218117"/>
  <p:tag name="KSO_WM_UNIT_LAYERLEVEL" val="1_1_1"/>
  <p:tag name="KSO_WM_TAG_VERSION" val="1.0"/>
  <p:tag name="KSO_WM_BEAUTIFY_FLAG" val="#wm#"/>
  <p:tag name="KSO_WM_UNIT_TYPE" val="l_h_i"/>
  <p:tag name="KSO_WM_UNIT_INDEX" val="1_5_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5"/>
  <p:tag name="KSO_WM_UNIT_TEXT_FILL_TYPE" val="1"/>
  <p:tag name="KSO_WM_UNIT_USESOURCEFORMAT_APPLY" val="1"/>
  <p:tag name="KSO_WM_DIAGRAM_VIRTUALLY_FRAME" val="{&quot;height&quot;:399.2640944881891,&quot;left&quot;:402.6971653543307,&quot;top&quot;:76.93590551181101,&quot;width&quot;:556.352834645669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TAG_VERSION" val="1.0"/>
  <p:tag name="KSO_WM_BEAUTIFY_FLAG" val="#wm#"/>
  <p:tag name="KSO_WM_UNIT_ISCONTENTSTITLE" val="0"/>
  <p:tag name="KSO_WM_UNIT_TYPE" val="l_h_a"/>
  <p:tag name="KSO_WM_UNIT_INDEX" val="1_5_1"/>
  <p:tag name="KSO_WM_UNIT_LAYERLEVEL" val="1_1_1"/>
  <p:tag name="KSO_WM_UNIT_HIGHLIGHT" val="0"/>
  <p:tag name="KSO_WM_UNIT_COMPATIBLE" val="0"/>
  <p:tag name="KSO_WM_TEMPLATE_CATEGORY" val="diagram"/>
  <p:tag name="KSO_WM_TEMPLATE_INDEX" val="20218117"/>
  <p:tag name="KSO_WM_DIAGRAM_GROUP_CODE" val="l1-1"/>
  <p:tag name="KSO_WM_UNIT_ID" val="diagram20218117_4*l_h_a*1_5_1"/>
  <p:tag name="KSO_WM_UNIT_NOCLEAR" val="0"/>
  <p:tag name="KSO_WM_UNIT_DIAGRAM_ISNUMVISUAL" val="0"/>
  <p:tag name="KSO_WM_UNIT_DIAGRAM_ISREFERUNIT" val="0"/>
  <p:tag name="KSO_WM_UNIT_PRESET_TEXT" val="添加标题"/>
  <p:tag name="KSO_WM_UNIT_TEXT_FILL_FORE_SCHEMECOLOR_INDEX" val="13"/>
  <p:tag name="KSO_WM_UNIT_TEXT_FILL_TYPE" val="1"/>
  <p:tag name="KSO_WM_UNIT_USESOURCEFORMAT_APPLY" val="1"/>
  <p:tag name="KSO_WM_UNIT_ISNUMDGMTITLE" val="0"/>
  <p:tag name="KSO_WM_DIAGRAM_VIRTUALLY_FRAME" val="{&quot;height&quot;:399.2640944881891,&quot;left&quot;:402.6971653543307,&quot;top&quot;:76.93590551181101,&quot;width&quot;:556.3528346456693}"/>
</p:tagLst>
</file>

<file path=ppt/tags/tag411.xml><?xml version="1.0" encoding="utf-8"?>
<p:tagLst xmlns:p="http://schemas.openxmlformats.org/presentationml/2006/main">
  <p:tag name="KSO_WM_TAG_VERSION" val="1.0"/>
  <p:tag name="KSO_WM_BEAUTIFY_FLAG" val="#wm#"/>
  <p:tag name="KSO_WM_UNIT_TYPE" val="l_h_f"/>
  <p:tag name="KSO_WM_UNIT_INDEX" val="1_5_1"/>
  <p:tag name="KSO_WM_UNIT_LAYERLEVEL" val="1_1_1"/>
  <p:tag name="KSO_WM_UNIT_HIGHLIGHT" val="0"/>
  <p:tag name="KSO_WM_UNIT_COMPATIBLE" val="0"/>
  <p:tag name="KSO_WM_TEMPLATE_CATEGORY" val="diagram"/>
  <p:tag name="KSO_WM_TEMPLATE_INDEX" val="20218117"/>
  <p:tag name="KSO_WM_DIAGRAM_GROUP_CODE" val="l1-1"/>
  <p:tag name="KSO_WM_UNIT_ID" val="diagram20218117_4*l_h_f*1_5_1"/>
  <p:tag name="KSO_WM_UNIT_NOCLEAR" val="0"/>
  <p:tag name="KSO_WM_UNIT_DIAGRAM_ISNUMVISUAL" val="0"/>
  <p:tag name="KSO_WM_UNIT_DIAGRAM_ISREFERUNIT" val="0"/>
  <p:tag name="KSO_WM_UNIT_PRESET_TEXT" val="单击此处添加文本具体内容"/>
  <p:tag name="KSO_WM_UNIT_TEXT_FILL_FORE_SCHEMECOLOR_INDEX" val="13"/>
  <p:tag name="KSO_WM_UNIT_TEXT_FILL_TYPE" val="1"/>
  <p:tag name="KSO_WM_UNIT_USESOURCEFORMAT_APPLY" val="1"/>
  <p:tag name="KSO_WM_UNIT_SUBTYPE" val="a"/>
  <p:tag name="KSO_WM_DIAGRAM_VIRTUALLY_FRAME" val="{&quot;height&quot;:399.2640944881891,&quot;left&quot;:402.6971653543307,&quot;top&quot;:76.93590551181101,&quot;width&quot;:556.3528346456693}"/>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18117_4*a*1"/>
  <p:tag name="KSO_WM_TEMPLATE_CATEGORY" val="diagram"/>
  <p:tag name="KSO_WM_TEMPLATE_INDEX" val="20218117"/>
  <p:tag name="KSO_WM_UNIT_LAYERLEVEL" val="1"/>
  <p:tag name="KSO_WM_TAG_VERSION" val="1.0"/>
  <p:tag name="KSO_WM_BEAUTIFY_FLAG" val="#wm#"/>
  <p:tag name="KSO_WM_UNIT_ISCONTENTSTITLE" val="1"/>
  <p:tag name="KSO_WM_UNIT_NOCLEAR" val="0"/>
  <p:tag name="KSO_WM_UNIT_VALUE" val="3"/>
  <p:tag name="KSO_WM_UNIT_TYPE" val="a"/>
  <p:tag name="KSO_WM_UNIT_INDEX" val="1"/>
  <p:tag name="KSO_WM_UNIT_PRESET_TEXT" val="目 录"/>
  <p:tag name="KSO_WM_UNIT_ISNUMDGMTITLE" val="0"/>
  <p:tag name="KSO_WM_UNIT_TEXT_FILL_FORE_SCHEMECOLOR_INDEX_BRIGHTNESS" val="0"/>
  <p:tag name="KSO_WM_UNIT_TEXT_FILL_FORE_SCHEMECOLOR_INDEX" val="14"/>
  <p:tag name="KSO_WM_UNIT_TEXT_FILL_TYPE" val="1"/>
  <p:tag name="KSO_WM_UNIT_USESOURCEFORMAT_APPLY" val="1"/>
</p:tagLst>
</file>

<file path=ppt/tags/tag413.xml><?xml version="1.0" encoding="utf-8"?>
<p:tagLst xmlns:p="http://schemas.openxmlformats.org/presentationml/2006/main">
  <p:tag name="KSO_WM_SLIDE_ID" val="diagram20218117_4"/>
  <p:tag name="KSO_WM_TEMPLATE_SUBCATEGORY" val="0"/>
  <p:tag name="KSO_WM_TEMPLATE_MASTER_TYPE" val="0"/>
  <p:tag name="KSO_WM_TEMPLATE_COLOR_TYPE" val="1"/>
  <p:tag name="KSO_WM_SLIDE_TYPE" val="contents"/>
  <p:tag name="KSO_WM_SLIDE_SUBTYPE" val="diag"/>
  <p:tag name="KSO_WM_SLIDE_ITEM_CNT" val="5"/>
  <p:tag name="KSO_WM_SLIDE_INDEX" val="4"/>
  <p:tag name="KSO_WM_DIAGRAM_GROUP_CODE" val="l1-1"/>
  <p:tag name="KSO_WM_SLIDE_DIAGTYPE" val="l"/>
  <p:tag name="KSO_WM_TAG_VERSION" val="1.0"/>
  <p:tag name="KSO_WM_BEAUTIFY_FLAG" val="#wm#"/>
  <p:tag name="KSO_WM_TEMPLATE_CATEGORY" val="diagram"/>
  <p:tag name="KSO_WM_TEMPLATE_INDEX" val="20218117"/>
  <p:tag name="KSO_WM_SLIDE_LAYOUT" val="a_b_l"/>
  <p:tag name="KSO_WM_SLIDE_LAYOUT_CNT" val="1_1_1"/>
  <p:tag name="KSO_WM_SLIDE_BK_DARK_LIGHT" val="2"/>
  <p:tag name="KSO_WM_SLIDE_BACKGROUND_TYPE" val="general"/>
</p:tagLst>
</file>

<file path=ppt/tags/tag414.xml><?xml version="1.0" encoding="utf-8"?>
<p:tagLst xmlns:p="http://schemas.openxmlformats.org/presentationml/2006/main">
  <p:tag name="KSO_WM_UNIT_PRESET_TEXT" val="1"/>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41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417.xml><?xml version="1.0" encoding="utf-8"?>
<p:tagLst xmlns:p="http://schemas.openxmlformats.org/presentationml/2006/main">
  <p:tag name="KSO_WM_BEAUTIFY_FLAG" val="#wm#"/>
  <p:tag name="KSO_WM_TEMPLATE_CATEGORY" val="custom"/>
  <p:tag name="KSO_WM_TEMPLATE_INDEX" val="20202545"/>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41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1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1.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4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3.xml><?xml version="1.0" encoding="utf-8"?>
<p:tagLst xmlns:p="http://schemas.openxmlformats.org/presentationml/2006/main">
  <p:tag name="KSO_WM_BEAUTIFY_FLAG" val="#wm#"/>
  <p:tag name="KSO_WM_TEMPLATE_CATEGORY" val="custom"/>
  <p:tag name="KSO_WM_TEMPLATE_INDEX" val="20205081"/>
  <p:tag name="KSO_WM_SLIDE_BK_DARK_LIGHT" val="2"/>
  <p:tag name="KSO_WM_SLIDE_BACKGROUND_TYPE" val="general"/>
</p:tagLst>
</file>

<file path=ppt/tags/tag424.xml><?xml version="1.0" encoding="utf-8"?>
<p:tagLst xmlns:p="http://schemas.openxmlformats.org/presentationml/2006/main">
  <p:tag name="KSO_WM_UNIT_PRESET_TEXT" val="2"/>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42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427.xml><?xml version="1.0" encoding="utf-8"?>
<p:tagLst xmlns:p="http://schemas.openxmlformats.org/presentationml/2006/main">
  <p:tag name="KSO_WM_BEAUTIFY_FLAG" val="#wm#"/>
  <p:tag name="KSO_WM_TEMPLATE_CATEGORY" val="custom"/>
  <p:tag name="KSO_WM_TEMPLATE_INDEX" val="20202545"/>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42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2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1.xml><?xml version="1.0" encoding="utf-8"?>
<p:tagLst xmlns:p="http://schemas.openxmlformats.org/presentationml/2006/main">
  <p:tag name="KSO_WM_UNIT_VALUE" val="1899*95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58_1*ζ_h_d*1_1_1"/>
  <p:tag name="KSO_WM_TEMPLATE_CATEGORY" val="diagram"/>
  <p:tag name="KSO_WM_TEMPLATE_INDEX" val="20216658"/>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58_1*ζ_h_i*1_1_1"/>
  <p:tag name="KSO_WM_TEMPLATE_CATEGORY" val="diagram"/>
  <p:tag name="KSO_WM_TEMPLATE_INDEX" val="20216658"/>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6658_1*ζ_h_i*1_1_2"/>
  <p:tag name="KSO_WM_TEMPLATE_CATEGORY" val="diagram"/>
  <p:tag name="KSO_WM_TEMPLATE_INDEX" val="20216658"/>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5"/>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Lst>
</file>

<file path=ppt/tags/tag43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6_1*f*1"/>
  <p:tag name="KSO_WM_TEMPLATE_CATEGORY" val="diagram"/>
  <p:tag name="KSO_WM_TEMPLATE_INDEX" val="20217046"/>
  <p:tag name="KSO_WM_UNIT_LAYERLEVEL" val="1"/>
  <p:tag name="KSO_WM_TAG_VERSION" val="1.0"/>
  <p:tag name="KSO_WM_BEAUTIFY_FLAG" val="#wm#"/>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1eaf4cfc1d784f3cb4ad2a3a1bc107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eb5b89d6e4734d329a7f2fbe005a0135"/>
  <p:tag name="KSO_WM_UNIT_SUPPORT_BIG_FONT" val="1"/>
  <p:tag name="KSO_WM_UNIT_TEXT_FILL_FORE_SCHEMECOLOR_INDEX_BRIGHTNESS" val="0.25"/>
  <p:tag name="KSO_WM_UNIT_TEXT_FILL_FORE_SCHEMECOLOR_INDEX" val="13"/>
  <p:tag name="KSO_WM_UNIT_TEXT_FILL_TYPE" val="1"/>
  <p:tag name="KSO_WM_TEMPLATE_ASSEMBLE_XID" val="606570404054ed1e2fb814a1"/>
  <p:tag name="KSO_WM_TEMPLATE_ASSEMBLE_GROUPID" val="606570404054ed1e2fb814a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46_1*i*1"/>
  <p:tag name="KSO_WM_TEMPLATE_CATEGORY" val="diagram"/>
  <p:tag name="KSO_WM_TEMPLATE_INDEX" val="20217046"/>
  <p:tag name="KSO_WM_UNIT_LAYERLEVEL" val="1"/>
  <p:tag name="KSO_WM_TAG_VERSION" val="1.0"/>
  <p:tag name="KSO_WM_BEAUTIFY_FLAG" val="#wm#"/>
  <p:tag name="KSO_WM_UNIT_BLOCK" val="0"/>
  <p:tag name="KSO_WM_UNIT_SM_LIMIT_TYPE" val="1"/>
  <p:tag name="KSO_WM_UNIT_DEC_AREA_ID" val="2fa775eb38dc401a82f159f864fb291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73b998712faa657abd6"/>
  <p:tag name="KSO_WM_CHIP_XID" val="5fadf73b998712faa657abd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404054ed1e2fb814a1"/>
  <p:tag name="KSO_WM_TEMPLATE_ASSEMBLE_GROUPID" val="606570404054ed1e2fb814a1"/>
</p:tagLst>
</file>

<file path=ppt/tags/tag436.xml><?xml version="1.0" encoding="utf-8"?>
<p:tagLst xmlns:p="http://schemas.openxmlformats.org/presentationml/2006/main">
  <p:tag name="KSO_WM_BEAUTIFY_FLAG" val="#wm#"/>
  <p:tag name="KSO_WM_TEMPLATE_CATEGORY" val="diagram"/>
  <p:tag name="KSO_WM_TEMPLATE_INDEX" val="20217046"/>
  <p:tag name="KSO_WM_SLIDE_BACKGROUND_TYPE" val="general"/>
  <p:tag name="KSO_WM_SLIDE_BK_DARK_LIGHT" val="2"/>
  <p:tag name="KSO_WM_SLIDE_ID" val="diagram20217046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LAYOUT_INFO" val="{&quot;direction&quot;:1,&quot;id&quot;:&quot;2021-04-01T16:15:42&quot;,&quot;maxSize&quot;:{&quot;size1&quot;:57.5},&quot;minSize&quot;:{&quot;size1&quot;:32.6},&quot;normalSize&quot;:{&quot;size1&quot;:57.5},&quot;subLayout&quot;:[{&quot;id&quot;:&quot;2021-04-01T16:15:42&quot;,&quot;margin&quot;:{&quot;bottom&quot;:1.6929999589920044,&quot;left&quot;:2.117000102996826,&quot;right&quot;:0.02600000612437725,&quot;top&quot;:1.6929999589920044},&quot;type&quot;:0},{&quot;id&quot;:&quot;2021-04-01T16:15:4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73b998712faa657abd7"/>
  <p:tag name="KSO_WM_CHIP_FILLPROP" val="[[{&quot;text_align&quot;:&quot;cm&quot;,&quot;text_direction&quot;:&quot;horizontal&quot;,&quot;support_features&quot;:[&quot;creativepic&quot;],&quot;support_big_font&quot;:false,&quot;picture_toward&quot;:1,&quot;picture_dockside&quot;:[&quot;cb&quot;,&quot;rm&quot;,&quot;ct&quot;],&quot;fill_id&quot;:&quot;4c8080feb3514c4084c32dcdf0a35904&quot;,&quot;fill_align&quot;:&quot;cm&quot;,&quot;chip_types&quot;:[&quot;picture&quot;]},{&quot;text_align&quot;:&quot;lb&quot;,&quot;text_direction&quot;:&quot;horizontal&quot;,&quot;support_big_font&quot;:true,&quot;picture_toward&quot;:0,&quot;picture_dockside&quot;:[],&quot;fill_id&quot;:&quot;fbbb26a76a2149cbb36ad93fd7d50dc6&quot;,&quot;fill_align&quot;:&quot;lb&quot;,&quot;chip_types&quot;:[&quot;text&quot;]}]]"/>
  <p:tag name="KSO_WM_CHIP_DECFILLPROP" val="[]"/>
  <p:tag name="KSO_WM_SLIDE_TYPE" val="text"/>
  <p:tag name="KSO_WM_SLIDE_SIZE" val="960*540"/>
  <p:tag name="KSO_WM_SLIDE_POSITION" val="0*0"/>
  <p:tag name="KSO_WM_CHIP_GROUPID" val="5fadf73b998712faa657abd6"/>
  <p:tag name="KSO_WM_SLIDE_SUPPORT_FEATURE_TYPE" val="8"/>
  <p:tag name="KSO_WM_SLIDE_SUBTYPE" val="picTxt"/>
  <p:tag name="KSO_WM_TEMPLATE_ASSEMBLE_XID" val="606570404054ed1e2fb814a1"/>
  <p:tag name="KSO_WM_TEMPLATE_ASSEMBLE_GROUPID" val="606570404054ed1e2fb814a1"/>
</p:tagLst>
</file>

<file path=ppt/tags/tag437.xml><?xml version="1.0" encoding="utf-8"?>
<p:tagLst xmlns:p="http://schemas.openxmlformats.org/presentationml/2006/main">
  <p:tag name="KSO_WM_UNIT_PRESET_TEXT" val="3"/>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438.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wm#"/>
  <p:tag name="KSO_WM_TEMPLATE_CATEGORY" val="custom"/>
  <p:tag name="KSO_WM_TEMPLATE_INDEX" val="20202545"/>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4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44.xml><?xml version="1.0" encoding="utf-8"?>
<p:tagLst xmlns:p="http://schemas.openxmlformats.org/presentationml/2006/main">
  <p:tag name="KSO_WM_UNIT_PICTURE_TOWARD" val="1"/>
  <p:tag name="KSO_WM_UNIT_PICTURE_DOCKSIDE" val="cb,lm,ct"/>
  <p:tag name="KSO_WM_UNIT_VALUE" val="1904*1269"/>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496_1*ζ_h_d*1_1_1"/>
  <p:tag name="KSO_WM_TEMPLATE_CATEGORY" val="diagram"/>
  <p:tag name="KSO_WM_TEMPLATE_INDEX" val="20215496"/>
  <p:tag name="KSO_WM_UNIT_LAYERLEVEL" val="1_1_1"/>
  <p:tag name="KSO_WM_TAG_VERSION" val="1.0"/>
  <p:tag name="KSO_WM_BEAUTIFY_FLAG" val="#wm#"/>
  <p:tag name="KSO_WM_UNIT_DIAGRAM_MODELTYPE" val="creativePicture"/>
  <p:tag name="KSO_WM_UNIT_USESOURCEFORMAT_APPLY" val="1"/>
</p:tagLst>
</file>

<file path=ppt/tags/tag44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0_1*f*1"/>
  <p:tag name="KSO_WM_TEMPLATE_CATEGORY" val="diagram"/>
  <p:tag name="KSO_WM_TEMPLATE_INDEX" val="20217040"/>
  <p:tag name="KSO_WM_UNIT_LAYERLEVEL" val="1"/>
  <p:tag name="KSO_WM_TAG_VERSION" val="1.0"/>
  <p:tag name="KSO_WM_BEAUTIFY_FLAG" val="#wm#"/>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6496ad1abd0b4f9281a141251c8adad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23c2cd00607441149203805c7dd802e9"/>
  <p:tag name="KSO_WM_UNIT_SUPPORT_BIG_FONT" val="1"/>
  <p:tag name="KSO_WM_UNIT_TEXT_FILL_FORE_SCHEMECOLOR_INDEX_BRIGHTNESS" val="0.25"/>
  <p:tag name="KSO_WM_UNIT_TEXT_FILL_FORE_SCHEMECOLOR_INDEX" val="13"/>
  <p:tag name="KSO_WM_UNIT_TEXT_FILL_TYPE" val="1"/>
  <p:tag name="KSO_WM_TEMPLATE_ASSEMBLE_XID" val="6065703f4054ed1e2fb8149b"/>
  <p:tag name="KSO_WM_TEMPLATE_ASSEMBLE_GROUPID" val="6065703f4054ed1e2fb8149b"/>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40_1*i*1"/>
  <p:tag name="KSO_WM_TEMPLATE_CATEGORY" val="diagram"/>
  <p:tag name="KSO_WM_TEMPLATE_INDEX" val="20217040"/>
  <p:tag name="KSO_WM_UNIT_LAYERLEVEL" val="1"/>
  <p:tag name="KSO_WM_TAG_VERSION" val="1.0"/>
  <p:tag name="KSO_WM_BEAUTIFY_FLAG" val="#wm#"/>
  <p:tag name="KSO_WM_UNIT_BLOCK" val="0"/>
  <p:tag name="KSO_WM_UNIT_SM_LIMIT_TYPE" val="1"/>
  <p:tag name="KSO_WM_UNIT_DEC_AREA_ID" val="99662325a62548c9aacdda4022b581a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626998712faa657abc9"/>
  <p:tag name="KSO_WM_CHIP_XID" val="5fadf626998712faa657abc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3f4054ed1e2fb8149b"/>
  <p:tag name="KSO_WM_TEMPLATE_ASSEMBLE_GROUPID" val="6065703f4054ed1e2fb8149b"/>
</p:tagLst>
</file>

<file path=ppt/tags/tag447.xml><?xml version="1.0" encoding="utf-8"?>
<p:tagLst xmlns:p="http://schemas.openxmlformats.org/presentationml/2006/main">
  <p:tag name="KSO_WM_BEAUTIFY_FLAG" val="#wm#"/>
  <p:tag name="KSO_WM_TEMPLATE_CATEGORY" val="diagram"/>
  <p:tag name="KSO_WM_TEMPLATE_INDEX" val="20217040"/>
  <p:tag name="KSO_WM_SLIDE_BACKGROUND_TYPE" val="general"/>
  <p:tag name="KSO_WM_SLIDE_BK_DARK_LIGHT" val="2"/>
  <p:tag name="KSO_WM_SLIDE_ID" val="diagram20217040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LAYOUT_INFO" val="{&quot;direction&quot;:1,&quot;id&quot;:&quot;2021-04-01T16:15:38&quot;,&quot;maxSize&quot;:{&quot;size1&quot;:67.4},&quot;minSize&quot;:{&quot;size1&quot;:42.5},&quot;normalSize&quot;:{&quot;size1&quot;:51.931250000000006},&quot;subLayout&quot;:[{&quot;id&quot;:&quot;2021-04-01T16:15:38&quot;,&quot;margin&quot;:{&quot;bottom&quot;:0,&quot;left&quot;:0,&quot;right&quot;:1.6670000553131104,&quot;top&quot;:0},&quot;type&quot;:0},{&quot;id&quot;:&quot;2021-04-01T16:15:38&quot;,&quot;margin&quot;:{&quot;bottom&quot;:1.6929999589920044,&quot;left&quot;:0.02600000612437725,&quot;right&quot;:2.115999937057495,&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626998712faa657abca"/>
  <p:tag name="KSO_WM_CHIP_FILLPROP" val="[[{&quot;text_align&quot;:&quot;cm&quot;,&quot;text_direction&quot;:&quot;horizontal&quot;,&quot;support_features&quot;:[&quot;creativepic&quot;],&quot;support_big_font&quot;:false,&quot;picture_toward&quot;:1,&quot;picture_dockside&quot;:[&quot;cb&quot;,&quot;lm&quot;,&quot;ct&quot;],&quot;fill_id&quot;:&quot;8b44e3081e7a4041b0905ce91d997165&quot;,&quot;fill_align&quot;:&quot;cm&quot;,&quot;chip_types&quot;:[&quot;picture&quot;]},{&quot;text_align&quot;:&quot;lb&quot;,&quot;text_direction&quot;:&quot;horizontal&quot;,&quot;support_big_font&quot;:true,&quot;picture_toward&quot;:0,&quot;picture_dockside&quot;:[],&quot;fill_id&quot;:&quot;455cd78771d1446ca08855cac7623a64&quot;,&quot;fill_align&quot;:&quot;lb&quot;,&quot;chip_types&quot;:[&quot;text&quot;]}]]"/>
  <p:tag name="KSO_WM_CHIP_DECFILLPROP" val="[]"/>
  <p:tag name="KSO_WM_SLIDE_TYPE" val="text"/>
  <p:tag name="KSO_WM_SLIDE_SIZE" val="959*540"/>
  <p:tag name="KSO_WM_SLIDE_POSITION" val="0*0"/>
  <p:tag name="KSO_WM_CHIP_GROUPID" val="5fadf626998712faa657abc9"/>
  <p:tag name="KSO_WM_SLIDE_SUPPORT_FEATURE_TYPE" val="8"/>
  <p:tag name="KSO_WM_SLIDE_SUBTYPE" val="picTxt"/>
  <p:tag name="KSO_WM_TEMPLATE_ASSEMBLE_XID" val="6065703f4054ed1e2fb8149b"/>
  <p:tag name="KSO_WM_TEMPLATE_ASSEMBLE_GROUPID" val="6065703f4054ed1e2fb8149b"/>
</p:tagLst>
</file>

<file path=ppt/tags/tag448.xml><?xml version="1.0" encoding="utf-8"?>
<p:tagLst xmlns:p="http://schemas.openxmlformats.org/presentationml/2006/main">
  <p:tag name="KSO_WM_UNIT_PRESET_TEXT" val="4"/>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449.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451.xml><?xml version="1.0" encoding="utf-8"?>
<p:tagLst xmlns:p="http://schemas.openxmlformats.org/presentationml/2006/main">
  <p:tag name="KSO_WM_BEAUTIFY_FLAG" val="#wm#"/>
  <p:tag name="KSO_WM_TEMPLATE_CATEGORY" val="custom"/>
  <p:tag name="KSO_WM_TEMPLATE_INDEX" val="20202545"/>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45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5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5.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30_1*ζ_h_i*1_1_1"/>
  <p:tag name="KSO_WM_TEMPLATE_CATEGORY" val="diagram"/>
  <p:tag name="KSO_WM_TEMPLATE_INDEX" val="20216630"/>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456.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6630_1*ζ_h_i*1_1_2"/>
  <p:tag name="KSO_WM_TEMPLATE_CATEGORY" val="diagram"/>
  <p:tag name="KSO_WM_TEMPLATE_INDEX" val="20216630"/>
  <p:tag name="KSO_WM_UNIT_LAYERLEVEL" val="1_1_1"/>
  <p:tag name="KSO_WM_TAG_VERSION" val="1.0"/>
  <p:tag name="KSO_WM_BEAUTIFY_FLAG" val="#wm#"/>
  <p:tag name="KSO_WM_UNIT_DIAGRAM_MODELTYPE" val="creativePicture"/>
  <p:tag name="KSO_WM_UNIT_USESOURCEFORMAT_APPLY" val="1"/>
  <p:tag name="KSO_WM_UNIT_FILL_FORE_SCHEMECOLOR_INDEX_1_BRIGHTNESS" val="0.6"/>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49"/>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Lst>
</file>

<file path=ppt/tags/tag457.xml><?xml version="1.0" encoding="utf-8"?>
<p:tagLst xmlns:p="http://schemas.openxmlformats.org/presentationml/2006/main">
  <p:tag name="KSO_WM_UNIT_PICTURE_TOWARD" val="1"/>
  <p:tag name="KSO_WM_UNIT_VALUE" val="996*996"/>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30_1*ζ_h_d*1_1_1"/>
  <p:tag name="KSO_WM_TEMPLATE_CATEGORY" val="diagram"/>
  <p:tag name="KSO_WM_TEMPLATE_INDEX" val="20216630"/>
  <p:tag name="KSO_WM_UNIT_LAYERLEVEL" val="1_1_1"/>
  <p:tag name="KSO_WM_TAG_VERSION" val="1.0"/>
  <p:tag name="KSO_WM_BEAUTIFY_FLAG" val="#wm#"/>
  <p:tag name="KSO_WM_UNIT_DIAGRAM_MODELTYPE" val="creativePicture"/>
  <p:tag name="KSO_WM_UNIT_USESOURCEFORMAT_APPLY" val="1"/>
</p:tagLst>
</file>

<file path=ppt/tags/tag45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32_1*f*1"/>
  <p:tag name="KSO_WM_TEMPLATE_CATEGORY" val="diagram"/>
  <p:tag name="KSO_WM_TEMPLATE_INDEX" val="20217032"/>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07d42e7a557c480bb239dd4d36dd2d3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a2f11842ffb24742be6c3c047d565edd"/>
  <p:tag name="KSO_WM_UNIT_SUPPORT_BIG_FONT" val="1"/>
  <p:tag name="KSO_WM_UNIT_TEXT_FILL_FORE_SCHEMECOLOR_INDEX_BRIGHTNESS" val="0.25"/>
  <p:tag name="KSO_WM_UNIT_TEXT_FILL_FORE_SCHEMECOLOR_INDEX" val="13"/>
  <p:tag name="KSO_WM_UNIT_TEXT_FILL_TYPE" val="1"/>
  <p:tag name="KSO_WM_TEMPLATE_ASSEMBLE_XID" val="6065703f4054ed1e2fb81493"/>
  <p:tag name="KSO_WM_TEMPLATE_ASSEMBLE_GROUPID" val="6065703f4054ed1e2fb81493"/>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032_1*i*1"/>
  <p:tag name="KSO_WM_TEMPLATE_CATEGORY" val="diagram"/>
  <p:tag name="KSO_WM_TEMPLATE_INDEX" val="20217032"/>
  <p:tag name="KSO_WM_UNIT_LAYERLEVEL" val="1"/>
  <p:tag name="KSO_WM_TAG_VERSION" val="1.0"/>
  <p:tag name="KSO_WM_BEAUTIFY_FLAG" val="#wm#"/>
  <p:tag name="KSO_WM_UNIT_BLOCK" val="0"/>
  <p:tag name="KSO_WM_UNIT_SM_LIMIT_TYPE" val="1"/>
  <p:tag name="KSO_WM_UNIT_DEC_AREA_ID" val="99bd2141fac44da9ad18283ac7d2828f"/>
  <p:tag name="KSO_WM_UNIT_TYPE" val="i"/>
  <p:tag name="KSO_WM_UNIT_INDEX"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195998712faa657ab86"/>
  <p:tag name="KSO_WM_CHIP_XID" val="5fadf195998712faa657ab8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3f4054ed1e2fb81493"/>
  <p:tag name="KSO_WM_TEMPLATE_ASSEMBLE_GROUPID" val="6065703f4054ed1e2fb81493"/>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wm#"/>
  <p:tag name="KSO_WM_TEMPLATE_CATEGORY" val="diagram"/>
  <p:tag name="KSO_WM_TEMPLATE_INDEX" val="20217032"/>
  <p:tag name="KSO_WM_SLIDE_BACKGROUND_TYPE" val="general"/>
  <p:tag name="KSO_WM_SLIDE_BK_DARK_LIGHT" val="2"/>
  <p:tag name="KSO_WM_SLIDE_ID" val="diagram20217032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LAYOUT_INFO" val="{&quot;direction&quot;:1,&quot;id&quot;:&quot;2021-04-01T16:15:33&quot;,&quot;maxSize&quot;:{&quot;size1&quot;:58.8},&quot;minSize&quot;:{&quot;size1&quot;:38.8},&quot;normalSize&quot;:{&quot;size1&quot;:46.14375},&quot;subLayout&quot;:[{&quot;id&quot;:&quot;2021-04-01T16:15:33&quot;,&quot;margin&quot;:{&quot;bottom&quot;:1.6929999589920044,&quot;left&quot;:2.117000102996826,&quot;right&quot;:0,&quot;top&quot;:1.6929999589920044},&quot;type&quot;:0},{&quot;id&quot;:&quot;2021-04-01T16:15:33&quot;,&quot;margin&quot;:{&quot;bottom&quot;:1.6929999589920044,&quot;left&quot;:1.692999958992004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195998712faa657ab87"/>
  <p:tag name="KSO_WM_CHIP_FILLPROP" val="[[{&quot;text_align&quot;:&quot;cm&quot;,&quot;text_direction&quot;:&quot;horizontal&quot;,&quot;support_features&quot;:[&quot;creativepic&quot;],&quot;support_big_font&quot;:false,&quot;picture_toward&quot;:1,&quot;picture_dockside&quot;:[],&quot;fill_id&quot;:&quot;046a24402aa84fab9950226b440a17c8&quot;,&quot;fill_align&quot;:&quot;cm&quot;,&quot;chip_types&quot;:[&quot;picture&quot;]},{&quot;text_align&quot;:&quot;lb&quot;,&quot;text_direction&quot;:&quot;horizontal&quot;,&quot;support_big_font&quot;:true,&quot;picture_toward&quot;:0,&quot;picture_dockside&quot;:[],&quot;fill_id&quot;:&quot;20916184201d4f298034d43814fcc4fa&quot;,&quot;fill_align&quot;:&quot;lb&quot;,&quot;chip_types&quot;:[&quot;text&quot;]}]]"/>
  <p:tag name="KSO_WM_CHIP_DECFILLPROP" val="[]"/>
  <p:tag name="KSO_WM_SLIDE_TYPE" val="text"/>
  <p:tag name="KSO_WM_SLIDE_SIZE" val="888*348"/>
  <p:tag name="KSO_WM_SLIDE_POSITION" val="0*95"/>
  <p:tag name="KSO_WM_CHIP_GROUPID" val="5fadf195998712faa657ab86"/>
  <p:tag name="KSO_WM_SLIDE_SUPPORT_FEATURE_TYPE" val="8"/>
  <p:tag name="KSO_WM_SLIDE_SUBTYPE" val="picTxt"/>
  <p:tag name="KSO_WM_TEMPLATE_ASSEMBLE_XID" val="6065703f4054ed1e2fb81493"/>
  <p:tag name="KSO_WM_TEMPLATE_ASSEMBLE_GROUPID" val="6065703f4054ed1e2fb81493"/>
</p:tagLst>
</file>

<file path=ppt/tags/tag461.xml><?xml version="1.0" encoding="utf-8"?>
<p:tagLst xmlns:p="http://schemas.openxmlformats.org/presentationml/2006/main">
  <p:tag name="KSO_WM_UNIT_PICTURE_TOWARD" val="1"/>
  <p:tag name="KSO_WM_UNIT_VALUE" val="1561*105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450_1*ζ_h_d*1_1_1"/>
  <p:tag name="KSO_WM_TEMPLATE_CATEGORY" val="diagram"/>
  <p:tag name="KSO_WM_TEMPLATE_INDEX" val="20215450"/>
  <p:tag name="KSO_WM_UNIT_LAYERLEVEL" val="1_1_1"/>
  <p:tag name="KSO_WM_TAG_VERSION" val="1.0"/>
  <p:tag name="KSO_WM_BEAUTIFY_FLAG" val="#wm#"/>
  <p:tag name="KSO_WM_UNIT_DIAGRAM_MODELTYPE" val="creativePicture"/>
  <p:tag name="KSO_WM_UNIT_USESOURCEFORMAT_APPLY" val="1"/>
</p:tagLst>
</file>

<file path=ppt/tags/tag462.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450_1*ζ_h_i*1_1_1"/>
  <p:tag name="KSO_WM_TEMPLATE_CATEGORY" val="diagram"/>
  <p:tag name="KSO_WM_TEMPLATE_INDEX" val="20215450"/>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13"/>
  <p:tag name="KSO_WM_UNIT_TEXT_FILL_TYPE" val="1"/>
</p:tagLst>
</file>

<file path=ppt/tags/tag463.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450_1*ζ_h_i*1_1_2"/>
  <p:tag name="KSO_WM_TEMPLATE_CATEGORY" val="diagram"/>
  <p:tag name="KSO_WM_TEMPLATE_INDEX" val="20215450"/>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13"/>
  <p:tag name="KSO_WM_UNIT_TEXT_FILL_TYPE" val="1"/>
</p:tagLst>
</file>

<file path=ppt/tags/tag464.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450_1*ζ_h_i*1_1_3"/>
  <p:tag name="KSO_WM_TEMPLATE_CATEGORY" val="diagram"/>
  <p:tag name="KSO_WM_TEMPLATE_INDEX" val="20215450"/>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6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32_1*f*1"/>
  <p:tag name="KSO_WM_TEMPLATE_CATEGORY" val="diagram"/>
  <p:tag name="KSO_WM_TEMPLATE_INDEX" val="20217032"/>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07d42e7a557c480bb239dd4d36dd2d3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a2f11842ffb24742be6c3c047d565edd"/>
  <p:tag name="KSO_WM_UNIT_SUPPORT_BIG_FONT" val="1"/>
  <p:tag name="KSO_WM_UNIT_TEXT_FILL_FORE_SCHEMECOLOR_INDEX_BRIGHTNESS" val="0.25"/>
  <p:tag name="KSO_WM_UNIT_TEXT_FILL_FORE_SCHEMECOLOR_INDEX" val="13"/>
  <p:tag name="KSO_WM_UNIT_TEXT_FILL_TYPE" val="1"/>
  <p:tag name="KSO_WM_TEMPLATE_ASSEMBLE_XID" val="6065703f4054ed1e2fb81493"/>
  <p:tag name="KSO_WM_TEMPLATE_ASSEMBLE_GROUPID" val="6065703f4054ed1e2fb81493"/>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032_1*i*1"/>
  <p:tag name="KSO_WM_TEMPLATE_CATEGORY" val="diagram"/>
  <p:tag name="KSO_WM_TEMPLATE_INDEX" val="20217032"/>
  <p:tag name="KSO_WM_UNIT_LAYERLEVEL" val="1"/>
  <p:tag name="KSO_WM_TAG_VERSION" val="1.0"/>
  <p:tag name="KSO_WM_BEAUTIFY_FLAG" val="#wm#"/>
  <p:tag name="KSO_WM_UNIT_BLOCK" val="0"/>
  <p:tag name="KSO_WM_UNIT_SM_LIMIT_TYPE" val="1"/>
  <p:tag name="KSO_WM_UNIT_DEC_AREA_ID" val="99bd2141fac44da9ad18283ac7d2828f"/>
  <p:tag name="KSO_WM_UNIT_TYPE" val="i"/>
  <p:tag name="KSO_WM_UNIT_INDEX"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195998712faa657ab86"/>
  <p:tag name="KSO_WM_CHIP_XID" val="5fadf195998712faa657ab8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3f4054ed1e2fb81493"/>
  <p:tag name="KSO_WM_TEMPLATE_ASSEMBLE_GROUPID" val="6065703f4054ed1e2fb81493"/>
</p:tagLst>
</file>

<file path=ppt/tags/tag467.xml><?xml version="1.0" encoding="utf-8"?>
<p:tagLst xmlns:p="http://schemas.openxmlformats.org/presentationml/2006/main">
  <p:tag name="KSO_WM_BEAUTIFY_FLAG" val="#wm#"/>
  <p:tag name="KSO_WM_TEMPLATE_CATEGORY" val="diagram"/>
  <p:tag name="KSO_WM_TEMPLATE_INDEX" val="20217032"/>
  <p:tag name="KSO_WM_SLIDE_BACKGROUND_TYPE" val="general"/>
  <p:tag name="KSO_WM_SLIDE_BK_DARK_LIGHT" val="2"/>
  <p:tag name="KSO_WM_SLIDE_ID" val="diagram20217032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LAYOUT_INFO" val="{&quot;direction&quot;:1,&quot;id&quot;:&quot;2021-04-01T16:15:33&quot;,&quot;maxSize&quot;:{&quot;size1&quot;:58.8},&quot;minSize&quot;:{&quot;size1&quot;:38.8},&quot;normalSize&quot;:{&quot;size1&quot;:56.45625},&quot;subLayout&quot;:[{&quot;id&quot;:&quot;2021-04-01T16:15:33&quot;,&quot;margin&quot;:{&quot;bottom&quot;:1.6929999589920044,&quot;left&quot;:2.117000102996826,&quot;right&quot;:0,&quot;top&quot;:1.6929999589920044},&quot;type&quot;:0},{&quot;id&quot;:&quot;2021-04-01T16:15:33&quot;,&quot;margin&quot;:{&quot;bottom&quot;:1.6929999589920044,&quot;left&quot;:1.692999958992004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195998712faa657ab87"/>
  <p:tag name="KSO_WM_CHIP_FILLPROP" val="[[{&quot;text_align&quot;:&quot;cm&quot;,&quot;text_direction&quot;:&quot;horizontal&quot;,&quot;support_features&quot;:[&quot;creativepic&quot;],&quot;support_big_font&quot;:false,&quot;picture_toward&quot;:1,&quot;picture_dockside&quot;:[],&quot;fill_id&quot;:&quot;046a24402aa84fab9950226b440a17c8&quot;,&quot;fill_align&quot;:&quot;cm&quot;,&quot;chip_types&quot;:[&quot;picture&quot;]},{&quot;text_align&quot;:&quot;lb&quot;,&quot;text_direction&quot;:&quot;horizontal&quot;,&quot;support_big_font&quot;:true,&quot;picture_toward&quot;:0,&quot;picture_dockside&quot;:[],&quot;fill_id&quot;:&quot;20916184201d4f298034d43814fcc4fa&quot;,&quot;fill_align&quot;:&quot;lb&quot;,&quot;chip_types&quot;:[&quot;text&quot;]}]]"/>
  <p:tag name="KSO_WM_CHIP_DECFILLPROP" val="[]"/>
  <p:tag name="KSO_WM_SLIDE_TYPE" val="text"/>
  <p:tag name="KSO_WM_SLIDE_SIZE" val="888*348"/>
  <p:tag name="KSO_WM_SLIDE_POSITION" val="0*95"/>
  <p:tag name="KSO_WM_CHIP_GROUPID" val="5fadf195998712faa657ab86"/>
  <p:tag name="KSO_WM_SLIDE_SUPPORT_FEATURE_TYPE" val="8"/>
  <p:tag name="KSO_WM_SLIDE_SUBTYPE" val="picTxt"/>
  <p:tag name="KSO_WM_TEMPLATE_ASSEMBLE_XID" val="6065703f4054ed1e2fb81493"/>
  <p:tag name="KSO_WM_TEMPLATE_ASSEMBLE_GROUPID" val="6065703f4054ed1e2fb81493"/>
</p:tagLst>
</file>

<file path=ppt/tags/tag468.xml><?xml version="1.0" encoding="utf-8"?>
<p:tagLst xmlns:p="http://schemas.openxmlformats.org/presentationml/2006/main">
  <p:tag name="KSO_WM_UNIT_PRESET_TEXT" val="5"/>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469.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471.xml><?xml version="1.0" encoding="utf-8"?>
<p:tagLst xmlns:p="http://schemas.openxmlformats.org/presentationml/2006/main">
  <p:tag name="KSO_WM_BEAUTIFY_FLAG" val="#wm#"/>
  <p:tag name="KSO_WM_TEMPLATE_CATEGORY" val="custom"/>
  <p:tag name="KSO_WM_TEMPLATE_INDEX" val="20202545"/>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b_e"/>
  <p:tag name="KSO_WM_SLIDE_LAYOUT_CNT" val="1_1_1"/>
</p:tagLst>
</file>

<file path=ppt/tags/tag47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5.xml><?xml version="1.0" encoding="utf-8"?>
<p:tagLst xmlns:p="http://schemas.openxmlformats.org/presentationml/2006/main">
  <p:tag name="KSO_WM_UNIT_PICTURE_TOWARD" val="1"/>
  <p:tag name="KSO_WM_UNIT_PICTURE_DOCKSIDE" val="rm,ct"/>
  <p:tag name="KSO_WM_UNIT_VALUE" val="1661*1267"/>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61_1*ζ_h_d*1_1_1"/>
  <p:tag name="KSO_WM_TEMPLATE_CATEGORY" val="diagram"/>
  <p:tag name="KSO_WM_TEMPLATE_INDEX" val="20216661"/>
  <p:tag name="KSO_WM_UNIT_LAYERLEVEL" val="1_1_1"/>
  <p:tag name="KSO_WM_TAG_VERSION" val="1.0"/>
  <p:tag name="KSO_WM_BEAUTIFY_FLAG" val="#wm#"/>
  <p:tag name="KSO_WM_UNIT_DIAGRAM_MODELTYPE" val="creativePicture"/>
  <p:tag name="KSO_WM_UNIT_USESOURCEFORMAT_APPLY" val="1"/>
</p:tagLst>
</file>

<file path=ppt/tags/tag476.xml><?xml version="1.0" encoding="utf-8"?>
<p:tagLst xmlns:p="http://schemas.openxmlformats.org/presentationml/2006/main">
  <p:tag name="KSO_WM_UNIT_PICTURE_TOWARD" val="1"/>
  <p:tag name="KSO_WM_UNIT_PICTURE_DOCKSIDE" val="r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61_1*ζ_h_i*1_1_1"/>
  <p:tag name="KSO_WM_TEMPLATE_CATEGORY" val="diagram"/>
  <p:tag name="KSO_WM_TEMPLATE_INDEX" val="20216661"/>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77.xml><?xml version="1.0" encoding="utf-8"?>
<p:tagLst xmlns:p="http://schemas.openxmlformats.org/presentationml/2006/main">
  <p:tag name="KSO_WM_UNIT_PICTURE_TOWARD" val="1"/>
  <p:tag name="KSO_WM_UNIT_PICTURE_DOCKSIDE" val="r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6661_1*ζ_h_i*1_1_2"/>
  <p:tag name="KSO_WM_TEMPLATE_CATEGORY" val="diagram"/>
  <p:tag name="KSO_WM_TEMPLATE_INDEX" val="20216661"/>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7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6_1*f*1"/>
  <p:tag name="KSO_WM_TEMPLATE_CATEGORY" val="diagram"/>
  <p:tag name="KSO_WM_TEMPLATE_INDEX" val="20217046"/>
  <p:tag name="KSO_WM_UNIT_LAYERLEVEL" val="1"/>
  <p:tag name="KSO_WM_TAG_VERSION" val="1.0"/>
  <p:tag name="KSO_WM_BEAUTIFY_FLAG" val="#wm#"/>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1eaf4cfc1d784f3cb4ad2a3a1bc107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eb5b89d6e4734d329a7f2fbe005a0135"/>
  <p:tag name="KSO_WM_UNIT_SUPPORT_BIG_FONT" val="1"/>
  <p:tag name="KSO_WM_UNIT_TEXT_FILL_FORE_SCHEMECOLOR_INDEX_BRIGHTNESS" val="0.25"/>
  <p:tag name="KSO_WM_UNIT_TEXT_FILL_FORE_SCHEMECOLOR_INDEX" val="13"/>
  <p:tag name="KSO_WM_UNIT_TEXT_FILL_TYPE" val="1"/>
  <p:tag name="KSO_WM_TEMPLATE_ASSEMBLE_XID" val="606570404054ed1e2fb814a1"/>
  <p:tag name="KSO_WM_TEMPLATE_ASSEMBLE_GROUPID" val="606570404054ed1e2fb814a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46_1*i*1"/>
  <p:tag name="KSO_WM_TEMPLATE_CATEGORY" val="diagram"/>
  <p:tag name="KSO_WM_TEMPLATE_INDEX" val="20217046"/>
  <p:tag name="KSO_WM_UNIT_LAYERLEVEL" val="1"/>
  <p:tag name="KSO_WM_TAG_VERSION" val="1.0"/>
  <p:tag name="KSO_WM_BEAUTIFY_FLAG" val="#wm#"/>
  <p:tag name="KSO_WM_UNIT_BLOCK" val="0"/>
  <p:tag name="KSO_WM_UNIT_SM_LIMIT_TYPE" val="1"/>
  <p:tag name="KSO_WM_UNIT_DEC_AREA_ID" val="2fa775eb38dc401a82f159f864fb291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73b998712faa657abd6"/>
  <p:tag name="KSO_WM_CHIP_XID" val="5fadf73b998712faa657abd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404054ed1e2fb814a1"/>
  <p:tag name="KSO_WM_TEMPLATE_ASSEMBLE_GROUPID" val="606570404054ed1e2fb814a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wm#"/>
  <p:tag name="KSO_WM_TEMPLATE_CATEGORY" val="diagram"/>
  <p:tag name="KSO_WM_TEMPLATE_INDEX" val="20217046"/>
  <p:tag name="KSO_WM_SLIDE_BACKGROUND_TYPE" val="general"/>
  <p:tag name="KSO_WM_SLIDE_BK_DARK_LIGHT" val="2"/>
  <p:tag name="KSO_WM_SLIDE_ID" val="diagram20217046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LAYOUT_INFO" val="{&quot;direction&quot;:1,&quot;id&quot;:&quot;2021-04-01T16:15:42&quot;,&quot;maxSize&quot;:{&quot;size1&quot;:57.5},&quot;minSize&quot;:{&quot;size1&quot;:32.6},&quot;normalSize&quot;:{&quot;size1&quot;:54.94375},&quot;subLayout&quot;:[{&quot;id&quot;:&quot;2021-04-01T16:15:42&quot;,&quot;margin&quot;:{&quot;bottom&quot;:1.6929999589920044,&quot;left&quot;:2.117000102996826,&quot;right&quot;:0.02600000612437725,&quot;top&quot;:1.6929999589920044},&quot;type&quot;:0},{&quot;id&quot;:&quot;2021-04-01T16:15:4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73b998712faa657abd7"/>
  <p:tag name="KSO_WM_CHIP_FILLPROP" val="[[{&quot;text_align&quot;:&quot;cm&quot;,&quot;text_direction&quot;:&quot;horizontal&quot;,&quot;support_features&quot;:[&quot;creativepic&quot;],&quot;support_big_font&quot;:false,&quot;picture_toward&quot;:1,&quot;picture_dockside&quot;:[&quot;cb&quot;,&quot;rm&quot;,&quot;ct&quot;],&quot;fill_id&quot;:&quot;4c8080feb3514c4084c32dcdf0a35904&quot;,&quot;fill_align&quot;:&quot;cm&quot;,&quot;chip_types&quot;:[&quot;picture&quot;]},{&quot;text_align&quot;:&quot;lb&quot;,&quot;text_direction&quot;:&quot;horizontal&quot;,&quot;support_big_font&quot;:true,&quot;picture_toward&quot;:0,&quot;picture_dockside&quot;:[],&quot;fill_id&quot;:&quot;fbbb26a76a2149cbb36ad93fd7d50dc6&quot;,&quot;fill_align&quot;:&quot;lb&quot;,&quot;chip_types&quot;:[&quot;text&quot;]}]]"/>
  <p:tag name="KSO_WM_CHIP_DECFILLPROP" val="[]"/>
  <p:tag name="KSO_WM_SLIDE_TYPE" val="text"/>
  <p:tag name="KSO_WM_SLIDE_SIZE" val="960*540"/>
  <p:tag name="KSO_WM_SLIDE_POSITION" val="0*0"/>
  <p:tag name="KSO_WM_CHIP_GROUPID" val="5fadf73b998712faa657abd6"/>
  <p:tag name="KSO_WM_SLIDE_SUPPORT_FEATURE_TYPE" val="8"/>
  <p:tag name="KSO_WM_SLIDE_SUBTYPE" val="picTxt"/>
  <p:tag name="KSO_WM_TEMPLATE_ASSEMBLE_XID" val="606570404054ed1e2fb814a1"/>
  <p:tag name="KSO_WM_TEMPLATE_ASSEMBLE_GROUPID" val="606570404054ed1e2fb814a1"/>
</p:tagLst>
</file>

<file path=ppt/tags/tag48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Lst>
</file>

<file path=ppt/tags/tag4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29733_1*i*2"/>
  <p:tag name="KSO_WM_TEMPLATE_CATEGORY" val="diagram"/>
  <p:tag name="KSO_WM_TEMPLATE_INDEX" val="20229733"/>
  <p:tag name="KSO_WM_UNIT_LAYERLEVEL" val="1"/>
  <p:tag name="KSO_WM_TAG_VERSION" val="1.0"/>
  <p:tag name="KSO_WM_BEAUTIFY_FLAG" val="#wm#"/>
  <p:tag name="KSO_WM_UNIT_BLOCK" val="0"/>
  <p:tag name="KSO_WM_UNIT_SM_LIMIT_TYPE" val="2"/>
  <p:tag name="KSO_WM_UNIT_DEC_AREA_ID" val="3370971afbb94bb8ab187cd14b4e8a0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f998712faa657a542"/>
  <p:tag name="KSO_WM_UNIT_LINE_FORE_SCHEMECOLOR_INDEX_BRIGHTNESS" val="0"/>
  <p:tag name="KSO_WM_UNIT_LINE_FORE_SCHEMECOLOR_INDEX" val="5"/>
  <p:tag name="KSO_WM_UNIT_LINE_FILL_TYPE" val="2"/>
  <p:tag name="KSO_WM_TEMPLATE_ASSEMBLE_XID" val="639b0f7f0c9383becde7b21b"/>
  <p:tag name="KSO_WM_TEMPLATE_ASSEMBLE_GROUPID" val="639b0f7f0c9383becde7b21b"/>
</p:tagLst>
</file>

<file path=ppt/tags/tag48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29733_1*a*1"/>
  <p:tag name="KSO_WM_TEMPLATE_CATEGORY" val="diagram"/>
  <p:tag name="KSO_WM_TEMPLATE_INDEX" val="2022973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1d6d9199b6e849bc9ed2cb6a0b190f5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93b40d80fcb4a87ba7c5d80cc6bc79a"/>
  <p:tag name="KSO_WM_UNIT_TEXT_FILL_FORE_SCHEMECOLOR_INDEX_BRIGHTNESS" val="0"/>
  <p:tag name="KSO_WM_UNIT_TEXT_FILL_FORE_SCHEMECOLOR_INDEX" val="13"/>
  <p:tag name="KSO_WM_UNIT_TEXT_FILL_TYPE" val="1"/>
  <p:tag name="KSO_WM_TEMPLATE_ASSEMBLE_XID" val="639b0f7f0c9383becde7b21b"/>
  <p:tag name="KSO_WM_TEMPLATE_ASSEMBLE_GROUPID" val="639b0f7f0c9383becde7b21b"/>
</p:tagLst>
</file>

<file path=ppt/tags/tag487.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29733_1*f*1"/>
  <p:tag name="KSO_WM_TEMPLATE_CATEGORY" val="diagram"/>
  <p:tag name="KSO_WM_TEMPLATE_INDEX" val="20229733"/>
  <p:tag name="KSO_WM_UNIT_LAYERLEVEL" val="1"/>
  <p:tag name="KSO_WM_TAG_VERSION" val="1.0"/>
  <p:tag name="KSO_WM_BEAUTIFY_FLAG" val="#wm#"/>
  <p:tag name="KSO_WM_UNIT_DEFAULT_FONT" val="14;20;2"/>
  <p:tag name="KSO_WM_UNIT_BLOCK" val="0"/>
  <p:tag name="KSO_WM_UNIT_VALUE" val="33"/>
  <p:tag name="KSO_WM_UNIT_SHOW_EDIT_AREA_INDICATION" val="1"/>
  <p:tag name="KSO_WM_CHIP_GROUPID" val="5e6b05596848fb12bee65ac8"/>
  <p:tag name="KSO_WM_CHIP_XID" val="5e6b05596848fb12bee65aca"/>
  <p:tag name="KSO_WM_UNIT_DEC_AREA_ID" val="b75a0520b09346b080bd2761da474b4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52ac970fc4242a09e6c5fcde8de867b"/>
  <p:tag name="KSO_WM_UNIT_TEXT_FILL_FORE_SCHEMECOLOR_INDEX_BRIGHTNESS" val="0.25"/>
  <p:tag name="KSO_WM_UNIT_TEXT_FILL_FORE_SCHEMECOLOR_INDEX" val="13"/>
  <p:tag name="KSO_WM_UNIT_TEXT_FILL_TYPE" val="1"/>
  <p:tag name="KSO_WM_TEMPLATE_ASSEMBLE_XID" val="639b0f7f0c9383becde7b21b"/>
  <p:tag name="KSO_WM_TEMPLATE_ASSEMBLE_GROUPID" val="639b0f7f0c9383becde7b21b"/>
</p:tagLst>
</file>

<file path=ppt/tags/tag488.xml><?xml version="1.0" encoding="utf-8"?>
<p:tagLst xmlns:p="http://schemas.openxmlformats.org/presentationml/2006/main">
  <p:tag name="KSO_WM_UNIT_VALUE" val="973*1727"/>
  <p:tag name="KSO_WM_UNIT_HIGHLIGHT" val="0"/>
  <p:tag name="KSO_WM_UNIT_DIAGRAM_ISNUMVISUAL" val="0"/>
  <p:tag name="KSO_WM_UNIT_DIAGRAM_ISREFERUNIT" val="0"/>
  <p:tag name="KSO_WM_UNIT_TYPE" val="d"/>
  <p:tag name="KSO_WM_UNIT_INDEX" val="1"/>
  <p:tag name="KSO_WM_UNIT_ID" val="diagram20229733_1*d*1"/>
  <p:tag name="KSO_WM_TEMPLATE_CATEGORY" val="diagram"/>
  <p:tag name="KSO_WM_TEMPLATE_INDEX" val="20229733"/>
  <p:tag name="KSO_WM_UNIT_LAYERLEVEL" val="1"/>
  <p:tag name="KSO_WM_TAG_VERSION" val="1.0"/>
  <p:tag name="KSO_WM_BEAUTIFY_FLAG" val="#wm#"/>
  <p:tag name="KSO_WM_CHIP_GROUPID" val="5e7310da9a230a26b9e88a19"/>
  <p:tag name="KSO_WM_CHIP_XID" val="5e7310da9a230a26b9e88a1a"/>
  <p:tag name="KSO_WM_UNIT_DEC_AREA_ID" val="4d9377a4f890414caff225789e7d51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059674dc1914c19b599b9226307c828"/>
  <p:tag name="KSO_WM_UNIT_PLACING_PICTURE" val="1059674dc1914c19b599b9226307c828"/>
  <p:tag name="KSO_WM_UNIT_SUPPORT_UNIT_TYPE" val="[&quot;l&quot;,&quot;m&quot;,&quot;n&quot;,&quot;o&quot;,&quot;p&quot;,&quot;q&quot;,&quot;r&quot;,&quot;δ&quot;,&quot;ε&quot;,&quot;ζ&quot;,&quot;η&quot;,&quot;d&quot;,&quot;α&quot;,&quot;β&quot;,&quot;θ&quot;]"/>
  <p:tag name="KSO_WM_TEMPLATE_ASSEMBLE_XID" val="639b0f7f0c9383becde7b21b"/>
  <p:tag name="KSO_WM_TEMPLATE_ASSEMBLE_GROUPID" val="639b0f7f0c9383becde7b21b"/>
  <p:tag name="KSO_WM_UNIT_PLACING_PICTURE_USER_VIEWPORT" val="{&quot;height&quot;:4920,&quot;width&quot;:9525}"/>
  <p:tag name="KSO_WM_UNIT_PLACING_PICTURE_INFO" val="{&quot;code&quot;:&quot;A&quot;,&quot;full_picture&quot;:true,&quot;last_full_picture&quot;:&quot;A&quot;,&quot;margin&quot;:{&quot;left&quot;:29.429415036009345,&quot;right&quot;:30.74003322619319},&quot;scheme&quot;:&quot;2-0&quot;,&quot;spacing&quot;:5}"/>
  <p:tag name="KSO_WM_UNIT_PLACING_PICTURE_USER_VIEWPORT_SMARTMENU" val="{&quot;height&quot;:4573.716151704383,&quot;width&quot;:8926.670849209073}"/>
  <p:tag name="KSO_WM_UNIT_PLACING_PICTURE_USER_RELATIVERECTANGLE_SMARTMENU" val="{&quot;bottom&quot;:0,&quot;left&quot;:0,&quot;right&quot;:0,&quot;top&quot;:0}"/>
</p:tagLst>
</file>

<file path=ppt/tags/tag489.xml><?xml version="1.0" encoding="utf-8"?>
<p:tagLst xmlns:p="http://schemas.openxmlformats.org/presentationml/2006/main">
  <p:tag name="KSO_WM_UNIT_VALUE" val="973*1727"/>
  <p:tag name="KSO_WM_UNIT_HIGHLIGHT" val="0"/>
  <p:tag name="KSO_WM_UNIT_DIAGRAM_ISNUMVISUAL" val="0"/>
  <p:tag name="KSO_WM_UNIT_DIAGRAM_ISREFERUNIT" val="0"/>
  <p:tag name="KSO_WM_UNIT_TYPE" val="d"/>
  <p:tag name="KSO_WM_UNIT_INDEX" val="1"/>
  <p:tag name="KSO_WM_UNIT_ID" val="diagram20229733_1*d*1"/>
  <p:tag name="KSO_WM_TEMPLATE_CATEGORY" val="diagram"/>
  <p:tag name="KSO_WM_TEMPLATE_INDEX" val="20229733"/>
  <p:tag name="KSO_WM_UNIT_LAYERLEVEL" val="1"/>
  <p:tag name="KSO_WM_TAG_VERSION" val="1.0"/>
  <p:tag name="KSO_WM_BEAUTIFY_FLAG" val="#wm#"/>
  <p:tag name="KSO_WM_CHIP_GROUPID" val="5e7310da9a230a26b9e88a19"/>
  <p:tag name="KSO_WM_CHIP_XID" val="5e7310da9a230a26b9e88a1a"/>
  <p:tag name="KSO_WM_UNIT_DEC_AREA_ID" val="4d9377a4f890414caff225789e7d51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059674dc1914c19b599b9226307c828"/>
  <p:tag name="KSO_WM_UNIT_PLACING_PICTURE" val="1059674dc1914c19b599b9226307c828"/>
  <p:tag name="KSO_WM_UNIT_SUPPORT_UNIT_TYPE" val="[&quot;l&quot;,&quot;m&quot;,&quot;n&quot;,&quot;o&quot;,&quot;p&quot;,&quot;q&quot;,&quot;r&quot;,&quot;δ&quot;,&quot;ε&quot;,&quot;ζ&quot;,&quot;η&quot;,&quot;d&quot;,&quot;α&quot;,&quot;β&quot;,&quot;θ&quot;]"/>
  <p:tag name="KSO_WM_TEMPLATE_ASSEMBLE_XID" val="639b0f7f0c9383becde7b21b"/>
  <p:tag name="KSO_WM_TEMPLATE_ASSEMBLE_GROUPID" val="639b0f7f0c9383becde7b21b"/>
  <p:tag name="KSO_WM_UNIT_PLACING_PICTURE_USER_VIEWPORT" val="{&quot;height&quot;:1680,&quot;width&quot;:9765}"/>
  <p:tag name="KSO_WM_UNIT_PLACING_PICTURE_INFO" val="{&quot;code&quot;:&quot;A&quot;,&quot;full_picture&quot;:true,&quot;last_full_picture&quot;:&quot;A&quot;,&quot;margin&quot;:{&quot;left&quot;:29.429415036009345,&quot;right&quot;:30.74003322619319},&quot;scheme&quot;:&quot;2-0&quot;,&quot;spacing&quot;:5}"/>
  <p:tag name="KSO_WM_UNIT_PLACING_PICTURE_USER_VIEWPORT_SMARTMENU" val="{&quot;height&quot;:1426.3235211471801,&quot;width&quot;:8926.670849209073}"/>
  <p:tag name="KSO_WM_UNIT_PLACING_PICTURE_USER_RELATIVERECTANGLE_SMARTMENU" val="{&quot;bottom&quot;:0,&quot;left&quot;:0,&quot;right&quot;:0,&quot;top&quot;:0}"/>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BEAUTIFY_FLAG" val="#wm#"/>
  <p:tag name="KSO_WM_TEMPLATE_CATEGORY" val="diagram"/>
  <p:tag name="KSO_WM_TEMPLATE_INDEX" val="20229733"/>
  <p:tag name="KSO_WM_SLIDE_BACKGROUND_TYPE" val="leftRight"/>
  <p:tag name="KSO_WM_SLIDE_BK_DARK_LIGHT" val="2"/>
  <p:tag name="KSO_WM_SLIDE_ID" val="diagram2022973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6*540"/>
  <p:tag name="KSO_WM_SLIDE_POSITION" val="0*0"/>
  <p:tag name="KSO_WM_TAG_VERSION" val="1.0"/>
  <p:tag name="KSO_WM_SLIDE_LAYOUT" val="a_d_f"/>
  <p:tag name="KSO_WM_SLIDE_LAYOUT_CNT" val="1_1_1"/>
  <p:tag name="KSO_WM_SLIDE_LAYOUT_INFO" val="{&quot;direction&quot;:1,&quot;id&quot;:&quot;2022-12-15T20:13:51&quot;,&quot;maxSize&quot;:{&quot;size1&quot;:41.2},&quot;minSize&quot;:{&quot;size1&quot;:33.7},&quot;normalSize&quot;:{&quot;size1&quot;:33.7},&quot;subLayout&quot;:[{&quot;backgroundInfo&quot;:[{&quot;bottom&quot;:0,&quot;bottomAbs&quot;:false,&quot;left&quot;:0,&quot;leftAbs&quot;:false,&quot;right&quot;:0,&quot;rightAbs&quot;:false,&quot;top&quot;:0,&quot;topAbs&quot;:false,&quot;type&quot;:&quot;leftRight&quot;}],&quot;id&quot;:&quot;2022-12-15T20:13:51&quot;,&quot;maxSize&quot;:{&quot;size1&quot;:70},&quot;minSize&quot;:{&quot;size1&quot;:24.4},&quot;normalSize&quot;:{&quot;size1&quot;:35.43333333333333},&quot;subLayout&quot;:[{&quot;id&quot;:&quot;2022-12-15T20:13:51&quot;,&quot;margin&quot;:{&quot;bottom&quot;:0.02600000612437725,&quot;left&quot;:1.2699999809265137,&quot;right&quot;:1.2699999809265137,&quot;top&quot;:1.6929999589920044},&quot;type&quot;:0},{&quot;id&quot;:&quot;2022-12-15T20:13:51&quot;,&quot;margin&quot;:{&quot;bottom&quot;:1.6929999589920044,&quot;left&quot;:1.2699999809265137,&quot;right&quot;:1.2699999809265137,&quot;top&quot;:0.8199999928474426},&quot;type&quot;:0}],&quot;type&quot;:0},{&quot;id&quot;:&quot;2022-12-15T20:13:51&quot;,&quot;margin&quot;:{&quot;bottom&quot;:1.6929999589920044,&quot;left&quot;:1.6929999589920044,&quot;right&quot;:1.6929999589920044,&quot;top&quot;:1.6929999589920044},&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f998712faa657a542"/>
  <p:tag name="KSO_WM_CHIP_FILLPROP" val="[[{&quot;text_align&quot;:&quot;lb&quot;,&quot;text_direction&quot;:&quot;horizontal&quot;,&quot;support_big_font&quot;:false,&quot;picture_toward&quot;:0,&quot;picture_dockside&quot;:[],&quot;fill_id&quot;:&quot;0225a0da544a47ff86a9118303bddb87&quot;,&quot;fill_align&quot;:&quot;lb&quot;,&quot;chip_types&quot;:[&quot;text&quot;,&quot;header&quot;]},{&quot;text_align&quot;:&quot;lt&quot;,&quot;text_direction&quot;:&quot;horizontal&quot;,&quot;support_big_font&quot;:false,&quot;picture_toward&quot;:0,&quot;picture_dockside&quot;:[],&quot;fill_id&quot;:&quot;992797c1661747f09e07c78fa79955c3&quot;,&quot;fill_align&quot;:&quot;lt&quot;,&quot;chip_types&quot;:[&quot;text&quot;]},{&quot;text_align&quot;:&quot;cm&quot;,&quot;text_direction&quot;:&quot;horizontal&quot;,&quot;support_features&quot;:[&quot;collage&quot;,&quot;carousel&quot;],&quot;support_big_font&quot;:false,&quot;picture_toward&quot;:0,&quot;picture_dockside&quot;:[],&quot;fill_id&quot;:&quot;0829cf37f72e4d7bad062c0a24a4eaae&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SUPPORT_FEATURE_TYPE" val="3"/>
  <p:tag name="KSO_WM_TEMPLATE_ASSEMBLE_XID" val="639b0f7f0c9383becde7b21b"/>
  <p:tag name="KSO_WM_TEMPLATE_ASSEMBLE_GROUPID" val="639b0f7f0c9383becde7b21b"/>
</p:tagLst>
</file>

<file path=ppt/tags/tag4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Lst>
</file>

<file path=ppt/tags/tag4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6009_1*i*2"/>
  <p:tag name="KSO_WM_TEMPLATE_CATEGORY" val="diagram"/>
  <p:tag name="KSO_WM_TEMPLATE_INDEX" val="20216009"/>
  <p:tag name="KSO_WM_UNIT_LAYERLEVEL" val="1"/>
  <p:tag name="KSO_WM_TAG_VERSION" val="1.0"/>
  <p:tag name="KSO_WM_BEAUTIFY_FLAG" val="#wm#"/>
  <p:tag name="KSO_WM_UNIT_BLOCK" val="0"/>
  <p:tag name="KSO_WM_UNIT_SM_LIMIT_TYPE" val="2"/>
  <p:tag name="KSO_WM_UNIT_DEC_AREA_ID" val="cbe10b26c669448380ef2555bb6140b5"/>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e998712faa657a53d"/>
  <p:tag name="KSO_WM_UNIT_LINE_FORE_SCHEMECOLOR_INDEX_BRIGHTNESS" val="0"/>
  <p:tag name="KSO_WM_UNIT_LINE_FORE_SCHEMECOLOR_INDEX" val="5"/>
  <p:tag name="KSO_WM_UNIT_LINE_FILL_TYPE" val="2"/>
  <p:tag name="KSO_WM_TEMPLATE_ASSEMBLE_XID" val="639afd380c9383becde6e291"/>
  <p:tag name="KSO_WM_TEMPLATE_ASSEMBLE_GROUPID" val="639afd380c9383becde6e291"/>
</p:tagLst>
</file>

<file path=ppt/tags/tag49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16009_1*a*1"/>
  <p:tag name="KSO_WM_TEMPLATE_CATEGORY" val="diagram"/>
  <p:tag name="KSO_WM_TEMPLATE_INDEX" val="20216009"/>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ce4523e53b64684afd36d0a162018f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349a5816089045ee997315167069008d"/>
  <p:tag name="KSO_WM_UNIT_TEXT_FILL_FORE_SCHEMECOLOR_INDEX_BRIGHTNESS" val="0"/>
  <p:tag name="KSO_WM_UNIT_TEXT_FILL_FORE_SCHEMECOLOR_INDEX" val="13"/>
  <p:tag name="KSO_WM_UNIT_TEXT_FILL_TYPE" val="1"/>
  <p:tag name="KSO_WM_TEMPLATE_ASSEMBLE_XID" val="639afd380c9383becde6e291"/>
  <p:tag name="KSO_WM_TEMPLATE_ASSEMBLE_GROUPID" val="639afd380c9383becde6e291"/>
</p:tagLst>
</file>

<file path=ppt/tags/tag497.xml><?xml version="1.0" encoding="utf-8"?>
<p:tagLst xmlns:p="http://schemas.openxmlformats.org/presentationml/2006/main">
  <p:tag name="KSO_WM_UNIT_PLACING_PICTURE_USER_VIEWPORT" val="{&quot;height&quot;:5430,&quot;width&quot;:9525}"/>
  <p:tag name="KSO_WM_UNIT_VALUE" val="804*1727"/>
  <p:tag name="KSO_WM_UNIT_HIGHLIGHT" val="0"/>
  <p:tag name="KSO_WM_UNIT_DIAGRAM_ISNUMVISUAL" val="0"/>
  <p:tag name="KSO_WM_UNIT_DIAGRAM_ISREFERUNIT" val="0"/>
  <p:tag name="KSO_WM_UNIT_TYPE" val="d"/>
  <p:tag name="KSO_WM_UNIT_INDEX" val="1"/>
  <p:tag name="KSO_WM_UNIT_ID" val="diagram20216009_1*d*1"/>
  <p:tag name="KSO_WM_TEMPLATE_CATEGORY" val="diagram"/>
  <p:tag name="KSO_WM_TEMPLATE_INDEX" val="20216009"/>
  <p:tag name="KSO_WM_UNIT_LAYERLEVEL" val="1"/>
  <p:tag name="KSO_WM_TAG_VERSION" val="1.0"/>
  <p:tag name="KSO_WM_BEAUTIFY_FLAG" val="#wm#"/>
  <p:tag name="KSO_WM_CHIP_GROUPID" val="5e7310da9a230a26b9e88a19"/>
  <p:tag name="KSO_WM_CHIP_XID" val="5e7310da9a230a26b9e88a1a"/>
  <p:tag name="KSO_WM_UNIT_DEC_AREA_ID" val="b6f938b444db403d9e1b268ab1826f5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f1b8d5251e74011a118de19481e3355"/>
  <p:tag name="KSO_WM_UNIT_PLACING_PICTURE" val="ef1b8d5251e74011a118de19481e3355"/>
  <p:tag name="KSO_WM_UNIT_SUPPORT_UNIT_TYPE" val="[&quot;l&quot;,&quot;m&quot;,&quot;n&quot;,&quot;o&quot;,&quot;p&quot;,&quot;q&quot;,&quot;r&quot;,&quot;δ&quot;,&quot;ε&quot;,&quot;ζ&quot;,&quot;η&quot;,&quot;d&quot;,&quot;α&quot;,&quot;β&quot;,&quot;θ&quot;]"/>
  <p:tag name="KSO_WM_TEMPLATE_ASSEMBLE_XID" val="639afd380c9383becde6e291"/>
  <p:tag name="KSO_WM_TEMPLATE_ASSEMBLE_GROUPID" val="639afd380c9383becde6e291"/>
  <p:tag name="KSO_WM_UNIT_PLACING_PICTURE_INFO" val="{&quot;code&quot;:&quot;A[1]&quot;,&quot;full_picture&quot;:true,&quot;last_full_picture&quot;:&quot;A[1]&quot;,&quot;margin&quot;:{&quot;left&quot;:72.01816443594646,&quot;right&quot;:73.25564961072678},&quot;scheme&quot;:&quot;2-0&quot;,&quot;spacing&quot;:5}"/>
  <p:tag name="KSO_WM_UNIT_PLACING_PICTURE_USER_VIEWPORT_SMARTMENU" val="{&quot;height&quot;:4299.734031265473,&quot;width&quot;:7554.523719066536}"/>
  <p:tag name="KSO_WM_UNIT_PLACING_PICTURE_USER_RELATIVERECTANGLE_SMARTMENU" val="{&quot;bottom&quot;:0,&quot;left&quot;:0,&quot;right&quot;:0,&quot;top&quot;:0}"/>
</p:tagLst>
</file>

<file path=ppt/tags/tag498.xml><?xml version="1.0" encoding="utf-8"?>
<p:tagLst xmlns:p="http://schemas.openxmlformats.org/presentationml/2006/main">
  <p:tag name="KSO_WM_UNIT_PLACING_PICTURE_USER_VIEWPORT" val="{&quot;height&quot;:1800,&quot;width&quot;:9225}"/>
  <p:tag name="KSO_WM_UNIT_VALUE" val="804*1727"/>
  <p:tag name="KSO_WM_UNIT_HIGHLIGHT" val="0"/>
  <p:tag name="KSO_WM_UNIT_DIAGRAM_ISNUMVISUAL" val="0"/>
  <p:tag name="KSO_WM_UNIT_DIAGRAM_ISREFERUNIT" val="0"/>
  <p:tag name="KSO_WM_UNIT_TYPE" val="d"/>
  <p:tag name="KSO_WM_UNIT_INDEX" val="1"/>
  <p:tag name="KSO_WM_UNIT_ID" val="diagram20216009_1*d*1"/>
  <p:tag name="KSO_WM_TEMPLATE_CATEGORY" val="diagram"/>
  <p:tag name="KSO_WM_TEMPLATE_INDEX" val="20216009"/>
  <p:tag name="KSO_WM_UNIT_LAYERLEVEL" val="1"/>
  <p:tag name="KSO_WM_TAG_VERSION" val="1.0"/>
  <p:tag name="KSO_WM_BEAUTIFY_FLAG" val="#wm#"/>
  <p:tag name="KSO_WM_CHIP_GROUPID" val="5e7310da9a230a26b9e88a19"/>
  <p:tag name="KSO_WM_CHIP_XID" val="5e7310da9a230a26b9e88a1a"/>
  <p:tag name="KSO_WM_UNIT_DEC_AREA_ID" val="b6f938b444db403d9e1b268ab1826f5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f1b8d5251e74011a118de19481e3355"/>
  <p:tag name="KSO_WM_UNIT_PLACING_PICTURE" val="ef1b8d5251e74011a118de19481e3355"/>
  <p:tag name="KSO_WM_UNIT_SUPPORT_UNIT_TYPE" val="[&quot;l&quot;,&quot;m&quot;,&quot;n&quot;,&quot;o&quot;,&quot;p&quot;,&quot;q&quot;,&quot;r&quot;,&quot;δ&quot;,&quot;ε&quot;,&quot;ζ&quot;,&quot;η&quot;,&quot;d&quot;,&quot;α&quot;,&quot;β&quot;,&quot;θ&quot;]"/>
  <p:tag name="KSO_WM_TEMPLATE_ASSEMBLE_XID" val="639afd380c9383becde6e291"/>
  <p:tag name="KSO_WM_TEMPLATE_ASSEMBLE_GROUPID" val="639afd380c9383becde6e291"/>
  <p:tag name="KSO_WM_UNIT_PLACING_PICTURE_INFO" val="{&quot;code&quot;:&quot;A[1]&quot;,&quot;full_picture&quot;:true,&quot;last_full_picture&quot;:&quot;A[1]&quot;,&quot;margin&quot;:{&quot;left&quot;:72.01816443594646,&quot;right&quot;:73.25564961072678},&quot;scheme&quot;:&quot;2-0&quot;,&quot;spacing&quot;:5}"/>
  <p:tag name="KSO_WM_UNIT_PLACING_PICTURE_USER_VIEWPORT_SMARTMENU" val="{&quot;height&quot;:1370.2659687345263,&quot;width&quot;:7554.523719066536}"/>
  <p:tag name="KSO_WM_UNIT_PLACING_PICTURE_USER_RELATIVERECTANGLE_SMARTMENU" val="{&quot;bottom&quot;:0,&quot;left&quot;:0,&quot;right&quot;:0,&quot;top&quot;:0}"/>
</p:tagLst>
</file>

<file path=ppt/tags/tag499.xml><?xml version="1.0" encoding="utf-8"?>
<p:tagLst xmlns:p="http://schemas.openxmlformats.org/presentationml/2006/main">
  <p:tag name="KSO_WM_BEAUTIFY_FLAG" val="#wm#"/>
  <p:tag name="KSO_WM_TEMPLATE_CATEGORY" val="diagram"/>
  <p:tag name="KSO_WM_TEMPLATE_INDEX" val="20216009"/>
  <p:tag name="KSO_WM_SLIDE_BACKGROUND_TYPE" val="leftRight"/>
  <p:tag name="KSO_WM_SLIDE_BK_DARK_LIGHT" val="2"/>
  <p:tag name="KSO_WM_SLIDE_ID" val="diagram2021600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7*540"/>
  <p:tag name="KSO_WM_SLIDE_POSITION" val="0*0"/>
  <p:tag name="KSO_WM_TAG_VERSION" val="1.0"/>
  <p:tag name="KSO_WM_SLIDE_LAYOUT" val="a_d"/>
  <p:tag name="KSO_WM_SLIDE_LAYOUT_CNT" val="1_1"/>
  <p:tag name="KSO_WM_SLIDE_LAYOUT_INFO" val="{&quot;direction&quot;:1,&quot;id&quot;:&quot;2022-12-15T18:55:53&quot;,&quot;maxSize&quot;:{&quot;size1&quot;:33.8},&quot;minSize&quot;:{&quot;size1&quot;:33.8},&quot;normalSize&quot;:{&quot;size1&quot;:33.8},&quot;subLayout&quot;:[{&quot;backgroundInfo&quot;:[{&quot;bottom&quot;:0,&quot;bottomAbs&quot;:false,&quot;left&quot;:0,&quot;leftAbs&quot;:false,&quot;right&quot;:0,&quot;rightAbs&quot;:false,&quot;top&quot;:0,&quot;topAbs&quot;:false,&quot;type&quot;:&quot;leftRight&quot;}],&quot;id&quot;:&quot;2022-12-15T18:55:53&quot;,&quot;margin&quot;:{&quot;bottom&quot;:1.7110000848770142,&quot;left&quot;:1.2699999809265137,&quot;right&quot;:0.847000002861023,&quot;top&quot;:1.6929999589920044},&quot;type&quot;:0},{&quot;id&quot;:&quot;2022-12-15T18:55:53&quot;,&quot;margin&quot;:{&quot;bottom&quot;:1.694000005722046,&quot;left&quot;:1.2699999809265137,&quot;right&quot;:1.720999836921692,&quot;top&quot;:1.694000005722046},&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e998712faa657a53d"/>
  <p:tag name="KSO_WM_CHIP_FILLPROP" val="[[{&quot;text_align&quot;:&quot;lm&quot;,&quot;text_direction&quot;:&quot;horizontal&quot;,&quot;support_big_font&quot;:false,&quot;picture_toward&quot;:0,&quot;picture_dockside&quot;:[],&quot;fill_id&quot;:&quot;a437010b62d44816bad6476e00523df5&quot;,&quot;fill_align&quot;:&quot;cm&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quot;text_align&quot;:&quot;lt&quot;,&quot;text_direction&quot;:&quot;horizontal&quot;,&quot;support_big_font&quot;:false,&quot;picture_toward&quot;:0,&quot;picture_dockside&quot;:[],&quot;fill_id&quot;:&quot;a437010b62d44816bad6476e00523df5&quot;,&quot;fill_align&quot;:&quot;lt&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SUPPORT_FEATURE_TYPE" val="3"/>
  <p:tag name="KSO_WM_TEMPLATE_ASSEMBLE_XID" val="639afd380c9383becde6e291"/>
  <p:tag name="KSO_WM_TEMPLATE_ASSEMBLE_GROUPID" val="639afd380c9383becde6e29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0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03.xml><?xml version="1.0" encoding="utf-8"?>
<p:tagLst xmlns:p="http://schemas.openxmlformats.org/presentationml/2006/main">
  <p:tag name="KSO_WM_UNIT_PICTURE_TOWARD" val="1"/>
  <p:tag name="KSO_WM_UNIT_PICTURE_DOCKSIDE" val="rm"/>
  <p:tag name="KSO_WM_UNIT_VALUE" val="1599*198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234_1*ζ_h_d*1_1_1"/>
  <p:tag name="KSO_WM_TEMPLATE_CATEGORY" val="diagram"/>
  <p:tag name="KSO_WM_TEMPLATE_INDEX" val="20215234"/>
  <p:tag name="KSO_WM_UNIT_LAYERLEVEL" val="1_1_1"/>
  <p:tag name="KSO_WM_TAG_VERSION" val="1.0"/>
  <p:tag name="KSO_WM_BEAUTIFY_FLAG" val="#wm#"/>
  <p:tag name="KSO_WM_UNIT_DIAGRAM_MODELTYPE" val="creativePicture"/>
  <p:tag name="KSO_WM_UNIT_USESOURCEFORMAT_APPLY" val="1"/>
</p:tagLst>
</file>

<file path=ppt/tags/tag504.xml><?xml version="1.0" encoding="utf-8"?>
<p:tagLst xmlns:p="http://schemas.openxmlformats.org/presentationml/2006/main">
  <p:tag name="KSO_WM_UNIT_PICTURE_TOWARD" val="1"/>
  <p:tag name="KSO_WM_UNIT_PICTURE_DOCKSIDE" val="rm"/>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234_1*ζ_h_i*1_1_2"/>
  <p:tag name="KSO_WM_TEMPLATE_CATEGORY" val="diagram"/>
  <p:tag name="KSO_WM_TEMPLATE_INDEX" val="20215234"/>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13"/>
  <p:tag name="KSO_WM_UNIT_TEXT_FILL_TYPE"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wm#"/>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506.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50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73_1*f*1"/>
  <p:tag name="KSO_WM_TEMPLATE_CATEGORY" val="diagram"/>
  <p:tag name="KSO_WM_TEMPLATE_INDEX" val="20217073"/>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ce82e2753746471daed8748529970ba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ba28c40bb95945a5a4e748a293b73aa4"/>
  <p:tag name="KSO_WM_UNIT_TEXT_FILL_FORE_SCHEMECOLOR_INDEX_BRIGHTNESS" val="0.25"/>
  <p:tag name="KSO_WM_UNIT_TEXT_FILL_FORE_SCHEMECOLOR_INDEX" val="13"/>
  <p:tag name="KSO_WM_UNIT_TEXT_FILL_TYPE" val="1"/>
  <p:tag name="KSO_WM_TEMPLATE_ASSEMBLE_XID" val="606570534054ed1e2fb814c7"/>
  <p:tag name="KSO_WM_TEMPLATE_ASSEMBLE_GROUPID" val="606570534054ed1e2fb814c7"/>
</p:tagLst>
</file>

<file path=ppt/tags/tag508.xml><?xml version="1.0" encoding="utf-8"?>
<p:tagLst xmlns:p="http://schemas.openxmlformats.org/presentationml/2006/main">
  <p:tag name="KSO_WM_BEAUTIFY_FLAG" val="#wm#"/>
  <p:tag name="KSO_WM_TEMPLATE_CATEGORY" val="diagram"/>
  <p:tag name="KSO_WM_TEMPLATE_INDEX" val="20217073"/>
  <p:tag name="KSO_WM_SLIDE_BACKGROUND_TYPE" val="general"/>
  <p:tag name="KSO_WM_SLIDE_BK_DARK_LIGHT" val="2"/>
  <p:tag name="KSO_WM_SLIDE_ID" val="diagram2021707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09&quot;,&quot;maxSize&quot;:{&quot;size1&quot;:57.5},&quot;minSize&quot;:{&quot;size1&quot;:32.6},&quot;normalSize&quot;:{&quot;size1&quot;:39.475},&quot;subLayout&quot;:[{&quot;id&quot;:&quot;2021-04-01T16:16:09&quot;,&quot;maxSize&quot;:{&quot;size1&quot;:35.6},&quot;minSize&quot;:{&quot;size1&quot;:17.8},&quot;normalSize&quot;:{&quot;size1&quot;:17.800185185185185},&quot;subLayout&quot;:[{&quot;id&quot;:&quot;2021-04-01T16:16:09&quot;,&quot;margin&quot;:{&quot;bottom&quot;:0,&quot;left&quot;:2.117000102996826,&quot;right&quot;:0.02600000612437725,&quot;top&quot;:1.6929999589920044},&quot;type&quot;:0},{&quot;id&quot;:&quot;2021-04-01T16:16:09&quot;,&quot;margin&quot;:{&quot;bottom&quot;:1.6929999589920044,&quot;left&quot;:2.117000102996826,&quot;right&quot;:0.02600000612437725,&quot;top&quot;:1.720000147819519},&quot;type&quot;:0}],&quot;type&quot;:0},{&quot;id&quot;:&quot;2021-04-01T16:16:09&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e49c998712faa657a980"/>
  <p:tag name="KSO_WM_CHIP_FILLPROP" val="[[{&quot;text_align&quot;:&quot;cm&quot;,&quot;text_direction&quot;:&quot;horizontal&quot;,&quot;support_features&quot;:[&quot;creativepic&quot;],&quot;support_big_font&quot;:false,&quot;picture_toward&quot;:1,&quot;picture_dockside&quot;:[&quot;cb&quot;,&quot;rm&quot;,&quot;ct&quot;],&quot;fill_id&quot;:&quot;3ff8b7e9ece344528a0d0bda437c3435&quot;,&quot;fill_align&quot;:&quot;cm&quot;,&quot;chip_types&quot;:[&quot;picture&quot;]},{&quot;text_align&quot;:&quot;lt&quot;,&quot;text_direction&quot;:&quot;horizontal&quot;,&quot;support_big_font&quot;:false,&quot;picture_toward&quot;:0,&quot;picture_dockside&quot;:[],&quot;fill_id&quot;:&quot;8730a6765360444782bef596a7b527c4&quot;,&quot;fill_align&quot;:&quot;lt&quot;,&quot;chip_types&quot;:[&quot;header&quot;]},{&quot;text_align&quot;:&quot;lt&quot;,&quot;text_direction&quot;:&quot;horizontal&quot;,&quot;support_big_font&quot;:false,&quot;picture_toward&quot;:0,&quot;picture_dockside&quot;:[],&quot;fill_id&quot;:&quot;13ab5cb2370249159930a241f720671f&quot;,&quot;fill_align&quot;:&quot;lt&quot;,&quot;chip_types&quot;:[&quot;text&quot;]}]]"/>
  <p:tag name="KSO_WM_CHIP_DECFILLPROP" val="[]"/>
  <p:tag name="KSO_WM_SLIDE_TYPE" val="text"/>
  <p:tag name="KSO_WM_SLIDE_SIZE" val="960*540"/>
  <p:tag name="KSO_WM_SLIDE_POSITION" val="0*0"/>
  <p:tag name="KSO_WM_CHIP_GROUPID" val="5fade49c998712faa657a97f"/>
  <p:tag name="KSO_WM_SLIDE_SUPPORT_FEATURE_TYPE" val="8"/>
  <p:tag name="KSO_WM_SLIDE_SUBTYPE" val="picTxt"/>
  <p:tag name="KSO_WM_TEMPLATE_ASSEMBLE_XID" val="606570534054ed1e2fb814c7"/>
  <p:tag name="KSO_WM_TEMPLATE_ASSEMBLE_GROUPID" val="606570534054ed1e2fb814c7"/>
</p:tagLst>
</file>

<file path=ppt/tags/tag5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2.xml><?xml version="1.0" encoding="utf-8"?>
<p:tagLst xmlns:p="http://schemas.openxmlformats.org/presentationml/2006/main">
  <p:tag name="KSO_WM_UNIT_PICTURE_TOWARD" val="1"/>
  <p:tag name="KSO_WM_UNIT_PICTURE_DOCKSIDE" val="cb,lm,ct"/>
  <p:tag name="KSO_WM_UNIT_VALUE" val="1904*1269"/>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496_1*ζ_h_d*1_1_1"/>
  <p:tag name="KSO_WM_TEMPLATE_CATEGORY" val="diagram"/>
  <p:tag name="KSO_WM_TEMPLATE_INDEX" val="20215496"/>
  <p:tag name="KSO_WM_UNIT_LAYERLEVEL" val="1_1_1"/>
  <p:tag name="KSO_WM_TAG_VERSION" val="1.0"/>
  <p:tag name="KSO_WM_BEAUTIFY_FLAG" val="#wm#"/>
  <p:tag name="KSO_WM_UNIT_DIAGRAM_MODELTYPE" val="creativePicture"/>
  <p:tag name="KSO_WM_UNIT_USESOURCEFORMAT_APPLY" val="1"/>
</p:tagLst>
</file>

<file path=ppt/tags/tag51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0_1*f*1"/>
  <p:tag name="KSO_WM_TEMPLATE_CATEGORY" val="diagram"/>
  <p:tag name="KSO_WM_TEMPLATE_INDEX" val="20217040"/>
  <p:tag name="KSO_WM_UNIT_LAYERLEVEL" val="1"/>
  <p:tag name="KSO_WM_TAG_VERSION" val="1.0"/>
  <p:tag name="KSO_WM_BEAUTIFY_FLAG" val="#wm#"/>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6496ad1abd0b4f9281a141251c8adad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23c2cd00607441149203805c7dd802e9"/>
  <p:tag name="KSO_WM_UNIT_SUPPORT_BIG_FONT" val="1"/>
  <p:tag name="KSO_WM_UNIT_TEXT_FILL_FORE_SCHEMECOLOR_INDEX_BRIGHTNESS" val="0.25"/>
  <p:tag name="KSO_WM_UNIT_TEXT_FILL_FORE_SCHEMECOLOR_INDEX" val="13"/>
  <p:tag name="KSO_WM_UNIT_TEXT_FILL_TYPE" val="1"/>
  <p:tag name="KSO_WM_TEMPLATE_ASSEMBLE_XID" val="6065703f4054ed1e2fb8149b"/>
  <p:tag name="KSO_WM_TEMPLATE_ASSEMBLE_GROUPID" val="6065703f4054ed1e2fb8149b"/>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40_1*i*1"/>
  <p:tag name="KSO_WM_TEMPLATE_CATEGORY" val="diagram"/>
  <p:tag name="KSO_WM_TEMPLATE_INDEX" val="20217040"/>
  <p:tag name="KSO_WM_UNIT_LAYERLEVEL" val="1"/>
  <p:tag name="KSO_WM_TAG_VERSION" val="1.0"/>
  <p:tag name="KSO_WM_BEAUTIFY_FLAG" val="#wm#"/>
  <p:tag name="KSO_WM_UNIT_BLOCK" val="0"/>
  <p:tag name="KSO_WM_UNIT_SM_LIMIT_TYPE" val="1"/>
  <p:tag name="KSO_WM_UNIT_DEC_AREA_ID" val="99662325a62548c9aacdda4022b581a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626998712faa657abc9"/>
  <p:tag name="KSO_WM_CHIP_XID" val="5fadf626998712faa657abca"/>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3f4054ed1e2fb8149b"/>
  <p:tag name="KSO_WM_TEMPLATE_ASSEMBLE_GROUPID" val="6065703f4054ed1e2fb8149b"/>
</p:tagLst>
</file>

<file path=ppt/tags/tag515.xml><?xml version="1.0" encoding="utf-8"?>
<p:tagLst xmlns:p="http://schemas.openxmlformats.org/presentationml/2006/main">
  <p:tag name="KSO_WM_BEAUTIFY_FLAG" val="#wm#"/>
  <p:tag name="KSO_WM_TEMPLATE_CATEGORY" val="diagram"/>
  <p:tag name="KSO_WM_TEMPLATE_INDEX" val="20217040"/>
  <p:tag name="KSO_WM_SLIDE_ID" val="diagram20217040_1"/>
  <p:tag name="KSO_WM_TEMPLATE_SUBCATEGORY" val="21"/>
  <p:tag name="KSO_WM_SLIDE_TYPE" val="text"/>
  <p:tag name="KSO_WM_SLIDE_SUBTYPE" val="picTxt"/>
  <p:tag name="KSO_WM_SLIDE_ITEM_CNT" val="0"/>
  <p:tag name="KSO_WM_SLIDE_INDEX" val="1"/>
  <p:tag name="KSO_WM_SLIDE_SIZE" val="959*540"/>
  <p:tag name="KSO_WM_SLIDE_POSITION" val="0*0"/>
  <p:tag name="KSO_WM_TAG_VERSION" val="1.0"/>
  <p:tag name="KSO_WM_SLIDE_LAYOUT" val="d_f"/>
  <p:tag name="KSO_WM_SLIDE_LAYOUT_CNT" val="1_1"/>
  <p:tag name="KSO_WM_SLIDE_BACKGROUND_TYPE" val="general"/>
  <p:tag name="KSO_WM_SLIDE_BK_DARK_LIGHT" val="2"/>
  <p:tag name="KSO_WM_TEMPLATE_MASTER_TYPE" val="0"/>
  <p:tag name="KSO_WM_TEMPLATE_COLOR_TYPE" val="1"/>
  <p:tag name="KSO_WM_SLIDE_LAYOUT_INFO" val="{&quot;direction&quot;:1,&quot;id&quot;:&quot;2021-04-01T16:15:38&quot;,&quot;maxSize&quot;:{&quot;size1&quot;:67.4},&quot;minSize&quot;:{&quot;size1&quot;:42.5},&quot;normalSize&quot;:{&quot;size1&quot;:45.056250000000006},&quot;subLayout&quot;:[{&quot;id&quot;:&quot;2021-04-01T16:15:38&quot;,&quot;margin&quot;:{&quot;bottom&quot;:0,&quot;left&quot;:0,&quot;right&quot;:1.6670000553131104,&quot;top&quot;:0},&quot;type&quot;:0},{&quot;id&quot;:&quot;2021-04-01T16:15:38&quot;,&quot;margin&quot;:{&quot;bottom&quot;:1.6929999589920044,&quot;left&quot;:0.02600000612437725,&quot;right&quot;:2.115999937057495,&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626998712faa657abca"/>
  <p:tag name="KSO_WM_CHIP_FILLPROP" val="[[{&quot;text_align&quot;:&quot;cm&quot;,&quot;text_direction&quot;:&quot;horizontal&quot;,&quot;support_features&quot;:[&quot;creativepic&quot;],&quot;support_big_font&quot;:false,&quot;picture_toward&quot;:1,&quot;picture_dockside&quot;:[&quot;cb&quot;,&quot;lm&quot;,&quot;ct&quot;],&quot;fill_id&quot;:&quot;8b44e3081e7a4041b0905ce91d997165&quot;,&quot;fill_align&quot;:&quot;cm&quot;,&quot;chip_types&quot;:[&quot;picture&quot;]},{&quot;text_align&quot;:&quot;lb&quot;,&quot;text_direction&quot;:&quot;horizontal&quot;,&quot;support_big_font&quot;:true,&quot;picture_toward&quot;:0,&quot;picture_dockside&quot;:[],&quot;fill_id&quot;:&quot;455cd78771d1446ca08855cac7623a64&quot;,&quot;fill_align&quot;:&quot;lb&quot;,&quot;chip_types&quot;:[&quot;text&quot;]}]]"/>
  <p:tag name="KSO_WM_CHIP_DECFILLPROP" val="[]"/>
  <p:tag name="KSO_WM_CHIP_GROUPID" val="5fadf626998712faa657abc9"/>
  <p:tag name="KSO_WM_SLIDE_SUPPORT_FEATURE_TYPE" val="8"/>
  <p:tag name="KSO_WM_TEMPLATE_ASSEMBLE_XID" val="6065703f4054ed1e2fb8149b"/>
  <p:tag name="KSO_WM_TEMPLATE_ASSEMBLE_GROUPID" val="6065703f4054ed1e2fb8149b"/>
</p:tagLst>
</file>

<file path=ppt/tags/tag51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1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Lst>
</file>

<file path=ppt/tags/tag51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1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29733_1*i*2"/>
  <p:tag name="KSO_WM_TEMPLATE_CATEGORY" val="diagram"/>
  <p:tag name="KSO_WM_TEMPLATE_INDEX" val="20229733"/>
  <p:tag name="KSO_WM_UNIT_LAYERLEVEL" val="1"/>
  <p:tag name="KSO_WM_TAG_VERSION" val="1.0"/>
  <p:tag name="KSO_WM_BEAUTIFY_FLAG" val="#wm#"/>
  <p:tag name="KSO_WM_UNIT_BLOCK" val="0"/>
  <p:tag name="KSO_WM_UNIT_SM_LIMIT_TYPE" val="2"/>
  <p:tag name="KSO_WM_UNIT_DEC_AREA_ID" val="3370971afbb94bb8ab187cd14b4e8a0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f998712faa657a542"/>
  <p:tag name="KSO_WM_UNIT_LINE_FORE_SCHEMECOLOR_INDEX_BRIGHTNESS" val="0"/>
  <p:tag name="KSO_WM_UNIT_LINE_FORE_SCHEMECOLOR_INDEX" val="5"/>
  <p:tag name="KSO_WM_UNIT_LINE_FILL_TYPE" val="2"/>
  <p:tag name="KSO_WM_TEMPLATE_ASSEMBLE_XID" val="639b0f7f0c9383becde7b21b"/>
  <p:tag name="KSO_WM_TEMPLATE_ASSEMBLE_GROUPID" val="639b0f7f0c9383becde7b21b"/>
</p:tagLst>
</file>

<file path=ppt/tags/tag52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29733_1*a*1"/>
  <p:tag name="KSO_WM_TEMPLATE_CATEGORY" val="diagram"/>
  <p:tag name="KSO_WM_TEMPLATE_INDEX" val="2022973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1d6d9199b6e849bc9ed2cb6a0b190f5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93b40d80fcb4a87ba7c5d80cc6bc79a"/>
  <p:tag name="KSO_WM_UNIT_TEXT_FILL_FORE_SCHEMECOLOR_INDEX_BRIGHTNESS" val="0"/>
  <p:tag name="KSO_WM_UNIT_TEXT_FILL_FORE_SCHEMECOLOR_INDEX" val="13"/>
  <p:tag name="KSO_WM_UNIT_TEXT_FILL_TYPE" val="1"/>
  <p:tag name="KSO_WM_TEMPLATE_ASSEMBLE_XID" val="639b0f7f0c9383becde7b21b"/>
  <p:tag name="KSO_WM_TEMPLATE_ASSEMBLE_GROUPID" val="639b0f7f0c9383becde7b21b"/>
</p:tagLst>
</file>

<file path=ppt/tags/tag522.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29733_1*f*1"/>
  <p:tag name="KSO_WM_TEMPLATE_CATEGORY" val="diagram"/>
  <p:tag name="KSO_WM_TEMPLATE_INDEX" val="20229733"/>
  <p:tag name="KSO_WM_UNIT_LAYERLEVEL" val="1"/>
  <p:tag name="KSO_WM_TAG_VERSION" val="1.0"/>
  <p:tag name="KSO_WM_BEAUTIFY_FLAG" val="#wm#"/>
  <p:tag name="KSO_WM_UNIT_DEFAULT_FONT" val="14;20;2"/>
  <p:tag name="KSO_WM_UNIT_BLOCK" val="0"/>
  <p:tag name="KSO_WM_UNIT_VALUE" val="33"/>
  <p:tag name="KSO_WM_UNIT_SHOW_EDIT_AREA_INDICATION" val="1"/>
  <p:tag name="KSO_WM_CHIP_GROUPID" val="5e6b05596848fb12bee65ac8"/>
  <p:tag name="KSO_WM_CHIP_XID" val="5e6b05596848fb12bee65aca"/>
  <p:tag name="KSO_WM_UNIT_DEC_AREA_ID" val="b75a0520b09346b080bd2761da474b4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52ac970fc4242a09e6c5fcde8de867b"/>
  <p:tag name="KSO_WM_UNIT_TEXT_FILL_FORE_SCHEMECOLOR_INDEX_BRIGHTNESS" val="0.25"/>
  <p:tag name="KSO_WM_UNIT_TEXT_FILL_FORE_SCHEMECOLOR_INDEX" val="13"/>
  <p:tag name="KSO_WM_UNIT_TEXT_FILL_TYPE" val="1"/>
  <p:tag name="KSO_WM_TEMPLATE_ASSEMBLE_XID" val="639b0f7f0c9383becde7b21b"/>
  <p:tag name="KSO_WM_TEMPLATE_ASSEMBLE_GROUPID" val="639b0f7f0c9383becde7b21b"/>
</p:tagLst>
</file>

<file path=ppt/tags/tag523.xml><?xml version="1.0" encoding="utf-8"?>
<p:tagLst xmlns:p="http://schemas.openxmlformats.org/presentationml/2006/main">
  <p:tag name="KSO_WM_UNIT_PLACING_PICTURE_USER_VIEWPORT" val="{&quot;height&quot;:1635,&quot;width&quot;:7215}"/>
  <p:tag name="KSO_WM_UNIT_VALUE" val="973*1727"/>
  <p:tag name="KSO_WM_UNIT_HIGHLIGHT" val="0"/>
  <p:tag name="KSO_WM_UNIT_DIAGRAM_ISNUMVISUAL" val="0"/>
  <p:tag name="KSO_WM_UNIT_DIAGRAM_ISREFERUNIT" val="0"/>
  <p:tag name="KSO_WM_UNIT_TYPE" val="d"/>
  <p:tag name="KSO_WM_UNIT_INDEX" val="1"/>
  <p:tag name="KSO_WM_UNIT_ID" val="diagram20229733_1*d*1"/>
  <p:tag name="KSO_WM_TEMPLATE_CATEGORY" val="diagram"/>
  <p:tag name="KSO_WM_TEMPLATE_INDEX" val="20229733"/>
  <p:tag name="KSO_WM_UNIT_LAYERLEVEL" val="1"/>
  <p:tag name="KSO_WM_TAG_VERSION" val="1.0"/>
  <p:tag name="KSO_WM_BEAUTIFY_FLAG" val="#wm#"/>
  <p:tag name="KSO_WM_CHIP_GROUPID" val="5e7310da9a230a26b9e88a19"/>
  <p:tag name="KSO_WM_CHIP_XID" val="5e7310da9a230a26b9e88a1a"/>
  <p:tag name="KSO_WM_UNIT_DEC_AREA_ID" val="4d9377a4f890414caff225789e7d51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059674dc1914c19b599b9226307c828"/>
  <p:tag name="KSO_WM_UNIT_PLACING_PICTURE" val="1059674dc1914c19b599b9226307c828"/>
  <p:tag name="KSO_WM_UNIT_SUPPORT_UNIT_TYPE" val="[&quot;l&quot;,&quot;m&quot;,&quot;n&quot;,&quot;o&quot;,&quot;p&quot;,&quot;q&quot;,&quot;r&quot;,&quot;δ&quot;,&quot;ε&quot;,&quot;ζ&quot;,&quot;η&quot;,&quot;d&quot;,&quot;α&quot;,&quot;β&quot;,&quot;θ&quot;]"/>
  <p:tag name="KSO_WM_TEMPLATE_ASSEMBLE_XID" val="639b0f7f0c9383becde7b21b"/>
  <p:tag name="KSO_WM_TEMPLATE_ASSEMBLE_GROUPID" val="639b0f7f0c9383becde7b21b"/>
  <p:tag name="KSO_WM_UNIT_PLACING_PICTURE_INFO" val="{&quot;code&quot;:&quot;A&quot;,&quot;full_picture&quot;:true,&quot;last_full_picture&quot;:&quot;A&quot;,&quot;margin&quot;:{&quot;left&quot;:43.68109390292932,&quot;right&quot;:45.23383061145853},&quot;scheme&quot;:&quot;2-0&quot;,&quot;spacing&quot;:5}"/>
  <p:tag name="KSO_WM_UNIT_PLACING_PICTURE_USER_VIEWPORT_SMARTMENU" val="{&quot;height&quot;:1641.9890766978344,&quot;width&quot;:7691.761324165368}"/>
  <p:tag name="KSO_WM_UNIT_PLACING_PICTURE_USER_RELATIVERECTANGLE_SMARTMENU" val="{&quot;bottom&quot;:0,&quot;left&quot;:0,&quot;right&quot;:0,&quot;top&quot;:0}"/>
</p:tagLst>
</file>

<file path=ppt/tags/tag524.xml><?xml version="1.0" encoding="utf-8"?>
<p:tagLst xmlns:p="http://schemas.openxmlformats.org/presentationml/2006/main">
  <p:tag name="KSO_WM_UNIT_PLACING_PICTURE_USER_VIEWPORT" val="{&quot;height&quot;:5430,&quot;width&quot;:9525}"/>
  <p:tag name="KSO_WM_UNIT_VALUE" val="973*1727"/>
  <p:tag name="KSO_WM_UNIT_HIGHLIGHT" val="0"/>
  <p:tag name="KSO_WM_UNIT_DIAGRAM_ISNUMVISUAL" val="0"/>
  <p:tag name="KSO_WM_UNIT_DIAGRAM_ISREFERUNIT" val="0"/>
  <p:tag name="KSO_WM_UNIT_TYPE" val="d"/>
  <p:tag name="KSO_WM_UNIT_INDEX" val="1"/>
  <p:tag name="KSO_WM_UNIT_ID" val="diagram20229733_1*d*1"/>
  <p:tag name="KSO_WM_TEMPLATE_CATEGORY" val="diagram"/>
  <p:tag name="KSO_WM_TEMPLATE_INDEX" val="20229733"/>
  <p:tag name="KSO_WM_UNIT_LAYERLEVEL" val="1"/>
  <p:tag name="KSO_WM_TAG_VERSION" val="1.0"/>
  <p:tag name="KSO_WM_BEAUTIFY_FLAG" val="#wm#"/>
  <p:tag name="KSO_WM_CHIP_GROUPID" val="5e7310da9a230a26b9e88a19"/>
  <p:tag name="KSO_WM_CHIP_XID" val="5e7310da9a230a26b9e88a1a"/>
  <p:tag name="KSO_WM_UNIT_DEC_AREA_ID" val="4d9377a4f890414caff225789e7d51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059674dc1914c19b599b9226307c828"/>
  <p:tag name="KSO_WM_UNIT_PLACING_PICTURE" val="1059674dc1914c19b599b9226307c828"/>
  <p:tag name="KSO_WM_UNIT_SUPPORT_UNIT_TYPE" val="[&quot;l&quot;,&quot;m&quot;,&quot;n&quot;,&quot;o&quot;,&quot;p&quot;,&quot;q&quot;,&quot;r&quot;,&quot;δ&quot;,&quot;ε&quot;,&quot;ζ&quot;,&quot;η&quot;,&quot;d&quot;,&quot;α&quot;,&quot;β&quot;,&quot;θ&quot;]"/>
  <p:tag name="KSO_WM_TEMPLATE_ASSEMBLE_XID" val="639b0f7f0c9383becde7b21b"/>
  <p:tag name="KSO_WM_TEMPLATE_ASSEMBLE_GROUPID" val="639b0f7f0c9383becde7b21b"/>
  <p:tag name="KSO_WM_UNIT_PLACING_PICTURE_INFO" val="{&quot;code&quot;:&quot;A&quot;,&quot;full_picture&quot;:true,&quot;last_full_picture&quot;:&quot;A&quot;,&quot;margin&quot;:{&quot;left&quot;:43.68109390292932,&quot;right&quot;:45.23383061145853},&quot;scheme&quot;:&quot;2-0&quot;,&quot;spacing&quot;:5}"/>
  <p:tag name="KSO_WM_UNIT_PLACING_PICTURE_USER_VIEWPORT_SMARTMENU" val="{&quot;height&quot;:4358.050596153728,&quot;width&quot;:7691.761324165368}"/>
  <p:tag name="KSO_WM_UNIT_PLACING_PICTURE_USER_RELATIVERECTANGLE_SMARTMENU" val="{&quot;bottom&quot;:0,&quot;left&quot;:0,&quot;right&quot;:0,&quot;top&quot;:0}"/>
</p:tagLst>
</file>

<file path=ppt/tags/tag525.xml><?xml version="1.0" encoding="utf-8"?>
<p:tagLst xmlns:p="http://schemas.openxmlformats.org/presentationml/2006/main">
  <p:tag name="KSO_WM_BEAUTIFY_FLAG" val="#wm#"/>
  <p:tag name="KSO_WM_TEMPLATE_CATEGORY" val="diagram"/>
  <p:tag name="KSO_WM_TEMPLATE_INDEX" val="20229733"/>
  <p:tag name="KSO_WM_SLIDE_BACKGROUND_TYPE" val="leftRight"/>
  <p:tag name="KSO_WM_SLIDE_BK_DARK_LIGHT" val="2"/>
  <p:tag name="KSO_WM_SLIDE_ID" val="diagram2022973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6*540"/>
  <p:tag name="KSO_WM_SLIDE_POSITION" val="0*0"/>
  <p:tag name="KSO_WM_TAG_VERSION" val="1.0"/>
  <p:tag name="KSO_WM_SLIDE_LAYOUT" val="a_d_f"/>
  <p:tag name="KSO_WM_SLIDE_LAYOUT_CNT" val="1_1_1"/>
  <p:tag name="KSO_WM_SLIDE_LAYOUT_INFO" val="{&quot;direction&quot;:1,&quot;id&quot;:&quot;2022-12-15T20:13:51&quot;,&quot;maxSize&quot;:{&quot;size1&quot;:41.2},&quot;minSize&quot;:{&quot;size1&quot;:33.7},&quot;normalSize&quot;:{&quot;size1&quot;:37.13750000000001},&quot;subLayout&quot;:[{&quot;backgroundInfo&quot;:[{&quot;bottom&quot;:0,&quot;bottomAbs&quot;:false,&quot;left&quot;:0,&quot;leftAbs&quot;:false,&quot;right&quot;:0,&quot;rightAbs&quot;:false,&quot;top&quot;:0,&quot;topAbs&quot;:false,&quot;type&quot;:&quot;leftRight&quot;}],&quot;id&quot;:&quot;2022-12-15T20:13:51&quot;,&quot;maxSize&quot;:{&quot;size1&quot;:70},&quot;minSize&quot;:{&quot;size1&quot;:24.4},&quot;normalSize&quot;:{&quot;size1&quot;:30.099999999999994},&quot;subLayout&quot;:[{&quot;id&quot;:&quot;2022-12-15T20:13:51&quot;,&quot;margin&quot;:{&quot;bottom&quot;:0.02600000612437725,&quot;left&quot;:1.2699999809265137,&quot;right&quot;:1.2699999809265137,&quot;top&quot;:1.6929999589920044},&quot;type&quot;:0},{&quot;id&quot;:&quot;2022-12-15T20:13:51&quot;,&quot;margin&quot;:{&quot;bottom&quot;:1.6929999589920044,&quot;left&quot;:1.2699999809265137,&quot;right&quot;:1.2699999809265137,&quot;top&quot;:0.8199999928474426},&quot;type&quot;:0}],&quot;type&quot;:0},{&quot;id&quot;:&quot;2022-12-15T20:13:51&quot;,&quot;margin&quot;:{&quot;bottom&quot;:1.6929999589920044,&quot;left&quot;:1.6929999589920044,&quot;right&quot;:1.6929999589920044,&quot;top&quot;:1.6929999589920044},&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f998712faa657a542"/>
  <p:tag name="KSO_WM_CHIP_FILLPROP" val="[[{&quot;text_align&quot;:&quot;lb&quot;,&quot;text_direction&quot;:&quot;horizontal&quot;,&quot;support_big_font&quot;:false,&quot;picture_toward&quot;:0,&quot;picture_dockside&quot;:[],&quot;fill_id&quot;:&quot;0225a0da544a47ff86a9118303bddb87&quot;,&quot;fill_align&quot;:&quot;lb&quot;,&quot;chip_types&quot;:[&quot;text&quot;,&quot;header&quot;]},{&quot;text_align&quot;:&quot;lt&quot;,&quot;text_direction&quot;:&quot;horizontal&quot;,&quot;support_big_font&quot;:false,&quot;picture_toward&quot;:0,&quot;picture_dockside&quot;:[],&quot;fill_id&quot;:&quot;992797c1661747f09e07c78fa79955c3&quot;,&quot;fill_align&quot;:&quot;lt&quot;,&quot;chip_types&quot;:[&quot;text&quot;]},{&quot;text_align&quot;:&quot;cm&quot;,&quot;text_direction&quot;:&quot;horizontal&quot;,&quot;support_features&quot;:[&quot;collage&quot;,&quot;carousel&quot;],&quot;support_big_font&quot;:false,&quot;picture_toward&quot;:0,&quot;picture_dockside&quot;:[],&quot;fill_id&quot;:&quot;0829cf37f72e4d7bad062c0a24a4eaae&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SUPPORT_FEATURE_TYPE" val="3"/>
  <p:tag name="KSO_WM_TEMPLATE_ASSEMBLE_XID" val="639b0f7f0c9383becde7b21b"/>
  <p:tag name="KSO_WM_TEMPLATE_ASSEMBLE_GROUPID" val="639b0f7f0c9383becde7b21b"/>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300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9300"/>
  <p:tag name="KSO_WM_UNIT_VALUE" val="500"/>
  <p:tag name="KSO_WM_TEMPLATE_ASSEMBLE_XID" val="60656e8d4054ed1e2fb7fb44"/>
  <p:tag name="KSO_WM_TEMPLATE_ASSEMBLE_GROUPID" val="60656e8d4054ed1e2fb7fb44"/>
</p:tagLst>
</file>

<file path=ppt/tags/tag527.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9300_1*a*1"/>
  <p:tag name="KSO_WM_TEMPLATE_CATEGORY" val="diagram"/>
  <p:tag name="KSO_WM_TEMPLATE_INDEX" val="2020930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37b7600c72364629a4ee0a0544f1e83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498b706c72945df9a1ed1bed483b210"/>
  <p:tag name="KSO_WM_UNIT_SUPPORT_BIG_FONT" val="1"/>
  <p:tag name="KSO_WM_UNIT_TEXT_FILL_FORE_SCHEMECOLOR_INDEX_BRIGHTNESS" val="0"/>
  <p:tag name="KSO_WM_UNIT_TEXT_FILL_FORE_SCHEMECOLOR_INDEX" val="13"/>
  <p:tag name="KSO_WM_UNIT_TEXT_FILL_TYPE" val="1"/>
  <p:tag name="KSO_WM_TEMPLATE_ASSEMBLE_XID" val="60656e8d4054ed1e2fb7fb44"/>
  <p:tag name="KSO_WM_TEMPLATE_ASSEMBLE_GROUPID" val="60656e8d4054ed1e2fb7fb44"/>
</p:tagLst>
</file>

<file path=ppt/tags/tag528.xml><?xml version="1.0" encoding="utf-8"?>
<p:tagLst xmlns:p="http://schemas.openxmlformats.org/presentationml/2006/main">
  <p:tag name="KSO_WM_UNIT_VALUE" val="550*1777"/>
  <p:tag name="KSO_WM_UNIT_HIGHLIGHT" val="0"/>
  <p:tag name="KSO_WM_UNIT_COMPATIBLE" val="0"/>
  <p:tag name="KSO_WM_UNIT_DIAGRAM_ISNUMVISUAL" val="0"/>
  <p:tag name="KSO_WM_UNIT_DIAGRAM_ISREFERUNIT" val="0"/>
  <p:tag name="KSO_WM_UNIT_TYPE" val="d"/>
  <p:tag name="KSO_WM_UNIT_INDEX" val="2"/>
  <p:tag name="KSO_WM_UNIT_ID" val="diagram20209300_1*d*2"/>
  <p:tag name="KSO_WM_TEMPLATE_CATEGORY" val="diagram"/>
  <p:tag name="KSO_WM_TEMPLATE_INDEX" val="20209300"/>
  <p:tag name="KSO_WM_UNIT_LAYERLEVEL" val="1"/>
  <p:tag name="KSO_WM_TAG_VERSION" val="1.0"/>
  <p:tag name="KSO_WM_BEAUTIFY_FLAG" val="#wm#"/>
  <p:tag name="KSO_WM_CHIP_GROUPID" val="5e7310da9a230a26b9e88a19"/>
  <p:tag name="KSO_WM_CHIP_XID" val="5e7310da9a230a26b9e88a1a"/>
  <p:tag name="KSO_WM_UNIT_DEC_AREA_ID" val="dad192b7a813483c9b3152a7f35dda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bcfdafe0c8874212bfba7c2b0846e5c6"/>
  <p:tag name="KSO_WM_UNIT_SUPPORT_UNIT_TYPE" val="[&quot;d&quot;,&quot;α&quot;,&quot;β&quot;,&quot;θ&quot;]"/>
  <p:tag name="KSO_WM_TEMPLATE_ASSEMBLE_XID" val="60656e8d4054ed1e2fb7fb44"/>
  <p:tag name="KSO_WM_TEMPLATE_ASSEMBLE_GROUPID" val="60656e8d4054ed1e2fb7fb44"/>
  <p:tag name="KSO_WM_UNIT_PICTURE_CLIP_FLAG" val="0"/>
</p:tagLst>
</file>

<file path=ppt/tags/tag529.xml><?xml version="1.0" encoding="utf-8"?>
<p:tagLst xmlns:p="http://schemas.openxmlformats.org/presentationml/2006/main">
  <p:tag name="KSO_WM_UNIT_VALUE" val="550*1777"/>
  <p:tag name="KSO_WM_UNIT_HIGHLIGHT" val="0"/>
  <p:tag name="KSO_WM_UNIT_COMPATIBLE" val="0"/>
  <p:tag name="KSO_WM_UNIT_DIAGRAM_ISNUMVISUAL" val="0"/>
  <p:tag name="KSO_WM_UNIT_DIAGRAM_ISREFERUNIT" val="0"/>
  <p:tag name="KSO_WM_UNIT_TYPE" val="d"/>
  <p:tag name="KSO_WM_UNIT_INDEX" val="1"/>
  <p:tag name="KSO_WM_UNIT_ID" val="diagram20209300_1*d*1"/>
  <p:tag name="KSO_WM_TEMPLATE_CATEGORY" val="diagram"/>
  <p:tag name="KSO_WM_TEMPLATE_INDEX" val="20209300"/>
  <p:tag name="KSO_WM_UNIT_LAYERLEVEL" val="1"/>
  <p:tag name="KSO_WM_TAG_VERSION" val="1.0"/>
  <p:tag name="KSO_WM_BEAUTIFY_FLAG" val="#wm#"/>
  <p:tag name="KSO_WM_CHIP_GROUPID" val="5e7310da9a230a26b9e88a19"/>
  <p:tag name="KSO_WM_CHIP_XID" val="5e7310da9a230a26b9e88a1a"/>
  <p:tag name="KSO_WM_UNIT_DEC_AREA_ID" val="00de1e8cc9824066820baf712906903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7ee75763f0b641cf979865c533ead3aa"/>
  <p:tag name="KSO_WM_UNIT_SUPPORT_BIG_FONT" val="1"/>
  <p:tag name="KSO_WM_UNIT_SUPPORT_UNIT_TYPE" val="[&quot;d&quot;,&quot;α&quot;,&quot;β&quot;,&quot;θ&quot;]"/>
  <p:tag name="KSO_WM_TEMPLATE_ASSEMBLE_XID" val="60656e8d4054ed1e2fb7fb44"/>
  <p:tag name="KSO_WM_TEMPLATE_ASSEMBLE_GROUPID" val="60656e8d4054ed1e2fb7fb44"/>
  <p:tag name="KSO_WM_UNIT_PICTURE_CLIP_FLAG" val="0"/>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BEAUTIFY_FLAG" val="#wm#"/>
  <p:tag name="KSO_WM_TEMPLATE_CATEGORY" val="diagram"/>
  <p:tag name="KSO_WM_TEMPLATE_INDEX" val="20209300"/>
  <p:tag name="KSO_WM_SLIDE_BACKGROUND_TYPE" val="leftRight"/>
  <p:tag name="KSO_WM_SLIDE_BK_DARK_LIGHT" val="2"/>
  <p:tag name="KSO_WM_SLIDE_BACKGROUND" val="[&quot;general&quot;,&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15d635f685fd4d2491c2cd80a5f3ea4a&quot;,&quot;fill_align&quot;:&quot;lm&quot;,&quot;chip_types&quot;:[&quot;header&quot;]},{&quot;text_align&quot;:&quot;lm&quot;,&quot;text_direction&quot;:&quot;horizontal&quot;,&quot;support_features&quot;:[&quot;collage&quot;,&quot;carousel&quot;,&quot;creativecrop&quot;],&quot;support_big_font&quot;:false,&quot;fill_id&quot;:&quot;9cbd9f1010bd4d7788a004738f3d0e36&quot;,&quot;fill_align&quot;:&quot;lm&quot;,&quot;chip_types&quot;:[&quot;picture&quot;,&quot;chart&quot;,&quot;table&quot;,&quot;video&quot;]},{&quot;text_align&quot;:&quot;lm&quot;,&quot;text_direction&quot;:&quot;horizontal&quot;,&quot;support_big_font&quot;:false,&quot;fill_id&quot;:&quot;2d6de27137194b1b9669246963d33e19&quot;,&quot;fill_align&quot;:&quot;lm&quot;,&quot;chip_types&quot;:[&quot;text&quot;]}],[{&quot;text_align&quot;:&quot;lm&quot;,&quot;text_direction&quot;:&quot;horizontal&quot;,&quot;support_big_font&quot;:true,&quot;fill_id&quot;:&quot;15d635f685fd4d2491c2cd80a5f3ea4a&quot;,&quot;fill_align&quot;:&quot;lm&quot;,&quot;chip_types&quot;:[&quot;header&quot;]},{&quot;text_align&quot;:&quot;lm&quot;,&quot;text_direction&quot;:&quot;horizontal&quot;,&quot;support_big_font&quot;:false,&quot;fill_id&quot;:&quot;9cbd9f1010bd4d7788a004738f3d0e36&quot;,&quot;fill_align&quot;:&quot;lm&quot;,&quot;chip_types&quot;:[&quot;pictext&quot;,&quot;picture&quot;,&quot;chart&quot;,&quot;table&quot;,&quot;video&quot;]},{&quot;text_align&quot;:&quot;lm&quot;,&quot;text_direction&quot;:&quot;horizontal&quot;,&quot;support_features&quot;:[&quot;collage&quot;,&quot;carousel&quot;,&quot;creativecrop&quot;],&quot;support_big_font&quot;:true,&quot;fill_id&quot;:&quot;2d6de27137194b1b9669246963d33e19&quot;,&quot;fill_align&quot;:&quot;lm&quot;,&quot;chip_types&quot;:[&quot;picture&quot;,&quot;chart&quot;,&quot;table&quot;,&quot;video&quot;]}]]"/>
  <p:tag name="KSO_WM_SLIDE_ID" val="diagram2020930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540"/>
  <p:tag name="KSO_WM_SLIDE_POSITION" val="0*0"/>
  <p:tag name="KSO_WM_TAG_VERSION" val="1.0"/>
  <p:tag name="KSO_WM_SLIDE_LAYOUT" val="a_d"/>
  <p:tag name="KSO_WM_SLIDE_LAYOUT_CNT" val="1_2"/>
  <p:tag name="KSO_WM_SLIDE_LAYOUT_INFO" val="{&quot;backgroundInfo&quot;:[{&quot;bottom&quot;:0,&quot;bottomAbs&quot;:false,&quot;left&quot;:0,&quot;leftAbs&quot;:false,&quot;right&quot;:0,&quot;rightAbs&quot;:false,&quot;top&quot;:0,&quot;topAbs&quot;:false,&quot;type&quot;:&quot;general&quot;}],&quot;direction&quot;:1,&quot;id&quot;:&quot;2021-04-01T15:05:55&quot;,&quot;maxSize&quot;:{&quot;size1&quot;:37.599602156361414},&quot;minSize&quot;:{&quot;size1&quot;:37.599602156361414},&quot;normalSize&quot;:{&quot;size1&quot;:37.599602156361414},&quot;subLayout&quot;:[{&quot;backgroundInfo&quot;:[{&quot;bottom&quot;:0,&quot;bottomAbs&quot;:false,&quot;left&quot;:0,&quot;leftAbs&quot;:false,&quot;right&quot;:0,&quot;rightAbs&quot;:false,&quot;top&quot;:0,&quot;topAbs&quot;:false,&quot;type&quot;:&quot;leftRight&quot;}],&quot;id&quot;:&quot;2021-04-01T15:05:55&quot;,&quot;margin&quot;:{&quot;bottom&quot;:3.809999942779541,&quot;left&quot;:1.6319999694824219,&quot;right&quot;:0.8730000257492065,&quot;top&quot;:4.691999912261963},&quot;type&quot;:0},{&quot;id&quot;:&quot;2021-04-01T15:05:55&quot;,&quot;maxSize&quot;:{&quot;size1&quot;:57.8},&quot;minSize&quot;:{&quot;size1&quot;:37.8},&quot;normalSize&quot;:{&quot;size1&quot;:57.79999999999999},&quot;subLayout&quot;:[{&quot;id&quot;:&quot;2021-04-01T15:05:55&quot;,&quot;margin&quot;:{&quot;bottom&quot;:0.02600000612437725,&quot;left&quot;:1.6590001583099365,&quot;right&quot;:1.6929999589920044,&quot;top&quot;:1.6929999589920044},&quot;type&quot;:0},{&quot;id&quot;:&quot;2021-04-01T15:05:55&quot;,&quot;margin&quot;:{&quot;bottom&quot;:1.6929999589920044,&quot;left&quot;:1.659999966621399,&quot;right&quot;:1.6929999589920044,&quot;top&quot;:0.8199999928474426},&quot;type&quot;:0}],&quot;type&quot;:0}],&quot;type&quot;:0}"/>
  <p:tag name="KSO_WM_CHIP_XID" val="5f0e62ba8050c250ba65b19d"/>
  <p:tag name="KSO_WM_CHIP_DECFILLPROP" val="[]"/>
  <p:tag name="KSO_WM_SLIDE_CAN_ADD_NAVIGATION" val="1"/>
  <p:tag name="KSO_WM_CHIP_GROUPID" val="5f0e62ba8050c250ba65b19c"/>
  <p:tag name="KSO_WM_SLIDE_SUPPORT_FEATURE_TYPE" val="0"/>
  <p:tag name="KSO_WM_TEMPLATE_ASSEMBLE_XID" val="60656e8d4054ed1e2fb7fb44"/>
  <p:tag name="KSO_WM_TEMPLATE_ASSEMBLE_GROUPID" val="60656e8d4054ed1e2fb7fb44"/>
</p:tagLst>
</file>

<file path=ppt/tags/tag53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3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4.xml><?xml version="1.0" encoding="utf-8"?>
<p:tagLst xmlns:p="http://schemas.openxmlformats.org/presentationml/2006/main">
  <p:tag name="KSO_WM_UNIT_VALUE" val="1899*95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58_1*ζ_h_d*1_1_1"/>
  <p:tag name="KSO_WM_TEMPLATE_CATEGORY" val="diagram"/>
  <p:tag name="KSO_WM_TEMPLATE_INDEX" val="20216658"/>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58_1*ζ_h_i*1_1_1"/>
  <p:tag name="KSO_WM_TEMPLATE_CATEGORY" val="diagram"/>
  <p:tag name="KSO_WM_TEMPLATE_INDEX" val="20216658"/>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6658_1*ζ_h_i*1_1_2"/>
  <p:tag name="KSO_WM_TEMPLATE_CATEGORY" val="diagram"/>
  <p:tag name="KSO_WM_TEMPLATE_INDEX" val="20216658"/>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0.5"/>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Lst>
</file>

<file path=ppt/tags/tag537.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53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97_1*f*1"/>
  <p:tag name="KSO_WM_TEMPLATE_CATEGORY" val="diagram"/>
  <p:tag name="KSO_WM_TEMPLATE_INDEX" val="20217097"/>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70347f9784f64ccca9123b27c1d2bb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d39d7b218794cc0bc8d550570994862"/>
  <p:tag name="KSO_WM_UNIT_TEXT_FILL_FORE_SCHEMECOLOR_INDEX_BRIGHTNESS" val="0.25"/>
  <p:tag name="KSO_WM_UNIT_TEXT_FILL_FORE_SCHEMECOLOR_INDEX" val="13"/>
  <p:tag name="KSO_WM_UNIT_TEXT_FILL_TYPE" val="1"/>
  <p:tag name="KSO_WM_TEMPLATE_ASSEMBLE_XID" val="606570604054ed1e2fb814e9"/>
  <p:tag name="KSO_WM_TEMPLATE_ASSEMBLE_GROUPID" val="606570604054ed1e2fb814e9"/>
</p:tagLst>
</file>

<file path=ppt/tags/tag539.xml><?xml version="1.0" encoding="utf-8"?>
<p:tagLst xmlns:p="http://schemas.openxmlformats.org/presentationml/2006/main">
  <p:tag name="KSO_WM_BEAUTIFY_FLAG" val="#wm#"/>
  <p:tag name="KSO_WM_TEMPLATE_CATEGORY" val="diagram"/>
  <p:tag name="KSO_WM_TEMPLATE_INDEX" val="20217097"/>
  <p:tag name="KSO_WM_SLIDE_BACKGROUND_TYPE" val="general"/>
  <p:tag name="KSO_WM_SLIDE_BK_DARK_LIGHT" val="2"/>
  <p:tag name="KSO_WM_SLIDE_ID" val="diagram20217097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32&quot;,&quot;maxSize&quot;:{&quot;size1&quot;:57.5},&quot;minSize&quot;:{&quot;size1&quot;:32.6},&quot;normalSize&quot;:{&quot;size1&quot;:54.94375},&quot;subLayout&quot;:[{&quot;id&quot;:&quot;2021-04-01T16:16:32&quot;,&quot;maxSize&quot;:{&quot;size1&quot;:55.25903072445481},&quot;minSize&quot;:{&quot;size1&quot;:19.65903072445481},&quot;normalSize&quot;:{&quot;size1&quot;:21.559030724454804},&quot;subLayout&quot;:[{&quot;id&quot;:&quot;2021-04-01T16:16:32&quot;,&quot;margin&quot;:{&quot;bottom&quot;:0.02600000612437725,&quot;left&quot;:2.5399999618530273,&quot;right&quot;:0.02600000612437725,&quot;top&quot;:1.6929999589920044},&quot;type&quot;:0},{&quot;id&quot;:&quot;2021-04-01T16:16:32&quot;,&quot;margin&quot;:{&quot;bottom&quot;:1.6929999589920044,&quot;left&quot;:2.5399999618530273,&quot;right&quot;:0.02600000612437725,&quot;top&quot;:0.7919999957084656},&quot;type&quot;:0}],&quot;type&quot;:0},{&quot;id&quot;:&quot;2021-04-01T16:16:3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a57998712faa657abf3"/>
  <p:tag name="KSO_WM_CHIP_FILLPROP" val="[[{&quot;text_align&quot;:&quot;cm&quot;,&quot;text_direction&quot;:&quot;horizontal&quot;,&quot;support_features&quot;:[&quot;creativepic&quot;],&quot;support_big_font&quot;:false,&quot;picture_toward&quot;:1,&quot;picture_dockside&quot;:[&quot;cb&quot;,&quot;rm&quot;,&quot;ct&quot;],&quot;fill_id&quot;:&quot;8d116bd8b1074587a970747df3fba75a&quot;,&quot;fill_align&quot;:&quot;cm&quot;,&quot;chip_types&quot;:[&quot;picture&quot;]},{&quot;text_align&quot;:&quot;lb&quot;,&quot;text_direction&quot;:&quot;horizontal&quot;,&quot;support_big_font&quot;:false,&quot;picture_toward&quot;:0,&quot;picture_dockside&quot;:[],&quot;fill_id&quot;:&quot;0c52f29da84d4a8fa032b62f9d0b0d9e&quot;,&quot;fill_align&quot;:&quot;lb&quot;,&quot;chip_types&quot;:[&quot;text&quot;,&quot;header&quot;]},{&quot;text_align&quot;:&quot;lt&quot;,&quot;text_direction&quot;:&quot;horizontal&quot;,&quot;support_big_font&quot;:false,&quot;picture_toward&quot;:0,&quot;picture_dockside&quot;:[],&quot;fill_id&quot;:&quot;1d610f50166043debd746d9fc47ffedb&quot;,&quot;fill_align&quot;:&quot;lt&quot;,&quot;chip_types&quot;:[&quot;text&quot;]}]]"/>
  <p:tag name="KSO_WM_CHIP_DECFILLPROP" val="[]"/>
  <p:tag name="KSO_WM_SLIDE_TYPE" val="text"/>
  <p:tag name="KSO_WM_SLIDE_SIZE" val="888*540"/>
  <p:tag name="KSO_WM_SLIDE_POSITION" val="72*0"/>
  <p:tag name="KSO_WM_CHIP_GROUPID" val="5fadfa57998712faa657abf2"/>
  <p:tag name="KSO_WM_SLIDE_SUPPORT_FEATURE_TYPE" val="8"/>
  <p:tag name="KSO_WM_SLIDE_SUBTYPE" val="picTxt"/>
  <p:tag name="KSO_WM_TEMPLATE_ASSEMBLE_XID" val="606570604054ed1e2fb814e9"/>
  <p:tag name="KSO_WM_TEMPLATE_ASSEMBLE_GROUPID" val="606570604054ed1e2fb814e9"/>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4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Lst>
</file>

<file path=ppt/tags/tag54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6004_1*i*2"/>
  <p:tag name="KSO_WM_TEMPLATE_CATEGORY" val="diagram"/>
  <p:tag name="KSO_WM_TEMPLATE_INDEX" val="20216004"/>
  <p:tag name="KSO_WM_UNIT_LAYERLEVEL" val="1"/>
  <p:tag name="KSO_WM_TAG_VERSION" val="1.0"/>
  <p:tag name="KSO_WM_BEAUTIFY_FLAG" val="#wm#"/>
  <p:tag name="KSO_WM_UNIT_BLOCK" val="0"/>
  <p:tag name="KSO_WM_UNIT_SM_LIMIT_TYPE" val="2"/>
  <p:tag name="KSO_WM_UNIT_DEC_AREA_ID" val="cbe10b26c669448380ef2555bb6140b5"/>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e998712faa657a53d"/>
  <p:tag name="KSO_WM_UNIT_LINE_FORE_SCHEMECOLOR_INDEX_BRIGHTNESS" val="0"/>
  <p:tag name="KSO_WM_UNIT_LINE_FORE_SCHEMECOLOR_INDEX" val="5"/>
  <p:tag name="KSO_WM_UNIT_LINE_FILL_TYPE" val="2"/>
  <p:tag name="KSO_WM_TEMPLATE_ASSEMBLE_XID" val="639afd380c9383becde6e28e"/>
  <p:tag name="KSO_WM_TEMPLATE_ASSEMBLE_GROUPID" val="639afd380c9383becde6e28e"/>
</p:tagLst>
</file>

<file path=ppt/tags/tag545.xml><?xml version="1.0" encoding="utf-8"?>
<p:tagLst xmlns:p="http://schemas.openxmlformats.org/presentationml/2006/main">
  <p:tag name="KSO_WM_UNIT_TEXT_SUBTYPE" val="a"/>
  <p:tag name="KSO_WM_UNIT_SUBTYPE" val="a"/>
  <p:tag name="KSO_WM_UNIT_PRESET_TEXT" val="单击此处添加正文，文字是您思想的提炼，请尽量言简意赅地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6004_1*f*1"/>
  <p:tag name="KSO_WM_TEMPLATE_CATEGORY" val="diagram"/>
  <p:tag name="KSO_WM_TEMPLATE_INDEX" val="20216004"/>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a68e2d8dc52d459681f25abb9e9f770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e1bbc8d96274562a6a2f96547fcd769"/>
  <p:tag name="KSO_WM_UNIT_TEXT_FILL_FORE_SCHEMECOLOR_INDEX_BRIGHTNESS" val="0.25"/>
  <p:tag name="KSO_WM_UNIT_TEXT_FILL_FORE_SCHEMECOLOR_INDEX" val="13"/>
  <p:tag name="KSO_WM_UNIT_TEXT_FILL_TYPE" val="1"/>
  <p:tag name="KSO_WM_TEMPLATE_ASSEMBLE_XID" val="639afd380c9383becde6e28e"/>
  <p:tag name="KSO_WM_TEMPLATE_ASSEMBLE_GROUPID" val="639afd380c9383becde6e28e"/>
</p:tagLst>
</file>

<file path=ppt/tags/tag546.xml><?xml version="1.0" encoding="utf-8"?>
<p:tagLst xmlns:p="http://schemas.openxmlformats.org/presentationml/2006/main">
  <p:tag name="KSO_WM_UNIT_PLACING_PICTURE_USER_VIEWPORT" val="{&quot;height&quot;:1875,&quot;width&quot;:9030}"/>
  <p:tag name="KSO_WM_UNIT_VALUE" val="804*1727"/>
  <p:tag name="KSO_WM_UNIT_HIGHLIGHT" val="0"/>
  <p:tag name="KSO_WM_UNIT_DIAGRAM_ISNUMVISUAL" val="0"/>
  <p:tag name="KSO_WM_UNIT_DIAGRAM_ISREFERUNIT" val="0"/>
  <p:tag name="KSO_WM_UNIT_TYPE" val="d"/>
  <p:tag name="KSO_WM_UNIT_INDEX" val="1"/>
  <p:tag name="KSO_WM_UNIT_ID" val="diagram20216004_1*d*1"/>
  <p:tag name="KSO_WM_TEMPLATE_CATEGORY" val="diagram"/>
  <p:tag name="KSO_WM_TEMPLATE_INDEX" val="20216004"/>
  <p:tag name="KSO_WM_UNIT_LAYERLEVEL" val="1"/>
  <p:tag name="KSO_WM_TAG_VERSION" val="1.0"/>
  <p:tag name="KSO_WM_BEAUTIFY_FLAG" val="#wm#"/>
  <p:tag name="KSO_WM_CHIP_GROUPID" val="5e7310da9a230a26b9e88a19"/>
  <p:tag name="KSO_WM_CHIP_XID" val="5e7310da9a230a26b9e88a1a"/>
  <p:tag name="KSO_WM_UNIT_DEC_AREA_ID" val="36eaedd384274615a480186bbb63e6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e6c48a4cdd45a2ada5b0585e5634c3"/>
  <p:tag name="KSO_WM_UNIT_PLACING_PICTURE" val="97e6c48a4cdd45a2ada5b0585e5634c3"/>
  <p:tag name="KSO_WM_UNIT_SUPPORT_UNIT_TYPE" val="[&quot;l&quot;,&quot;m&quot;,&quot;n&quot;,&quot;o&quot;,&quot;p&quot;,&quot;q&quot;,&quot;r&quot;,&quot;δ&quot;,&quot;ε&quot;,&quot;ζ&quot;,&quot;η&quot;,&quot;d&quot;,&quot;α&quot;,&quot;β&quot;,&quot;θ&quot;]"/>
  <p:tag name="KSO_WM_TEMPLATE_ASSEMBLE_XID" val="639afd380c9383becde6e28e"/>
  <p:tag name="KSO_WM_TEMPLATE_ASSEMBLE_GROUPID" val="639afd380c9383becde6e28e"/>
  <p:tag name="KSO_WM_UNIT_PLACING_PICTURE_INFO" val="{&quot;code&quot;:&quot;Ab&quot;,&quot;full_picture&quot;:true,&quot;last_full_picture&quot;:&quot;Ab&quot;,&quot;margin&quot;:{&quot;left&quot;:52.76999012833164,&quot;right&quot;:53.66626780855756},&quot;scheme&quot;:&quot;3-0&quot;,&quot;spacing&quot;:5}"/>
  <p:tag name="KSO_WM_UNIT_PLACING_PICTURE_USER_VIEWPORT_SMARTMENU" val="{&quot;height&quot;:470.06110556404855,&quot;width&quot;:2795.308146867151}"/>
  <p:tag name="KSO_WM_UNIT_PLACING_PICTURE_USER_RELATIVERECTANGLE_SMARTMENU" val="{&quot;bottom&quot;:0,&quot;left&quot;:0,&quot;right&quot;:0,&quot;top&quot;:0}"/>
</p:tagLst>
</file>

<file path=ppt/tags/tag547.xml><?xml version="1.0" encoding="utf-8"?>
<p:tagLst xmlns:p="http://schemas.openxmlformats.org/presentationml/2006/main">
  <p:tag name="KSO_WM_UNIT_PLACING_PICTURE_USER_VIEWPORT" val="{&quot;height&quot;:1200,&quot;width&quot;:9596}"/>
  <p:tag name="KSO_WM_UNIT_VALUE" val="804*1727"/>
  <p:tag name="KSO_WM_UNIT_HIGHLIGHT" val="0"/>
  <p:tag name="KSO_WM_UNIT_DIAGRAM_ISNUMVISUAL" val="0"/>
  <p:tag name="KSO_WM_UNIT_DIAGRAM_ISREFERUNIT" val="0"/>
  <p:tag name="KSO_WM_UNIT_TYPE" val="d"/>
  <p:tag name="KSO_WM_UNIT_INDEX" val="1"/>
  <p:tag name="KSO_WM_UNIT_ID" val="diagram20216004_1*d*1"/>
  <p:tag name="KSO_WM_TEMPLATE_CATEGORY" val="diagram"/>
  <p:tag name="KSO_WM_TEMPLATE_INDEX" val="20216004"/>
  <p:tag name="KSO_WM_UNIT_LAYERLEVEL" val="1"/>
  <p:tag name="KSO_WM_TAG_VERSION" val="1.0"/>
  <p:tag name="KSO_WM_BEAUTIFY_FLAG" val="#wm#"/>
  <p:tag name="KSO_WM_CHIP_GROUPID" val="5e7310da9a230a26b9e88a19"/>
  <p:tag name="KSO_WM_CHIP_XID" val="5e7310da9a230a26b9e88a1a"/>
  <p:tag name="KSO_WM_UNIT_DEC_AREA_ID" val="36eaedd384274615a480186bbb63e6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e6c48a4cdd45a2ada5b0585e5634c3"/>
  <p:tag name="KSO_WM_UNIT_PLACING_PICTURE" val="97e6c48a4cdd45a2ada5b0585e5634c3"/>
  <p:tag name="KSO_WM_UNIT_SUPPORT_UNIT_TYPE" val="[&quot;l&quot;,&quot;m&quot;,&quot;n&quot;,&quot;o&quot;,&quot;p&quot;,&quot;q&quot;,&quot;r&quot;,&quot;δ&quot;,&quot;ε&quot;,&quot;ζ&quot;,&quot;η&quot;,&quot;d&quot;,&quot;α&quot;,&quot;β&quot;,&quot;θ&quot;]"/>
  <p:tag name="KSO_WM_TEMPLATE_ASSEMBLE_XID" val="639afd380c9383becde6e28e"/>
  <p:tag name="KSO_WM_TEMPLATE_ASSEMBLE_GROUPID" val="639afd380c9383becde6e28e"/>
  <p:tag name="KSO_WM_UNIT_PLACING_PICTURE_INFO" val="{&quot;code&quot;:&quot;Ab&quot;,&quot;full_picture&quot;:true,&quot;last_full_picture&quot;:&quot;Ab&quot;,&quot;margin&quot;:{&quot;left&quot;:52.76999012833164,&quot;right&quot;:53.66626780855756},&quot;scheme&quot;:&quot;3-0&quot;,&quot;spacing&quot;:5}"/>
  <p:tag name="KSO_WM_UNIT_PLACING_PICTURE_USER_VIEWPORT_SMARTMENU" val="{&quot;height&quot;:470.06110556404855,&quot;width&quot;:5055.966694395065}"/>
  <p:tag name="KSO_WM_UNIT_PLACING_PICTURE_USER_RELATIVERECTANGLE_SMARTMENU" val="{&quot;bottom&quot;:0,&quot;left&quot;:0,&quot;right&quot;:0,&quot;top&quot;:0}"/>
</p:tagLst>
</file>

<file path=ppt/tags/tag548.xml><?xml version="1.0" encoding="utf-8"?>
<p:tagLst xmlns:p="http://schemas.openxmlformats.org/presentationml/2006/main">
  <p:tag name="KSO_WM_UNIT_PLACING_PICTURE_USER_VIEWPORT" val="{&quot;height&quot;:4811,&quot;width&quot;:8440}"/>
  <p:tag name="KSO_WM_UNIT_VALUE" val="804*1727"/>
  <p:tag name="KSO_WM_UNIT_HIGHLIGHT" val="0"/>
  <p:tag name="KSO_WM_UNIT_DIAGRAM_ISNUMVISUAL" val="0"/>
  <p:tag name="KSO_WM_UNIT_DIAGRAM_ISREFERUNIT" val="0"/>
  <p:tag name="KSO_WM_UNIT_TYPE" val="d"/>
  <p:tag name="KSO_WM_UNIT_INDEX" val="1"/>
  <p:tag name="KSO_WM_UNIT_ID" val="diagram20216004_1*d*1"/>
  <p:tag name="KSO_WM_TEMPLATE_CATEGORY" val="diagram"/>
  <p:tag name="KSO_WM_TEMPLATE_INDEX" val="20216004"/>
  <p:tag name="KSO_WM_UNIT_LAYERLEVEL" val="1"/>
  <p:tag name="KSO_WM_TAG_VERSION" val="1.0"/>
  <p:tag name="KSO_WM_BEAUTIFY_FLAG" val="#wm#"/>
  <p:tag name="KSO_WM_CHIP_GROUPID" val="5e7310da9a230a26b9e88a19"/>
  <p:tag name="KSO_WM_CHIP_XID" val="5e7310da9a230a26b9e88a1a"/>
  <p:tag name="KSO_WM_UNIT_DEC_AREA_ID" val="36eaedd384274615a480186bbb63e6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e6c48a4cdd45a2ada5b0585e5634c3"/>
  <p:tag name="KSO_WM_UNIT_PLACING_PICTURE" val="97e6c48a4cdd45a2ada5b0585e5634c3"/>
  <p:tag name="KSO_WM_UNIT_SUPPORT_UNIT_TYPE" val="[&quot;l&quot;,&quot;m&quot;,&quot;n&quot;,&quot;o&quot;,&quot;p&quot;,&quot;q&quot;,&quot;r&quot;,&quot;δ&quot;,&quot;ε&quot;,&quot;ζ&quot;,&quot;η&quot;,&quot;d&quot;,&quot;α&quot;,&quot;β&quot;,&quot;θ&quot;]"/>
  <p:tag name="KSO_WM_TEMPLATE_ASSEMBLE_XID" val="639afd380c9383becde6e28e"/>
  <p:tag name="KSO_WM_TEMPLATE_ASSEMBLE_GROUPID" val="639afd380c9383becde6e28e"/>
  <p:tag name="KSO_WM_UNIT_PLACING_PICTURE_INFO" val="{&quot;code&quot;:&quot;Ab&quot;,&quot;full_picture&quot;:true,&quot;last_full_picture&quot;:&quot;Ab&quot;,&quot;margin&quot;:{&quot;left&quot;:52.76999012833164,&quot;right&quot;:53.66626780855756},&quot;scheme&quot;:&quot;3-0&quot;,&quot;spacing&quot;:5}"/>
  <p:tag name="KSO_WM_UNIT_PLACING_PICTURE_USER_VIEWPORT_SMARTMENU" val="{&quot;height&quot;:4569.938894435952,&quot;width&quot;:8001.274841262215}"/>
  <p:tag name="KSO_WM_UNIT_PLACING_PICTURE_USER_RELATIVERECTANGLE_SMARTMENU" val="{&quot;bottom&quot;:0,&quot;left&quot;:0,&quot;right&quot;:0,&quot;top&quot;:0}"/>
</p:tagLst>
</file>

<file path=ppt/tags/tag549.xml><?xml version="1.0" encoding="utf-8"?>
<p:tagLst xmlns:p="http://schemas.openxmlformats.org/presentationml/2006/main">
  <p:tag name="KSO_WM_BEAUTIFY_FLAG" val="#wm#"/>
  <p:tag name="KSO_WM_TEMPLATE_CATEGORY" val="diagram"/>
  <p:tag name="KSO_WM_TEMPLATE_INDEX" val="20216004"/>
  <p:tag name="KSO_WM_SLIDE_BACKGROUND_TYPE" val="leftRight"/>
  <p:tag name="KSO_WM_SLIDE_BK_DARK_LIGHT" val="2"/>
  <p:tag name="KSO_WM_SLIDE_ID" val="diagram20216004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7*540"/>
  <p:tag name="KSO_WM_SLIDE_POSITION" val="0*0"/>
  <p:tag name="KSO_WM_TAG_VERSION" val="1.0"/>
  <p:tag name="KSO_WM_SLIDE_LAYOUT" val="d_f"/>
  <p:tag name="KSO_WM_SLIDE_LAYOUT_CNT" val="1_1"/>
  <p:tag name="KSO_WM_SLIDE_LAYOUT_INFO" val="{&quot;direction&quot;:1,&quot;id&quot;:&quot;2022-12-15T18:55:53&quot;,&quot;maxSize&quot;:{&quot;size1&quot;:33.8},&quot;minSize&quot;:{&quot;size1&quot;:33.8},&quot;normalSize&quot;:{&quot;size1&quot;:33.8},&quot;subLayout&quot;:[{&quot;backgroundInfo&quot;:[{&quot;bottom&quot;:0,&quot;bottomAbs&quot;:false,&quot;left&quot;:0,&quot;leftAbs&quot;:false,&quot;right&quot;:0,&quot;rightAbs&quot;:false,&quot;top&quot;:0,&quot;topAbs&quot;:false,&quot;type&quot;:&quot;leftRight&quot;}],&quot;id&quot;:&quot;2022-12-15T18:55:53&quot;,&quot;margin&quot;:{&quot;bottom&quot;:1.7110000848770142,&quot;left&quot;:1.2699999809265137,&quot;right&quot;:0.847000002861023,&quot;top&quot;:1.6929999589920044},&quot;type&quot;:0},{&quot;id&quot;:&quot;2022-12-15T18:55:53&quot;,&quot;margin&quot;:{&quot;bottom&quot;:1.694000005722046,&quot;left&quot;:1.2699999809265137,&quot;right&quot;:1.720999836921692,&quot;top&quot;:1.694000005722046},&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e998712faa657a53d"/>
  <p:tag name="KSO_WM_CHIP_FILLPROP" val="[[{&quot;text_align&quot;:&quot;lm&quot;,&quot;text_direction&quot;:&quot;horizontal&quot;,&quot;support_big_font&quot;:false,&quot;picture_toward&quot;:0,&quot;picture_dockside&quot;:[],&quot;fill_id&quot;:&quot;a437010b62d44816bad6476e00523df5&quot;,&quot;fill_align&quot;:&quot;cm&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quot;text_align&quot;:&quot;lt&quot;,&quot;text_direction&quot;:&quot;horizontal&quot;,&quot;support_big_font&quot;:false,&quot;picture_toward&quot;:0,&quot;picture_dockside&quot;:[],&quot;fill_id&quot;:&quot;a437010b62d44816bad6476e00523df5&quot;,&quot;fill_align&quot;:&quot;lt&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SUPPORT_FEATURE_TYPE" val="3"/>
  <p:tag name="KSO_WM_TEMPLATE_ASSEMBLE_XID" val="639afd380c9383becde6e28e"/>
  <p:tag name="KSO_WM_TEMPLATE_ASSEMBLE_GROUPID" val="639afd380c9383becde6e28e"/>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5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3.xml><?xml version="1.0" encoding="utf-8"?>
<p:tagLst xmlns:p="http://schemas.openxmlformats.org/presentationml/2006/main">
  <p:tag name="KSO_WM_UNIT_PICTURE_TOWARD" val="1"/>
  <p:tag name="KSO_WM_UNIT_PICTURE_DOCKSIDE" val="cb,r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64_1*ζ_h_i*1_1_1"/>
  <p:tag name="KSO_WM_TEMPLATE_CATEGORY" val="diagram"/>
  <p:tag name="KSO_WM_TEMPLATE_INDEX" val="20215264"/>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4.xml><?xml version="1.0" encoding="utf-8"?>
<p:tagLst xmlns:p="http://schemas.openxmlformats.org/presentationml/2006/main">
  <p:tag name="KSO_WM_UNIT_PICTURE_TOWARD" val="1"/>
  <p:tag name="KSO_WM_UNIT_PICTURE_DOCKSIDE" val="cb,rm,ct"/>
  <p:tag name="KSO_WM_UNIT_VALUE" val="1774*1173"/>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264_1*ζ_h_d*1_1_1"/>
  <p:tag name="KSO_WM_TEMPLATE_CATEGORY" val="diagram"/>
  <p:tag name="KSO_WM_TEMPLATE_INDEX" val="20215264"/>
  <p:tag name="KSO_WM_UNIT_LAYERLEVEL" val="1_1_1"/>
  <p:tag name="KSO_WM_TAG_VERSION" val="1.0"/>
  <p:tag name="KSO_WM_BEAUTIFY_FLAG" val="#wm#"/>
  <p:tag name="KSO_WM_UNIT_DIAGRAM_MODELTYPE" val="creativePicture"/>
  <p:tag name="KSO_WM_UNIT_USESOURCEFORMAT_APPLY" val="1"/>
</p:tagLst>
</file>

<file path=ppt/tags/tag555.xml><?xml version="1.0" encoding="utf-8"?>
<p:tagLst xmlns:p="http://schemas.openxmlformats.org/presentationml/2006/main">
  <p:tag name="KSO_WM_UNIT_PICTURE_TOWARD" val="1"/>
  <p:tag name="KSO_WM_UNIT_PICTURE_DOCKSIDE" val="cb,r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264_1*ζ_h_i*1_1_2"/>
  <p:tag name="KSO_WM_TEMPLATE_CATEGORY" val="diagram"/>
  <p:tag name="KSO_WM_TEMPLATE_INDEX" val="20215264"/>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
  <p:tag name="KSO_WM_UNIT_LINE_FORE_SCHEMECOLOR_INDEX" val="5"/>
  <p:tag name="KSO_WM_UNIT_LINE_FILL_TYPE" val="2"/>
</p:tagLst>
</file>

<file path=ppt/tags/tag556.xml><?xml version="1.0" encoding="utf-8"?>
<p:tagLst xmlns:p="http://schemas.openxmlformats.org/presentationml/2006/main">
  <p:tag name="KSO_WM_UNIT_PICTURE_TOWARD" val="1"/>
  <p:tag name="KSO_WM_UNIT_PICTURE_DOCKSIDE" val="cb,r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264_1*ζ_h_i*1_1_3"/>
  <p:tag name="KSO_WM_TEMPLATE_CATEGORY" val="diagram"/>
  <p:tag name="KSO_WM_TEMPLATE_INDEX" val="20215264"/>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
  <p:tag name="KSO_WM_UNIT_LINE_FORE_SCHEMECOLOR_INDEX" val="5"/>
  <p:tag name="KSO_WM_UNIT_LINE_FILL_TYPE" val="2"/>
</p:tagLst>
</file>

<file path=ppt/tags/tag5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6_1*f*1"/>
  <p:tag name="KSO_WM_TEMPLATE_CATEGORY" val="diagram"/>
  <p:tag name="KSO_WM_TEMPLATE_INDEX" val="20217046"/>
  <p:tag name="KSO_WM_UNIT_LAYERLEVEL" val="1"/>
  <p:tag name="KSO_WM_TAG_VERSION" val="1.0"/>
  <p:tag name="KSO_WM_BEAUTIFY_FLAG" val="#wm#"/>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1eaf4cfc1d784f3cb4ad2a3a1bc107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eb5b89d6e4734d329a7f2fbe005a0135"/>
  <p:tag name="KSO_WM_UNIT_SUPPORT_BIG_FONT" val="1"/>
  <p:tag name="KSO_WM_UNIT_TEXT_FILL_FORE_SCHEMECOLOR_INDEX_BRIGHTNESS" val="0.25"/>
  <p:tag name="KSO_WM_UNIT_TEXT_FILL_FORE_SCHEMECOLOR_INDEX" val="13"/>
  <p:tag name="KSO_WM_UNIT_TEXT_FILL_TYPE" val="1"/>
  <p:tag name="KSO_WM_TEMPLATE_ASSEMBLE_XID" val="606570404054ed1e2fb814a1"/>
  <p:tag name="KSO_WM_TEMPLATE_ASSEMBLE_GROUPID" val="606570404054ed1e2fb814a1"/>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46_1*i*1"/>
  <p:tag name="KSO_WM_TEMPLATE_CATEGORY" val="diagram"/>
  <p:tag name="KSO_WM_TEMPLATE_INDEX" val="20217046"/>
  <p:tag name="KSO_WM_UNIT_LAYERLEVEL" val="1"/>
  <p:tag name="KSO_WM_TAG_VERSION" val="1.0"/>
  <p:tag name="KSO_WM_BEAUTIFY_FLAG" val="#wm#"/>
  <p:tag name="KSO_WM_UNIT_BLOCK" val="0"/>
  <p:tag name="KSO_WM_UNIT_SM_LIMIT_TYPE" val="1"/>
  <p:tag name="KSO_WM_UNIT_DEC_AREA_ID" val="2fa775eb38dc401a82f159f864fb291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73b998712faa657abd6"/>
  <p:tag name="KSO_WM_CHIP_XID" val="5fadf73b998712faa657abd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404054ed1e2fb814a1"/>
  <p:tag name="KSO_WM_TEMPLATE_ASSEMBLE_GROUPID" val="606570404054ed1e2fb814a1"/>
</p:tagLst>
</file>

<file path=ppt/tags/tag559.xml><?xml version="1.0" encoding="utf-8"?>
<p:tagLst xmlns:p="http://schemas.openxmlformats.org/presentationml/2006/main">
  <p:tag name="KSO_WM_BEAUTIFY_FLAG" val="#wm#"/>
  <p:tag name="KSO_WM_TEMPLATE_CATEGORY" val="diagram"/>
  <p:tag name="KSO_WM_TEMPLATE_INDEX" val="20217046"/>
  <p:tag name="KSO_WM_SLIDE_BACKGROUND_TYPE" val="general"/>
  <p:tag name="KSO_WM_SLIDE_BK_DARK_LIGHT" val="2"/>
  <p:tag name="KSO_WM_SLIDE_ID" val="diagram20217046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LAYOUT_INFO" val="{&quot;direction&quot;:1,&quot;id&quot;:&quot;2021-04-01T16:15:42&quot;,&quot;maxSize&quot;:{&quot;size1&quot;:57.5},&quot;minSize&quot;:{&quot;size1&quot;:32.6},&quot;normalSize&quot;:{&quot;size1&quot;:48.06875},&quot;subLayout&quot;:[{&quot;id&quot;:&quot;2021-04-01T16:15:42&quot;,&quot;margin&quot;:{&quot;bottom&quot;:1.6929999589920044,&quot;left&quot;:2.117000102996826,&quot;right&quot;:0.02600000612437725,&quot;top&quot;:1.6929999589920044},&quot;type&quot;:0},{&quot;id&quot;:&quot;2021-04-01T16:15:4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73b998712faa657abd7"/>
  <p:tag name="KSO_WM_CHIP_FILLPROP" val="[[{&quot;text_align&quot;:&quot;cm&quot;,&quot;text_direction&quot;:&quot;horizontal&quot;,&quot;support_features&quot;:[&quot;creativepic&quot;],&quot;support_big_font&quot;:false,&quot;picture_toward&quot;:1,&quot;picture_dockside&quot;:[&quot;cb&quot;,&quot;rm&quot;,&quot;ct&quot;],&quot;fill_id&quot;:&quot;4c8080feb3514c4084c32dcdf0a35904&quot;,&quot;fill_align&quot;:&quot;cm&quot;,&quot;chip_types&quot;:[&quot;picture&quot;]},{&quot;text_align&quot;:&quot;lb&quot;,&quot;text_direction&quot;:&quot;horizontal&quot;,&quot;support_big_font&quot;:true,&quot;picture_toward&quot;:0,&quot;picture_dockside&quot;:[],&quot;fill_id&quot;:&quot;fbbb26a76a2149cbb36ad93fd7d50dc6&quot;,&quot;fill_align&quot;:&quot;lb&quot;,&quot;chip_types&quot;:[&quot;text&quot;]}]]"/>
  <p:tag name="KSO_WM_CHIP_DECFILLPROP" val="[]"/>
  <p:tag name="KSO_WM_SLIDE_TYPE" val="text"/>
  <p:tag name="KSO_WM_SLIDE_SIZE" val="960*540"/>
  <p:tag name="KSO_WM_SLIDE_POSITION" val="0*0"/>
  <p:tag name="KSO_WM_CHIP_GROUPID" val="5fadf73b998712faa657abd6"/>
  <p:tag name="KSO_WM_SLIDE_SUPPORT_FEATURE_TYPE" val="8"/>
  <p:tag name="KSO_WM_SLIDE_SUBTYPE" val="picTxt"/>
  <p:tag name="KSO_WM_TEMPLATE_ASSEMBLE_XID" val="606570404054ed1e2fb814a1"/>
  <p:tag name="KSO_WM_TEMPLATE_ASSEMBLE_GROUPID" val="606570404054ed1e2fb814a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6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Lst>
</file>

<file path=ppt/tags/tag56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6004_1*i*2"/>
  <p:tag name="KSO_WM_TEMPLATE_CATEGORY" val="diagram"/>
  <p:tag name="KSO_WM_TEMPLATE_INDEX" val="20216004"/>
  <p:tag name="KSO_WM_UNIT_LAYERLEVEL" val="1"/>
  <p:tag name="KSO_WM_TAG_VERSION" val="1.0"/>
  <p:tag name="KSO_WM_BEAUTIFY_FLAG" val="#wm#"/>
  <p:tag name="KSO_WM_UNIT_BLOCK" val="0"/>
  <p:tag name="KSO_WM_UNIT_SM_LIMIT_TYPE" val="2"/>
  <p:tag name="KSO_WM_UNIT_DEC_AREA_ID" val="cbe10b26c669448380ef2555bb6140b5"/>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e998712faa657a53d"/>
  <p:tag name="KSO_WM_UNIT_LINE_FORE_SCHEMECOLOR_INDEX_BRIGHTNESS" val="0"/>
  <p:tag name="KSO_WM_UNIT_LINE_FORE_SCHEMECOLOR_INDEX" val="5"/>
  <p:tag name="KSO_WM_UNIT_LINE_FILL_TYPE" val="2"/>
  <p:tag name="KSO_WM_TEMPLATE_ASSEMBLE_XID" val="639afd380c9383becde6e28e"/>
  <p:tag name="KSO_WM_TEMPLATE_ASSEMBLE_GROUPID" val="639afd380c9383becde6e28e"/>
</p:tagLst>
</file>

<file path=ppt/tags/tag565.xml><?xml version="1.0" encoding="utf-8"?>
<p:tagLst xmlns:p="http://schemas.openxmlformats.org/presentationml/2006/main">
  <p:tag name="KSO_WM_UNIT_TEXT_SUBTYPE" val="a"/>
  <p:tag name="KSO_WM_UNIT_SUBTYPE" val="a"/>
  <p:tag name="KSO_WM_UNIT_PRESET_TEXT" val="单击此处添加正文，文字是您思想的提炼，请尽量言简意赅地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6004_1*f*1"/>
  <p:tag name="KSO_WM_TEMPLATE_CATEGORY" val="diagram"/>
  <p:tag name="KSO_WM_TEMPLATE_INDEX" val="20216004"/>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a68e2d8dc52d459681f25abb9e9f770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e1bbc8d96274562a6a2f96547fcd769"/>
  <p:tag name="KSO_WM_UNIT_TEXT_FILL_FORE_SCHEMECOLOR_INDEX_BRIGHTNESS" val="0.25"/>
  <p:tag name="KSO_WM_UNIT_TEXT_FILL_FORE_SCHEMECOLOR_INDEX" val="13"/>
  <p:tag name="KSO_WM_UNIT_TEXT_FILL_TYPE" val="1"/>
  <p:tag name="KSO_WM_TEMPLATE_ASSEMBLE_XID" val="639afd380c9383becde6e28e"/>
  <p:tag name="KSO_WM_TEMPLATE_ASSEMBLE_GROUPID" val="639afd380c9383becde6e28e"/>
</p:tagLst>
</file>

<file path=ppt/tags/tag566.xml><?xml version="1.0" encoding="utf-8"?>
<p:tagLst xmlns:p="http://schemas.openxmlformats.org/presentationml/2006/main">
  <p:tag name="KSO_WM_UNIT_VALUE" val="804*1727"/>
  <p:tag name="KSO_WM_UNIT_HIGHLIGHT" val="0"/>
  <p:tag name="KSO_WM_UNIT_DIAGRAM_ISNUMVISUAL" val="0"/>
  <p:tag name="KSO_WM_UNIT_DIAGRAM_ISREFERUNIT" val="0"/>
  <p:tag name="KSO_WM_UNIT_TYPE" val="d"/>
  <p:tag name="KSO_WM_UNIT_INDEX" val="1"/>
  <p:tag name="KSO_WM_UNIT_ID" val="diagram20216004_1*d*1"/>
  <p:tag name="KSO_WM_TEMPLATE_CATEGORY" val="diagram"/>
  <p:tag name="KSO_WM_TEMPLATE_INDEX" val="20216004"/>
  <p:tag name="KSO_WM_UNIT_LAYERLEVEL" val="1"/>
  <p:tag name="KSO_WM_TAG_VERSION" val="1.0"/>
  <p:tag name="KSO_WM_BEAUTIFY_FLAG" val="#wm#"/>
  <p:tag name="KSO_WM_CHIP_GROUPID" val="5e7310da9a230a26b9e88a19"/>
  <p:tag name="KSO_WM_CHIP_XID" val="5e7310da9a230a26b9e88a1a"/>
  <p:tag name="KSO_WM_UNIT_DEC_AREA_ID" val="36eaedd384274615a480186bbb63e6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e6c48a4cdd45a2ada5b0585e5634c3"/>
  <p:tag name="KSO_WM_UNIT_PLACING_PICTURE" val="97e6c48a4cdd45a2ada5b0585e5634c3"/>
  <p:tag name="KSO_WM_UNIT_SUPPORT_UNIT_TYPE" val="[&quot;l&quot;,&quot;m&quot;,&quot;n&quot;,&quot;o&quot;,&quot;p&quot;,&quot;q&quot;,&quot;r&quot;,&quot;δ&quot;,&quot;ε&quot;,&quot;ζ&quot;,&quot;η&quot;,&quot;d&quot;,&quot;α&quot;,&quot;β&quot;,&quot;θ&quot;]"/>
  <p:tag name="KSO_WM_TEMPLATE_ASSEMBLE_XID" val="639afd380c9383becde6e28e"/>
  <p:tag name="KSO_WM_TEMPLATE_ASSEMBLE_GROUPID" val="639afd380c9383becde6e28e"/>
  <p:tag name="KSO_WM_UNIT_PLACING_PICTURE_USER_VIEWPORT" val="{&quot;height&quot;:2010,&quot;width&quot;:9789}"/>
  <p:tag name="KSO_WM_UNIT_PLACING_PICTURE_INFO" val="{&quot;code&quot;:&quot;A[1]&quot;,&quot;full_picture&quot;:true,&quot;last_full_picture&quot;:&quot;A[1]&quot;,&quot;margin&quot;:{&quot;left&quot;:79.1549851924974,&quot;right&quot;:80.83711010043453},&quot;scheme&quot;:&quot;2-0&quot;,&quot;spacing&quot;:5}"/>
  <p:tag name="KSO_WM_UNIT_PLACING_PICTURE_USER_VIEWPORT_SMARTMENU" val="{&quot;height&quot;:1185.997012696042,&quot;width&quot;:6930.158094141361}"/>
  <p:tag name="KSO_WM_UNIT_PLACING_PICTURE_USER_RELATIVERECTANGLE_SMARTMENU" val="{&quot;bottom&quot;:0,&quot;left&quot;:0,&quot;right&quot;:0,&quot;top&quot;:0}"/>
</p:tagLst>
</file>

<file path=ppt/tags/tag567.xml><?xml version="1.0" encoding="utf-8"?>
<p:tagLst xmlns:p="http://schemas.openxmlformats.org/presentationml/2006/main">
  <p:tag name="KSO_WM_UNIT_VALUE" val="804*1727"/>
  <p:tag name="KSO_WM_UNIT_HIGHLIGHT" val="0"/>
  <p:tag name="KSO_WM_UNIT_DIAGRAM_ISNUMVISUAL" val="0"/>
  <p:tag name="KSO_WM_UNIT_DIAGRAM_ISREFERUNIT" val="0"/>
  <p:tag name="KSO_WM_UNIT_TYPE" val="d"/>
  <p:tag name="KSO_WM_UNIT_INDEX" val="1"/>
  <p:tag name="KSO_WM_UNIT_ID" val="diagram20216004_1*d*1"/>
  <p:tag name="KSO_WM_TEMPLATE_CATEGORY" val="diagram"/>
  <p:tag name="KSO_WM_TEMPLATE_INDEX" val="20216004"/>
  <p:tag name="KSO_WM_UNIT_LAYERLEVEL" val="1"/>
  <p:tag name="KSO_WM_TAG_VERSION" val="1.0"/>
  <p:tag name="KSO_WM_BEAUTIFY_FLAG" val="#wm#"/>
  <p:tag name="KSO_WM_CHIP_GROUPID" val="5e7310da9a230a26b9e88a19"/>
  <p:tag name="KSO_WM_CHIP_XID" val="5e7310da9a230a26b9e88a1a"/>
  <p:tag name="KSO_WM_UNIT_DEC_AREA_ID" val="36eaedd384274615a480186bbb63e6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e6c48a4cdd45a2ada5b0585e5634c3"/>
  <p:tag name="KSO_WM_UNIT_PLACING_PICTURE" val="97e6c48a4cdd45a2ada5b0585e5634c3"/>
  <p:tag name="KSO_WM_UNIT_SUPPORT_UNIT_TYPE" val="[&quot;l&quot;,&quot;m&quot;,&quot;n&quot;,&quot;o&quot;,&quot;p&quot;,&quot;q&quot;,&quot;r&quot;,&quot;δ&quot;,&quot;ε&quot;,&quot;ζ&quot;,&quot;η&quot;,&quot;d&quot;,&quot;α&quot;,&quot;β&quot;,&quot;θ&quot;]"/>
  <p:tag name="KSO_WM_TEMPLATE_ASSEMBLE_XID" val="639afd380c9383becde6e28e"/>
  <p:tag name="KSO_WM_TEMPLATE_ASSEMBLE_GROUPID" val="639afd380c9383becde6e28e"/>
  <p:tag name="KSO_WM_UNIT_PLACING_PICTURE_USER_VIEWPORT" val="{&quot;height&quot;:4959,&quot;width&quot;:8876}"/>
  <p:tag name="KSO_WM_UNIT_PLACING_PICTURE_INFO" val="{&quot;code&quot;:&quot;A[1]&quot;,&quot;full_picture&quot;:true,&quot;last_full_picture&quot;:&quot;A[1]&quot;,&quot;margin&quot;:{&quot;left&quot;:79.1549851924974,&quot;right&quot;:80.83711010043453},&quot;scheme&quot;:&quot;2-0&quot;,&quot;spacing&quot;:5}"/>
  <p:tag name="KSO_WM_UNIT_PLACING_PICTURE_USER_VIEWPORT_SMARTMENU" val="{&quot;height&quot;:3854.002987303958,&quot;width&quot;:6930.158094141361}"/>
  <p:tag name="KSO_WM_UNIT_PLACING_PICTURE_USER_RELATIVERECTANGLE_SMARTMENU" val="{&quot;bottom&quot;:0,&quot;left&quot;:0,&quot;right&quot;:0,&quot;top&quot;:0}"/>
</p:tagLst>
</file>

<file path=ppt/tags/tag568.xml><?xml version="1.0" encoding="utf-8"?>
<p:tagLst xmlns:p="http://schemas.openxmlformats.org/presentationml/2006/main">
  <p:tag name="KSO_WM_BEAUTIFY_FLAG" val="#wm#"/>
  <p:tag name="KSO_WM_TEMPLATE_CATEGORY" val="diagram"/>
  <p:tag name="KSO_WM_TEMPLATE_INDEX" val="20216004"/>
  <p:tag name="KSO_WM_SLIDE_BACKGROUND_TYPE" val="leftRight"/>
  <p:tag name="KSO_WM_SLIDE_BK_DARK_LIGHT" val="2"/>
  <p:tag name="KSO_WM_SLIDE_ID" val="diagram20216004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7*540"/>
  <p:tag name="KSO_WM_SLIDE_POSITION" val="0*0"/>
  <p:tag name="KSO_WM_TAG_VERSION" val="1.0"/>
  <p:tag name="KSO_WM_SLIDE_LAYOUT" val="d_f"/>
  <p:tag name="KSO_WM_SLIDE_LAYOUT_CNT" val="1_1"/>
  <p:tag name="KSO_WM_SLIDE_LAYOUT_INFO" val="{&quot;direction&quot;:1,&quot;id&quot;:&quot;2022-12-15T18:55:53&quot;,&quot;maxSize&quot;:{&quot;size1&quot;:33.8},&quot;minSize&quot;:{&quot;size1&quot;:33.8},&quot;normalSize&quot;:{&quot;size1&quot;:33.8},&quot;subLayout&quot;:[{&quot;backgroundInfo&quot;:[{&quot;bottom&quot;:0,&quot;bottomAbs&quot;:false,&quot;left&quot;:0,&quot;leftAbs&quot;:false,&quot;right&quot;:0,&quot;rightAbs&quot;:false,&quot;top&quot;:0,&quot;topAbs&quot;:false,&quot;type&quot;:&quot;leftRight&quot;}],&quot;id&quot;:&quot;2022-12-15T18:55:53&quot;,&quot;margin&quot;:{&quot;bottom&quot;:1.7110000848770142,&quot;left&quot;:1.2699999809265137,&quot;right&quot;:0.847000002861023,&quot;top&quot;:1.6929999589920044},&quot;type&quot;:0},{&quot;id&quot;:&quot;2022-12-15T18:55:53&quot;,&quot;margin&quot;:{&quot;bottom&quot;:1.694000005722046,&quot;left&quot;:1.2699999809265137,&quot;right&quot;:1.720999836921692,&quot;top&quot;:1.694000005722046},&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e998712faa657a53d"/>
  <p:tag name="KSO_WM_CHIP_FILLPROP" val="[[{&quot;text_align&quot;:&quot;lm&quot;,&quot;text_direction&quot;:&quot;horizontal&quot;,&quot;support_big_font&quot;:false,&quot;picture_toward&quot;:0,&quot;picture_dockside&quot;:[],&quot;fill_id&quot;:&quot;a437010b62d44816bad6476e00523df5&quot;,&quot;fill_align&quot;:&quot;cm&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quot;text_align&quot;:&quot;lt&quot;,&quot;text_direction&quot;:&quot;horizontal&quot;,&quot;support_big_font&quot;:false,&quot;picture_toward&quot;:0,&quot;picture_dockside&quot;:[],&quot;fill_id&quot;:&quot;a437010b62d44816bad6476e00523df5&quot;,&quot;fill_align&quot;:&quot;lt&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SUPPORT_FEATURE_TYPE" val="3"/>
  <p:tag name="KSO_WM_TEMPLATE_ASSEMBLE_XID" val="639afd380c9383becde6e28e"/>
  <p:tag name="KSO_WM_TEMPLATE_ASSEMBLE_GROUPID" val="639afd380c9383becde6e28e"/>
</p:tagLst>
</file>

<file path=ppt/tags/tag56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Lst>
</file>

<file path=ppt/tags/tag5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61_1*i*2"/>
  <p:tag name="KSO_WM_TEMPLATE_CATEGORY" val="diagram"/>
  <p:tag name="KSO_WM_TEMPLATE_INDEX" val="20214761"/>
  <p:tag name="KSO_WM_UNIT_LAYERLEVEL" val="1"/>
  <p:tag name="KSO_WM_TAG_VERSION" val="1.0"/>
  <p:tag name="KSO_WM_BEAUTIFY_FLAG" val="#wm#"/>
  <p:tag name="KSO_WM_UNIT_BLOCK" val="0"/>
  <p:tag name="KSO_WM_UNIT_SM_LIMIT_TYPE" val="2"/>
  <p:tag name="KSO_WM_UNIT_DEC_AREA_ID" val="0517c0a8d4e643faac4c14e8bfee66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1358a491bb0086638bf8"/>
  <p:tag name="KSO_WM_CHIP_XID" val="5ef21358a491bb0086638bf9"/>
  <p:tag name="KSO_WM_UNIT_TEXT_FILL_FORE_SCHEMECOLOR_INDEX_BRIGHTNESS" val="0"/>
  <p:tag name="KSO_WM_UNIT_TEXT_FILL_FORE_SCHEMECOLOR_INDEX" val="2"/>
  <p:tag name="KSO_WM_UNIT_TEXT_FILL_TYPE" val="1"/>
  <p:tag name="KSO_WM_UNIT_VALUE" val="252"/>
  <p:tag name="KSO_WM_TEMPLATE_ASSEMBLE_XID" val="60656f9b4054ed1e2fb80d60"/>
  <p:tag name="KSO_WM_TEMPLATE_ASSEMBLE_GROUPID" val="60656f9b4054ed1e2fb80d60"/>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61_1*i*3"/>
  <p:tag name="KSO_WM_TEMPLATE_CATEGORY" val="diagram"/>
  <p:tag name="KSO_WM_TEMPLATE_INDEX" val="20214761"/>
  <p:tag name="KSO_WM_UNIT_LAYERLEVEL" val="1"/>
  <p:tag name="KSO_WM_TAG_VERSION" val="1.0"/>
  <p:tag name="KSO_WM_BEAUTIFY_FLAG" val="#wm#"/>
  <p:tag name="KSO_WM_UNIT_BLOCK" val="0"/>
  <p:tag name="KSO_WM_UNIT_SM_LIMIT_TYPE" val="2"/>
  <p:tag name="KSO_WM_UNIT_DEC_AREA_ID" val="758ca4e4af8c46b28d1a14bc3761a7a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1358a491bb0086638bf8"/>
  <p:tag name="KSO_WM_CHIP_XID" val="5ef21358a491bb0086638bf9"/>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630"/>
  <p:tag name="KSO_WM_TEMPLATE_ASSEMBLE_XID" val="60656f9b4054ed1e2fb80d60"/>
  <p:tag name="KSO_WM_TEMPLATE_ASSEMBLE_GROUPID" val="60656f9b4054ed1e2fb80d60"/>
</p:tagLst>
</file>

<file path=ppt/tags/tag575.xml><?xml version="1.0" encoding="utf-8"?>
<p:tagLst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4761_1*f*1"/>
  <p:tag name="KSO_WM_TEMPLATE_CATEGORY" val="diagram"/>
  <p:tag name="KSO_WM_TEMPLATE_INDEX" val="20214761"/>
  <p:tag name="KSO_WM_UNIT_LAYERLEVEL" val="1"/>
  <p:tag name="KSO_WM_TAG_VERSION" val="1.0"/>
  <p:tag name="KSO_WM_BEAUTIFY_FLAG" val="#wm#"/>
  <p:tag name="KSO_WM_UNIT_DEFAULT_FONT" val="14;20;2"/>
  <p:tag name="KSO_WM_UNIT_BLOCK" val="0"/>
  <p:tag name="KSO_WM_UNIT_VALUE" val="44"/>
  <p:tag name="KSO_WM_UNIT_SHOW_EDIT_AREA_INDICATION" val="1"/>
  <p:tag name="KSO_WM_CHIP_GROUPID" val="5e6b05596848fb12bee65ac8"/>
  <p:tag name="KSO_WM_CHIP_XID" val="5e6b05596848fb12bee65aca"/>
  <p:tag name="KSO_WM_UNIT_DEC_AREA_ID" val="87d97327c687409080e0556a28d1b0f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6cbe3168ac74dc7b8da74b67e9d19a9"/>
  <p:tag name="KSO_WM_UNIT_TEXT_FILL_FORE_SCHEMECOLOR_INDEX_BRIGHTNESS" val="0.25"/>
  <p:tag name="KSO_WM_UNIT_TEXT_FILL_FORE_SCHEMECOLOR_INDEX" val="13"/>
  <p:tag name="KSO_WM_UNIT_TEXT_FILL_TYPE" val="1"/>
  <p:tag name="KSO_WM_TEMPLATE_ASSEMBLE_XID" val="60656f9b4054ed1e2fb80d60"/>
  <p:tag name="KSO_WM_TEMPLATE_ASSEMBLE_GROUPID" val="60656f9b4054ed1e2fb80d60"/>
</p:tagLst>
</file>

<file path=ppt/tags/tag576.xml><?xml version="1.0" encoding="utf-8"?>
<p:tagLst xmlns:p="http://schemas.openxmlformats.org/presentationml/2006/main">
  <p:tag name="KSO_WM_UNIT_PLACING_PICTURE_USER_VIEWPORT" val="{&quot;height&quot;:5430,&quot;width&quot;:9720}"/>
  <p:tag name="KSO_WM_UNIT_VALUE" val="1184*2030"/>
  <p:tag name="KSO_WM_UNIT_HIGHLIGHT" val="0"/>
  <p:tag name="KSO_WM_UNIT_DIAGRAM_ISNUMVISUAL" val="0"/>
  <p:tag name="KSO_WM_UNIT_DIAGRAM_ISREFERUNIT" val="0"/>
  <p:tag name="KSO_WM_UNIT_TYPE" val="d"/>
  <p:tag name="KSO_WM_UNIT_INDEX" val="1"/>
  <p:tag name="KSO_WM_UNIT_ID" val="diagram20214761_1*d*1"/>
  <p:tag name="KSO_WM_TEMPLATE_CATEGORY" val="diagram"/>
  <p:tag name="KSO_WM_TEMPLATE_INDEX" val="20214761"/>
  <p:tag name="KSO_WM_UNIT_LAYERLEVEL" val="1"/>
  <p:tag name="KSO_WM_TAG_VERSION" val="1.0"/>
  <p:tag name="KSO_WM_BEAUTIFY_FLAG" val="#wm#"/>
  <p:tag name="KSO_WM_CHIP_GROUPID" val="5e7310da9a230a26b9e88a19"/>
  <p:tag name="KSO_WM_CHIP_XID" val="5e7310da9a230a26b9e88a1a"/>
  <p:tag name="KSO_WM_UNIT_DEC_AREA_ID" val="360a25706430455bad0b121d4ed09fc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bfad280050b409fa68c617be04401a9"/>
  <p:tag name="KSO_WM_UNIT_PLACING_PICTURE" val="dbfad280050b409fa68c617be04401a9"/>
  <p:tag name="KSO_WM_UNIT_SUPPORT_UNIT_TYPE" val="[&quot;l&quot;,&quot;m&quot;,&quot;n&quot;,&quot;o&quot;,&quot;p&quot;,&quot;q&quot;,&quot;r&quot;,&quot;δ&quot;,&quot;ε&quot;,&quot;ζ&quot;,&quot;η&quot;,&quot;d&quot;,&quot;α&quot;,&quot;β&quot;,&quot;θ&quot;]"/>
  <p:tag name="KSO_WM_TEMPLATE_ASSEMBLE_XID" val="60656f9b4054ed1e2fb80d60"/>
  <p:tag name="KSO_WM_TEMPLATE_ASSEMBLE_GROUPID" val="60656f9b4054ed1e2fb80d60"/>
  <p:tag name="KSO_WM_UNIT_PLACING_PICTURE_INFO" val="{&quot;code&quot;:&quot;A&quot;,&quot;full_picture&quot;:true,&quot;last_full_picture&quot;:&quot;A&quot;,&quot;margin&quot;:{&quot;left&quot;:62.80729166666663,&quot;right&quot;:63.4470478831247},&quot;scheme&quot;:&quot;2-0&quot;,&quot;spacing&quot;:5}"/>
  <p:tag name="KSO_WM_UNIT_PLACING_PICTURE_USER_VIEWPORT_SMARTMENU" val="{&quot;height&quot;:4997.659675209186,&quot;width&quot;:8994.913209004173}"/>
  <p:tag name="KSO_WM_UNIT_PLACING_PICTURE_USER_RELATIVERECTANGLE_SMARTMENU" val="{&quot;bottom&quot;:0,&quot;left&quot;:0,&quot;right&quot;:0,&quot;top&quot;:0}"/>
</p:tagLst>
</file>

<file path=ppt/tags/tag577.xml><?xml version="1.0" encoding="utf-8"?>
<p:tagLst xmlns:p="http://schemas.openxmlformats.org/presentationml/2006/main">
  <p:tag name="KSO_WM_UNIT_PLACING_PICTURE_USER_VIEWPORT" val="{&quot;height&quot;:2010,&quot;width&quot;:10770}"/>
  <p:tag name="KSO_WM_UNIT_VALUE" val="1184*2030"/>
  <p:tag name="KSO_WM_UNIT_HIGHLIGHT" val="0"/>
  <p:tag name="KSO_WM_UNIT_DIAGRAM_ISNUMVISUAL" val="0"/>
  <p:tag name="KSO_WM_UNIT_DIAGRAM_ISREFERUNIT" val="0"/>
  <p:tag name="KSO_WM_UNIT_TYPE" val="d"/>
  <p:tag name="KSO_WM_UNIT_INDEX" val="1"/>
  <p:tag name="KSO_WM_UNIT_ID" val="diagram20214761_1*d*1"/>
  <p:tag name="KSO_WM_TEMPLATE_CATEGORY" val="diagram"/>
  <p:tag name="KSO_WM_TEMPLATE_INDEX" val="20214761"/>
  <p:tag name="KSO_WM_UNIT_LAYERLEVEL" val="1"/>
  <p:tag name="KSO_WM_TAG_VERSION" val="1.0"/>
  <p:tag name="KSO_WM_BEAUTIFY_FLAG" val="#wm#"/>
  <p:tag name="KSO_WM_CHIP_GROUPID" val="5e7310da9a230a26b9e88a19"/>
  <p:tag name="KSO_WM_CHIP_XID" val="5e7310da9a230a26b9e88a1a"/>
  <p:tag name="KSO_WM_UNIT_DEC_AREA_ID" val="360a25706430455bad0b121d4ed09fc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dbfad280050b409fa68c617be04401a9"/>
  <p:tag name="KSO_WM_UNIT_PLACING_PICTURE" val="dbfad280050b409fa68c617be04401a9"/>
  <p:tag name="KSO_WM_UNIT_SUPPORT_UNIT_TYPE" val="[&quot;l&quot;,&quot;m&quot;,&quot;n&quot;,&quot;o&quot;,&quot;p&quot;,&quot;q&quot;,&quot;r&quot;,&quot;δ&quot;,&quot;ε&quot;,&quot;ζ&quot;,&quot;η&quot;,&quot;d&quot;,&quot;α&quot;,&quot;β&quot;,&quot;θ&quot;]"/>
  <p:tag name="KSO_WM_TEMPLATE_ASSEMBLE_XID" val="60656f9b4054ed1e2fb80d60"/>
  <p:tag name="KSO_WM_TEMPLATE_ASSEMBLE_GROUPID" val="60656f9b4054ed1e2fb80d60"/>
  <p:tag name="KSO_WM_UNIT_PLACING_PICTURE_INFO" val="{&quot;code&quot;:&quot;A&quot;,&quot;full_picture&quot;:true,&quot;last_full_picture&quot;:&quot;A&quot;,&quot;margin&quot;:{&quot;left&quot;:62.80729166666663,&quot;right&quot;:63.4470478831247},&quot;scheme&quot;:&quot;2-0&quot;,&quot;spacing&quot;:5}"/>
  <p:tag name="KSO_WM_UNIT_PLACING_PICTURE_USER_VIEWPORT_SMARTMENU" val="{&quot;height&quot;:1572.3799976423768,&quot;width&quot;:8994.913209004173}"/>
  <p:tag name="KSO_WM_UNIT_PLACING_PICTURE_USER_RELATIVERECTANGLE_SMARTMENU" val="{&quot;bottom&quot;:0,&quot;left&quot;:0,&quot;right&quot;:0,&quot;top&quot;:0}"/>
</p:tagLst>
</file>

<file path=ppt/tags/tag578.xml><?xml version="1.0" encoding="utf-8"?>
<p:tagLst xmlns:p="http://schemas.openxmlformats.org/presentationml/2006/main">
  <p:tag name="KSO_WM_BEAUTIFY_FLAG" val="#wm#"/>
  <p:tag name="KSO_WM_TEMPLATE_CATEGORY" val="diagram"/>
  <p:tag name="KSO_WM_TEMPLATE_INDEX" val="20214761"/>
  <p:tag name="KSO_WM_SLIDE_BACKGROUND_TYPE" val="leftRight"/>
  <p:tag name="KSO_WM_SLIDE_BK_DARK_LIGHT" val="2"/>
  <p:tag name="KSO_WM_SLIDE_ID" val="diagram2021476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23*540"/>
  <p:tag name="KSO_WM_SLIDE_POSITION" val="0*0"/>
  <p:tag name="KSO_WM_TAG_VERSION" val="1.0"/>
  <p:tag name="KSO_WM_SLIDE_LAYOUT" val="d_f"/>
  <p:tag name="KSO_WM_SLIDE_LAYOUT_CNT" val="1_1"/>
  <p:tag name="KSO_WM_SLIDE_LAYOUT_INFO" val="{&quot;backgroundInfo&quot;:[{&quot;bottom&quot;:0,&quot;bottomAbs&quot;:false,&quot;left&quot;:0,&quot;leftAbs&quot;:false,&quot;right&quot;:0.7125,&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55:42&quot;,&quot;maxSize&quot;:{&quot;size1&quot;:26.3},&quot;minSize&quot;:{&quot;size1&quot;:26.3},&quot;normalSize&quot;:{&quot;size1&quot;:26.3},&quot;subLayout&quot;:[{&quot;id&quot;:&quot;2021-04-01T15:55:42&quot;,&quot;margin&quot;:{&quot;bottom&quot;:8.467000007629395,&quot;left&quot;:1.6929999589920044,&quot;right&quot;:0.0260000042617321,&quot;top&quot;:3.38700008392334},&quot;type&quot;:0},{&quot;id&quot;:&quot;2021-04-01T15:55:42&quot;,&quot;margin&quot;:{&quot;bottom&quot;:2.5399999618530273,&quot;left&quot;:2.0899999141693115,&quot;right&quot;:2.5399999618530273,&quot;top&quot;:2.117000102996826},&quot;type&quot;:0}],&quot;type&quot;:0}"/>
  <p:tag name="KSO_WM_SLIDE_BACKGROUND" val="[&quot;leftRight&quot;,&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95c973fcd6134020a63a4180aebd3213&quot;,&quot;fill_align&quot;:&quot;lt&quot;,&quot;text_align&quot;:&quot;lt&quot;,&quot;text_direction&quot;:&quot;horizontal&quot;,&quot;chip_types&quot;:[&quot;text&quot;,&quot;header&quot;]},{&quot;fill_id&quot;:&quot;1c24f19bff6c4bd6a5f20f57a535bdbe&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1358a491bb0086638bf9"/>
  <p:tag name="KSO_WM_SLIDE_CAN_ADD_NAVIGATION" val="1"/>
  <p:tag name="KSO_WM_CHIP_GROUPID" val="5ef21358a491bb0086638bf8"/>
  <p:tag name="KSO_WM_SLIDE_SUPPORT_FEATURE_TYPE" val="3"/>
  <p:tag name="KSO_WM_TEMPLATE_ASSEMBLE_XID" val="60656f9b4054ed1e2fb80d60"/>
  <p:tag name="KSO_WM_TEMPLATE_ASSEMBLE_GROUPID" val="60656f9b4054ed1e2fb80d60"/>
</p:tagLst>
</file>

<file path=ppt/tags/tag5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68_1*ζ_h_i*1_1_1"/>
  <p:tag name="KSO_WM_TEMPLATE_CATEGORY" val="diagram"/>
  <p:tag name="KSO_WM_TEMPLATE_INDEX" val="20215268"/>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268_1*ζ_h_i*1_1_2"/>
  <p:tag name="KSO_WM_TEMPLATE_CATEGORY" val="diagram"/>
  <p:tag name="KSO_WM_TEMPLATE_INDEX" val="20215268"/>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4.xml><?xml version="1.0" encoding="utf-8"?>
<p:tagLst xmlns:p="http://schemas.openxmlformats.org/presentationml/2006/main">
  <p:tag name="KSO_WM_UNIT_VALUE" val="1904*1130"/>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268_1*ζ_h_d*1_1_1"/>
  <p:tag name="KSO_WM_TEMPLATE_CATEGORY" val="diagram"/>
  <p:tag name="KSO_WM_TEMPLATE_INDEX" val="20215268"/>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Lst>
</file>

<file path=ppt/tags/tag58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6_1*f*1"/>
  <p:tag name="KSO_WM_TEMPLATE_CATEGORY" val="diagram"/>
  <p:tag name="KSO_WM_TEMPLATE_INDEX" val="20217046"/>
  <p:tag name="KSO_WM_UNIT_LAYERLEVEL" val="1"/>
  <p:tag name="KSO_WM_TAG_VERSION" val="1.0"/>
  <p:tag name="KSO_WM_BEAUTIFY_FLAG" val="#wm#"/>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1eaf4cfc1d784f3cb4ad2a3a1bc107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eb5b89d6e4734d329a7f2fbe005a0135"/>
  <p:tag name="KSO_WM_UNIT_SUPPORT_BIG_FONT" val="1"/>
  <p:tag name="KSO_WM_UNIT_TEXT_FILL_FORE_SCHEMECOLOR_INDEX_BRIGHTNESS" val="0.25"/>
  <p:tag name="KSO_WM_UNIT_TEXT_FILL_FORE_SCHEMECOLOR_INDEX" val="13"/>
  <p:tag name="KSO_WM_UNIT_TEXT_FILL_TYPE" val="1"/>
  <p:tag name="KSO_WM_TEMPLATE_ASSEMBLE_XID" val="606570404054ed1e2fb814a1"/>
  <p:tag name="KSO_WM_TEMPLATE_ASSEMBLE_GROUPID" val="606570404054ed1e2fb814a1"/>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46_1*i*1"/>
  <p:tag name="KSO_WM_TEMPLATE_CATEGORY" val="diagram"/>
  <p:tag name="KSO_WM_TEMPLATE_INDEX" val="20217046"/>
  <p:tag name="KSO_WM_UNIT_LAYERLEVEL" val="1"/>
  <p:tag name="KSO_WM_TAG_VERSION" val="1.0"/>
  <p:tag name="KSO_WM_BEAUTIFY_FLAG" val="#wm#"/>
  <p:tag name="KSO_WM_UNIT_BLOCK" val="0"/>
  <p:tag name="KSO_WM_UNIT_SM_LIMIT_TYPE" val="1"/>
  <p:tag name="KSO_WM_UNIT_DEC_AREA_ID" val="2fa775eb38dc401a82f159f864fb291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73b998712faa657abd6"/>
  <p:tag name="KSO_WM_CHIP_XID" val="5fadf73b998712faa657abd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404054ed1e2fb814a1"/>
  <p:tag name="KSO_WM_TEMPLATE_ASSEMBLE_GROUPID" val="606570404054ed1e2fb814a1"/>
</p:tagLst>
</file>

<file path=ppt/tags/tag587.xml><?xml version="1.0" encoding="utf-8"?>
<p:tagLst xmlns:p="http://schemas.openxmlformats.org/presentationml/2006/main">
  <p:tag name="KSO_WM_BEAUTIFY_FLAG" val="#wm#"/>
  <p:tag name="KSO_WM_TEMPLATE_CATEGORY" val="diagram"/>
  <p:tag name="KSO_WM_TEMPLATE_INDEX" val="20217046"/>
  <p:tag name="KSO_WM_SLIDE_BACKGROUND_TYPE" val="general"/>
  <p:tag name="KSO_WM_SLIDE_BK_DARK_LIGHT" val="2"/>
  <p:tag name="KSO_WM_SLIDE_ID" val="diagram20217046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1"/>
  <p:tag name="KSO_WM_SLIDE_LAYOUT_INFO" val="{&quot;direction&quot;:1,&quot;id&quot;:&quot;2021-04-01T16:15:42&quot;,&quot;maxSize&quot;:{&quot;size1&quot;:57.5},&quot;minSize&quot;:{&quot;size1&quot;:32.6},&quot;normalSize&quot;:{&quot;size1&quot;:49.7875},&quot;subLayout&quot;:[{&quot;id&quot;:&quot;2021-04-01T16:15:42&quot;,&quot;margin&quot;:{&quot;bottom&quot;:1.6929999589920044,&quot;left&quot;:2.117000102996826,&quot;right&quot;:0.02600000612437725,&quot;top&quot;:1.6929999589920044},&quot;type&quot;:0},{&quot;id&quot;:&quot;2021-04-01T16:15:4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73b998712faa657abd7"/>
  <p:tag name="KSO_WM_CHIP_FILLPROP" val="[[{&quot;text_align&quot;:&quot;cm&quot;,&quot;text_direction&quot;:&quot;horizontal&quot;,&quot;support_features&quot;:[&quot;creativepic&quot;],&quot;support_big_font&quot;:false,&quot;picture_toward&quot;:1,&quot;picture_dockside&quot;:[&quot;cb&quot;,&quot;rm&quot;,&quot;ct&quot;],&quot;fill_id&quot;:&quot;4c8080feb3514c4084c32dcdf0a35904&quot;,&quot;fill_align&quot;:&quot;cm&quot;,&quot;chip_types&quot;:[&quot;picture&quot;]},{&quot;text_align&quot;:&quot;lb&quot;,&quot;text_direction&quot;:&quot;horizontal&quot;,&quot;support_big_font&quot;:true,&quot;picture_toward&quot;:0,&quot;picture_dockside&quot;:[],&quot;fill_id&quot;:&quot;fbbb26a76a2149cbb36ad93fd7d50dc6&quot;,&quot;fill_align&quot;:&quot;lb&quot;,&quot;chip_types&quot;:[&quot;text&quot;]}]]"/>
  <p:tag name="KSO_WM_CHIP_DECFILLPROP" val="[]"/>
  <p:tag name="KSO_WM_SLIDE_TYPE" val="text"/>
  <p:tag name="KSO_WM_SLIDE_SIZE" val="960*540"/>
  <p:tag name="KSO_WM_SLIDE_POSITION" val="0*0"/>
  <p:tag name="KSO_WM_CHIP_GROUPID" val="5fadf73b998712faa657abd6"/>
  <p:tag name="KSO_WM_SLIDE_SUPPORT_FEATURE_TYPE" val="8"/>
  <p:tag name="KSO_WM_SLIDE_SUBTYPE" val="picTxt"/>
  <p:tag name="KSO_WM_TEMPLATE_ASSEMBLE_XID" val="606570404054ed1e2fb814a1"/>
  <p:tag name="KSO_WM_TEMPLATE_ASSEMBLE_GROUPID" val="606570404054ed1e2fb814a1"/>
</p:tagLst>
</file>

<file path=ppt/tags/tag5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1.xml><?xml version="1.0" encoding="utf-8"?>
<p:tagLst xmlns:p="http://schemas.openxmlformats.org/presentationml/2006/main">
  <p:tag name="KSO_WM_UNIT_VALUE" val="1508*1269"/>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60_1*ζ_h_d*1_1_1"/>
  <p:tag name="KSO_WM_TEMPLATE_CATEGORY" val="diagram"/>
  <p:tag name="KSO_WM_TEMPLATE_INDEX" val="20216660"/>
  <p:tag name="KSO_WM_UNIT_LAYERLEVEL" val="1_1_1"/>
  <p:tag name="KSO_WM_TAG_VERSION" val="1.0"/>
  <p:tag name="KSO_WM_BEAUTIFY_FLAG" val="#wm#"/>
  <p:tag name="KSO_WM_UNIT_PICTURE_TOWARD" val="1"/>
  <p:tag name="KSO_WM_UNIT_PICTURE_DOCKSIDE" val="rm"/>
  <p:tag name="KSO_WM_UNIT_DIAGRAM_MODELTYPE" val="creativePicture"/>
  <p:tag name="KSO_WM_UNIT_USESOURCEFORMAT_APPLY" val="1"/>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60_1*ζ_h_i*1_1_1"/>
  <p:tag name="KSO_WM_TEMPLATE_CATEGORY" val="diagram"/>
  <p:tag name="KSO_WM_TEMPLATE_INDEX" val="20216660"/>
  <p:tag name="KSO_WM_UNIT_LAYERLEVEL" val="1_1_1"/>
  <p:tag name="KSO_WM_TAG_VERSION" val="1.0"/>
  <p:tag name="KSO_WM_BEAUTIFY_FLAG" val="#wm#"/>
  <p:tag name="KSO_WM_UNIT_PICTURE_TOWARD" val="1"/>
  <p:tag name="KSO_WM_UNIT_PICTURE_DOCKSIDE" val="rm"/>
  <p:tag name="KSO_WM_UNIT_DIAGRAM_MODELTYPE" val="creativePicture"/>
  <p:tag name="KSO_WM_UNIT_USESOURCEFORMAT_APPLY" val="1"/>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wm#"/>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59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59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73_1*f*1"/>
  <p:tag name="KSO_WM_TEMPLATE_CATEGORY" val="diagram"/>
  <p:tag name="KSO_WM_TEMPLATE_INDEX" val="20217073"/>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ce82e2753746471daed8748529970ba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ba28c40bb95945a5a4e748a293b73aa4"/>
  <p:tag name="KSO_WM_UNIT_TEXT_FILL_FORE_SCHEMECOLOR_INDEX_BRIGHTNESS" val="0.25"/>
  <p:tag name="KSO_WM_UNIT_TEXT_FILL_FORE_SCHEMECOLOR_INDEX" val="13"/>
  <p:tag name="KSO_WM_UNIT_TEXT_FILL_TYPE" val="1"/>
  <p:tag name="KSO_WM_TEMPLATE_ASSEMBLE_XID" val="606570534054ed1e2fb814c7"/>
  <p:tag name="KSO_WM_TEMPLATE_ASSEMBLE_GROUPID" val="606570534054ed1e2fb814c7"/>
</p:tagLst>
</file>

<file path=ppt/tags/tag596.xml><?xml version="1.0" encoding="utf-8"?>
<p:tagLst xmlns:p="http://schemas.openxmlformats.org/presentationml/2006/main">
  <p:tag name="KSO_WM_BEAUTIFY_FLAG" val="#wm#"/>
  <p:tag name="KSO_WM_TEMPLATE_CATEGORY" val="diagram"/>
  <p:tag name="KSO_WM_TEMPLATE_INDEX" val="20217073"/>
  <p:tag name="KSO_WM_SLIDE_BACKGROUND_TYPE" val="general"/>
  <p:tag name="KSO_WM_SLIDE_BK_DARK_LIGHT" val="2"/>
  <p:tag name="KSO_WM_SLIDE_ID" val="diagram2021707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09&quot;,&quot;maxSize&quot;:{&quot;size1&quot;:57.5},&quot;minSize&quot;:{&quot;size1&quot;:32.6},&quot;normalSize&quot;:{&quot;size1&quot;:51.50625},&quot;subLayout&quot;:[{&quot;id&quot;:&quot;2021-04-01T16:16:09&quot;,&quot;maxSize&quot;:{&quot;size1&quot;:35.6},&quot;minSize&quot;:{&quot;size1&quot;:17.8},&quot;normalSize&quot;:{&quot;size1&quot;:18.966666666666665},&quot;subLayout&quot;:[{&quot;id&quot;:&quot;2021-04-01T16:16:09&quot;,&quot;margin&quot;:{&quot;bottom&quot;:0,&quot;left&quot;:2.117000102996826,&quot;right&quot;:0.02600000612437725,&quot;top&quot;:1.6929999589920044},&quot;type&quot;:0},{&quot;id&quot;:&quot;2021-04-01T16:16:09&quot;,&quot;margin&quot;:{&quot;bottom&quot;:1.6929999589920044,&quot;left&quot;:2.117000102996826,&quot;right&quot;:0.02600000612437725,&quot;top&quot;:1.720000147819519},&quot;type&quot;:0}],&quot;type&quot;:0},{&quot;id&quot;:&quot;2021-04-01T16:16:09&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e49c998712faa657a980"/>
  <p:tag name="KSO_WM_CHIP_FILLPROP" val="[[{&quot;text_align&quot;:&quot;cm&quot;,&quot;text_direction&quot;:&quot;horizontal&quot;,&quot;support_features&quot;:[&quot;creativepic&quot;],&quot;support_big_font&quot;:false,&quot;picture_toward&quot;:1,&quot;picture_dockside&quot;:[&quot;cb&quot;,&quot;rm&quot;,&quot;ct&quot;],&quot;fill_id&quot;:&quot;3ff8b7e9ece344528a0d0bda437c3435&quot;,&quot;fill_align&quot;:&quot;cm&quot;,&quot;chip_types&quot;:[&quot;picture&quot;]},{&quot;text_align&quot;:&quot;lt&quot;,&quot;text_direction&quot;:&quot;horizontal&quot;,&quot;support_big_font&quot;:false,&quot;picture_toward&quot;:0,&quot;picture_dockside&quot;:[],&quot;fill_id&quot;:&quot;8730a6765360444782bef596a7b527c4&quot;,&quot;fill_align&quot;:&quot;lt&quot;,&quot;chip_types&quot;:[&quot;header&quot;]},{&quot;text_align&quot;:&quot;lt&quot;,&quot;text_direction&quot;:&quot;horizontal&quot;,&quot;support_big_font&quot;:false,&quot;picture_toward&quot;:0,&quot;picture_dockside&quot;:[],&quot;fill_id&quot;:&quot;13ab5cb2370249159930a241f720671f&quot;,&quot;fill_align&quot;:&quot;lt&quot;,&quot;chip_types&quot;:[&quot;text&quot;]}]]"/>
  <p:tag name="KSO_WM_CHIP_DECFILLPROP" val="[]"/>
  <p:tag name="KSO_WM_SLIDE_TYPE" val="text"/>
  <p:tag name="KSO_WM_SLIDE_SIZE" val="960*540"/>
  <p:tag name="KSO_WM_SLIDE_POSITION" val="0*0"/>
  <p:tag name="KSO_WM_CHIP_GROUPID" val="5fade49c998712faa657a97f"/>
  <p:tag name="KSO_WM_SLIDE_SUPPORT_FEATURE_TYPE" val="8"/>
  <p:tag name="KSO_WM_SLIDE_SUBTYPE" val="picTxt"/>
  <p:tag name="KSO_WM_TEMPLATE_ASSEMBLE_XID" val="606570534054ed1e2fb814c7"/>
  <p:tag name="KSO_WM_TEMPLATE_ASSEMBLE_GROUPID" val="606570534054ed1e2fb814c7"/>
</p:tagLst>
</file>

<file path=ppt/tags/tag59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9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0.xml><?xml version="1.0" encoding="utf-8"?>
<p:tagLst xmlns:p="http://schemas.openxmlformats.org/presentationml/2006/main">
  <p:tag name="KSO_WM_UNIT_VALUE" val="1508*1269"/>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60_1*ζ_h_d*1_1_1"/>
  <p:tag name="KSO_WM_TEMPLATE_CATEGORY" val="diagram"/>
  <p:tag name="KSO_WM_TEMPLATE_INDEX" val="20216660"/>
  <p:tag name="KSO_WM_UNIT_LAYERLEVEL" val="1_1_1"/>
  <p:tag name="KSO_WM_TAG_VERSION" val="1.0"/>
  <p:tag name="KSO_WM_BEAUTIFY_FLAG" val="#wm#"/>
  <p:tag name="KSO_WM_UNIT_PICTURE_TOWARD" val="1"/>
  <p:tag name="KSO_WM_UNIT_PICTURE_DOCKSIDE" val="rm"/>
  <p:tag name="KSO_WM_UNIT_DIAGRAM_MODELTYPE" val="creativePicture"/>
  <p:tag name="KSO_WM_UNIT_USESOURCEFORMAT_APPLY" val="1"/>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60_1*ζ_h_i*1_1_1"/>
  <p:tag name="KSO_WM_TEMPLATE_CATEGORY" val="diagram"/>
  <p:tag name="KSO_WM_TEMPLATE_INDEX" val="20216660"/>
  <p:tag name="KSO_WM_UNIT_LAYERLEVEL" val="1_1_1"/>
  <p:tag name="KSO_WM_TAG_VERSION" val="1.0"/>
  <p:tag name="KSO_WM_BEAUTIFY_FLAG" val="#wm#"/>
  <p:tag name="KSO_WM_UNIT_PICTURE_TOWARD" val="1"/>
  <p:tag name="KSO_WM_UNIT_PICTURE_DOCKSIDE" val="rm"/>
  <p:tag name="KSO_WM_UNIT_DIAGRAM_MODELTYPE" val="creativePicture"/>
  <p:tag name="KSO_WM_UNIT_USESOURCEFORMAT_APPLY" val="1"/>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wm#"/>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60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60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73_1*f*1"/>
  <p:tag name="KSO_WM_TEMPLATE_CATEGORY" val="diagram"/>
  <p:tag name="KSO_WM_TEMPLATE_INDEX" val="20217073"/>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ce82e2753746471daed8748529970ba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ba28c40bb95945a5a4e748a293b73aa4"/>
  <p:tag name="KSO_WM_UNIT_TEXT_FILL_FORE_SCHEMECOLOR_INDEX_BRIGHTNESS" val="0.25"/>
  <p:tag name="KSO_WM_UNIT_TEXT_FILL_FORE_SCHEMECOLOR_INDEX" val="13"/>
  <p:tag name="KSO_WM_UNIT_TEXT_FILL_TYPE" val="1"/>
  <p:tag name="KSO_WM_TEMPLATE_ASSEMBLE_XID" val="606570534054ed1e2fb814c7"/>
  <p:tag name="KSO_WM_TEMPLATE_ASSEMBLE_GROUPID" val="606570534054ed1e2fb814c7"/>
</p:tagLst>
</file>

<file path=ppt/tags/tag605.xml><?xml version="1.0" encoding="utf-8"?>
<p:tagLst xmlns:p="http://schemas.openxmlformats.org/presentationml/2006/main">
  <p:tag name="KSO_WM_BEAUTIFY_FLAG" val="#wm#"/>
  <p:tag name="KSO_WM_TEMPLATE_CATEGORY" val="diagram"/>
  <p:tag name="KSO_WM_TEMPLATE_INDEX" val="20217073"/>
  <p:tag name="KSO_WM_SLIDE_BACKGROUND_TYPE" val="general"/>
  <p:tag name="KSO_WM_SLIDE_BK_DARK_LIGHT" val="2"/>
  <p:tag name="KSO_WM_SLIDE_ID" val="diagram2021707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09&quot;,&quot;maxSize&quot;:{&quot;size1&quot;:57.5},&quot;minSize&quot;:{&quot;size1&quot;:32.6},&quot;normalSize&quot;:{&quot;size1&quot;:51.50625},&quot;subLayout&quot;:[{&quot;id&quot;:&quot;2021-04-01T16:16:09&quot;,&quot;maxSize&quot;:{&quot;size1&quot;:35.6},&quot;minSize&quot;:{&quot;size1&quot;:17.8},&quot;normalSize&quot;:{&quot;size1&quot;:18.966666666666665},&quot;subLayout&quot;:[{&quot;id&quot;:&quot;2021-04-01T16:16:09&quot;,&quot;margin&quot;:{&quot;bottom&quot;:0,&quot;left&quot;:2.117000102996826,&quot;right&quot;:0.02600000612437725,&quot;top&quot;:1.6929999589920044},&quot;type&quot;:0},{&quot;id&quot;:&quot;2021-04-01T16:16:09&quot;,&quot;margin&quot;:{&quot;bottom&quot;:1.6929999589920044,&quot;left&quot;:2.117000102996826,&quot;right&quot;:0.02600000612437725,&quot;top&quot;:1.720000147819519},&quot;type&quot;:0}],&quot;type&quot;:0},{&quot;id&quot;:&quot;2021-04-01T16:16:09&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e49c998712faa657a980"/>
  <p:tag name="KSO_WM_CHIP_FILLPROP" val="[[{&quot;text_align&quot;:&quot;cm&quot;,&quot;text_direction&quot;:&quot;horizontal&quot;,&quot;support_features&quot;:[&quot;creativepic&quot;],&quot;support_big_font&quot;:false,&quot;picture_toward&quot;:1,&quot;picture_dockside&quot;:[&quot;cb&quot;,&quot;rm&quot;,&quot;ct&quot;],&quot;fill_id&quot;:&quot;3ff8b7e9ece344528a0d0bda437c3435&quot;,&quot;fill_align&quot;:&quot;cm&quot;,&quot;chip_types&quot;:[&quot;picture&quot;]},{&quot;text_align&quot;:&quot;lt&quot;,&quot;text_direction&quot;:&quot;horizontal&quot;,&quot;support_big_font&quot;:false,&quot;picture_toward&quot;:0,&quot;picture_dockside&quot;:[],&quot;fill_id&quot;:&quot;8730a6765360444782bef596a7b527c4&quot;,&quot;fill_align&quot;:&quot;lt&quot;,&quot;chip_types&quot;:[&quot;header&quot;]},{&quot;text_align&quot;:&quot;lt&quot;,&quot;text_direction&quot;:&quot;horizontal&quot;,&quot;support_big_font&quot;:false,&quot;picture_toward&quot;:0,&quot;picture_dockside&quot;:[],&quot;fill_id&quot;:&quot;13ab5cb2370249159930a241f720671f&quot;,&quot;fill_align&quot;:&quot;lt&quot;,&quot;chip_types&quot;:[&quot;text&quot;]}]]"/>
  <p:tag name="KSO_WM_CHIP_DECFILLPROP" val="[]"/>
  <p:tag name="KSO_WM_SLIDE_TYPE" val="text"/>
  <p:tag name="KSO_WM_SLIDE_SIZE" val="960*540"/>
  <p:tag name="KSO_WM_SLIDE_POSITION" val="0*0"/>
  <p:tag name="KSO_WM_CHIP_GROUPID" val="5fade49c998712faa657a97f"/>
  <p:tag name="KSO_WM_SLIDE_SUPPORT_FEATURE_TYPE" val="8"/>
  <p:tag name="KSO_WM_SLIDE_SUBTYPE" val="picTxt"/>
  <p:tag name="KSO_WM_TEMPLATE_ASSEMBLE_XID" val="606570534054ed1e2fb814c7"/>
  <p:tag name="KSO_WM_TEMPLATE_ASSEMBLE_GROUPID" val="606570534054ed1e2fb814c7"/>
</p:tagLst>
</file>

<file path=ppt/tags/tag6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Lst>
</file>

<file path=ppt/tags/tag6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6004_1*i*2"/>
  <p:tag name="KSO_WM_TEMPLATE_CATEGORY" val="diagram"/>
  <p:tag name="KSO_WM_TEMPLATE_INDEX" val="20216004"/>
  <p:tag name="KSO_WM_UNIT_LAYERLEVEL" val="1"/>
  <p:tag name="KSO_WM_TAG_VERSION" val="1.0"/>
  <p:tag name="KSO_WM_BEAUTIFY_FLAG" val="#wm#"/>
  <p:tag name="KSO_WM_UNIT_BLOCK" val="0"/>
  <p:tag name="KSO_WM_UNIT_SM_LIMIT_TYPE" val="2"/>
  <p:tag name="KSO_WM_UNIT_DEC_AREA_ID" val="cbe10b26c669448380ef2555bb6140b5"/>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e998712faa657a53d"/>
  <p:tag name="KSO_WM_UNIT_LINE_FORE_SCHEMECOLOR_INDEX_BRIGHTNESS" val="0"/>
  <p:tag name="KSO_WM_UNIT_LINE_FORE_SCHEMECOLOR_INDEX" val="5"/>
  <p:tag name="KSO_WM_UNIT_LINE_FILL_TYPE" val="2"/>
  <p:tag name="KSO_WM_TEMPLATE_ASSEMBLE_XID" val="639afd380c9383becde6e28e"/>
  <p:tag name="KSO_WM_TEMPLATE_ASSEMBLE_GROUPID" val="639afd380c9383becde6e28e"/>
</p:tagLst>
</file>

<file path=ppt/tags/tag611.xml><?xml version="1.0" encoding="utf-8"?>
<p:tagLst xmlns:p="http://schemas.openxmlformats.org/presentationml/2006/main">
  <p:tag name="KSO_WM_UNIT_TEXT_SUBTYPE" val="a"/>
  <p:tag name="KSO_WM_UNIT_SUBTYPE" val="a"/>
  <p:tag name="KSO_WM_UNIT_PRESET_TEXT" val="单击此处添加正文，文字是您思想的提炼，请尽量言简意赅地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6004_1*f*1"/>
  <p:tag name="KSO_WM_TEMPLATE_CATEGORY" val="diagram"/>
  <p:tag name="KSO_WM_TEMPLATE_INDEX" val="20216004"/>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a68e2d8dc52d459681f25abb9e9f770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e1bbc8d96274562a6a2f96547fcd769"/>
  <p:tag name="KSO_WM_UNIT_TEXT_FILL_FORE_SCHEMECOLOR_INDEX_BRIGHTNESS" val="0.25"/>
  <p:tag name="KSO_WM_UNIT_TEXT_FILL_FORE_SCHEMECOLOR_INDEX" val="13"/>
  <p:tag name="KSO_WM_UNIT_TEXT_FILL_TYPE" val="1"/>
  <p:tag name="KSO_WM_TEMPLATE_ASSEMBLE_XID" val="639afd380c9383becde6e28e"/>
  <p:tag name="KSO_WM_TEMPLATE_ASSEMBLE_GROUPID" val="639afd380c9383becde6e28e"/>
</p:tagLst>
</file>

<file path=ppt/tags/tag612.xml><?xml version="1.0" encoding="utf-8"?>
<p:tagLst xmlns:p="http://schemas.openxmlformats.org/presentationml/2006/main">
  <p:tag name="KSO_WM_UNIT_VALUE" val="804*1727"/>
  <p:tag name="KSO_WM_UNIT_HIGHLIGHT" val="0"/>
  <p:tag name="KSO_WM_UNIT_COMPATIBLE" val="0"/>
  <p:tag name="KSO_WM_UNIT_DIAGRAM_ISNUMVISUAL" val="0"/>
  <p:tag name="KSO_WM_UNIT_DIAGRAM_ISREFERUNIT" val="0"/>
  <p:tag name="KSO_WM_UNIT_TYPE" val="d"/>
  <p:tag name="KSO_WM_UNIT_INDEX" val="1"/>
  <p:tag name="KSO_WM_UNIT_ID" val="diagram20216004_1*d*1"/>
  <p:tag name="KSO_WM_TEMPLATE_CATEGORY" val="diagram"/>
  <p:tag name="KSO_WM_TEMPLATE_INDEX" val="20216004"/>
  <p:tag name="KSO_WM_UNIT_LAYERLEVEL" val="1"/>
  <p:tag name="KSO_WM_TAG_VERSION" val="1.0"/>
  <p:tag name="KSO_WM_BEAUTIFY_FLAG" val="#wm#"/>
  <p:tag name="KSO_WM_CHIP_GROUPID" val="5e7310da9a230a26b9e88a19"/>
  <p:tag name="KSO_WM_CHIP_XID" val="5e7310da9a230a26b9e88a1a"/>
  <p:tag name="KSO_WM_UNIT_DEC_AREA_ID" val="36eaedd384274615a480186bbb63e6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e6c48a4cdd45a2ada5b0585e5634c3"/>
  <p:tag name="KSO_WM_UNIT_SUPPORT_UNIT_TYPE" val="[&quot;l&quot;,&quot;m&quot;,&quot;n&quot;,&quot;o&quot;,&quot;p&quot;,&quot;q&quot;,&quot;r&quot;,&quot;δ&quot;,&quot;ε&quot;,&quot;ζ&quot;,&quot;η&quot;,&quot;d&quot;,&quot;α&quot;,&quot;β&quot;,&quot;θ&quot;]"/>
  <p:tag name="KSO_WM_TEMPLATE_ASSEMBLE_XID" val="639afd380c9383becde6e28e"/>
  <p:tag name="KSO_WM_TEMPLATE_ASSEMBLE_GROUPID" val="639afd380c9383becde6e28e"/>
  <p:tag name="KSO_WM_UNIT_PICTURE_CLIP_FLAG" val="0"/>
</p:tagLst>
</file>

<file path=ppt/tags/tag613.xml><?xml version="1.0" encoding="utf-8"?>
<p:tagLst xmlns:p="http://schemas.openxmlformats.org/presentationml/2006/main">
  <p:tag name="KSO_WM_BEAUTIFY_FLAG" val="#wm#"/>
  <p:tag name="KSO_WM_TEMPLATE_CATEGORY" val="diagram"/>
  <p:tag name="KSO_WM_TEMPLATE_INDEX" val="20216004"/>
  <p:tag name="KSO_WM_SLIDE_BACKGROUND_TYPE" val="leftRight"/>
  <p:tag name="KSO_WM_SLIDE_BK_DARK_LIGHT" val="2"/>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e998712faa657a53d"/>
  <p:tag name="KSO_WM_SLIDE_CAN_ADD_NAVIGATION" val="1"/>
  <p:tag name="KSO_WM_SLIDE_ID" val="diagram20216004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7*540"/>
  <p:tag name="KSO_WM_SLIDE_POSITION" val="0*0"/>
  <p:tag name="KSO_WM_TAG_VERSION" val="1.0"/>
  <p:tag name="KSO_WM_SLIDE_LAYOUT" val="d_f"/>
  <p:tag name="KSO_WM_SLIDE_LAYOUT_CNT" val="1_1"/>
  <p:tag name="KSO_WM_CHIP_FILLPROP" val="[[{&quot;text_align&quot;:&quot;lm&quot;,&quot;text_direction&quot;:&quot;horizontal&quot;,&quot;support_big_font&quot;:false,&quot;picture_toward&quot;:0,&quot;picture_dockside&quot;:[],&quot;fill_id&quot;:&quot;a437010b62d44816bad6476e00523df5&quot;,&quot;fill_align&quot;:&quot;cm&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quot;text_align&quot;:&quot;lt&quot;,&quot;text_direction&quot;:&quot;horizontal&quot;,&quot;support_big_font&quot;:false,&quot;picture_toward&quot;:0,&quot;picture_dockside&quot;:[],&quot;fill_id&quot;:&quot;a437010b62d44816bad6476e00523df5&quot;,&quot;fill_align&quot;:&quot;lt&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
  <p:tag name="KSO_WM_CHIP_DECFILLPROP" val="[]"/>
  <p:tag name="KSO_WM_CHIP_GROUPID" val="5fab54f0341d2fac3cfce989"/>
  <p:tag name="KSO_WM_SLIDE_SUPPORT_FEATURE_TYPE" val="3"/>
  <p:tag name="KSO_WM_TEMPLATE_ASSEMBLE_XID" val="639afd380c9383becde6e28e"/>
  <p:tag name="KSO_WM_TEMPLATE_ASSEMBLE_GROUPID" val="639afd380c9383becde6e28e"/>
  <p:tag name="KSO_WM_SLIDE_LAYOUT_INFO" val="{&quot;direction&quot;:1,&quot;id&quot;:&quot;2022-12-15T18:55:53&quot;,&quot;maxSize&quot;:{&quot;size1&quot;:33.8},&quot;minSize&quot;:{&quot;size1&quot;:33.8},&quot;normalSize&quot;:{&quot;size1&quot;:33.8},&quot;subLayout&quot;:[{&quot;backgroundInfo&quot;:[{&quot;bottom&quot;:0,&quot;bottomAbs&quot;:false,&quot;left&quot;:0,&quot;leftAbs&quot;:false,&quot;right&quot;:0,&quot;rightAbs&quot;:false,&quot;top&quot;:0,&quot;topAbs&quot;:false,&quot;type&quot;:&quot;leftRight&quot;}],&quot;id&quot;:&quot;2022-12-15T18:55:53&quot;,&quot;margin&quot;:{&quot;bottom&quot;:1.7110000848770142,&quot;left&quot;:1.2699999809265137,&quot;right&quot;:0.847000002861023,&quot;top&quot;:1.6929999589920044},&quot;type&quot;:0},{&quot;id&quot;:&quot;2022-12-15T18:55:53&quot;,&quot;margin&quot;:{&quot;bottom&quot;:1.694000005722046,&quot;left&quot;:1.2699999809265137,&quot;right&quot;:1.720999836921692,&quot;top&quot;:1.694000005722046},&quot;type&quot;:0}],&quot;type&quot;:0}"/>
  <p:tag name="FIXED_XID_TMP" val="5fab54f0341d2fac3cfce989"/>
</p:tagLst>
</file>

<file path=ppt/tags/tag61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1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7.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29771_1*a*1"/>
  <p:tag name="KSO_WM_TEMPLATE_CATEGORY" val="diagram"/>
  <p:tag name="KSO_WM_TEMPLATE_INDEX" val="2022977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2637e0469a0847c5a8b62be88b4514f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3b1e10146e4468884915811ea6dac75"/>
  <p:tag name="KSO_WM_UNIT_TEXT_FILL_FORE_SCHEMECOLOR_INDEX_BRIGHTNESS" val="0"/>
  <p:tag name="KSO_WM_UNIT_TEXT_FILL_FORE_SCHEMECOLOR_INDEX" val="13"/>
  <p:tag name="KSO_WM_UNIT_TEXT_FILL_TYPE" val="1"/>
  <p:tag name="KSO_WM_TEMPLATE_ASSEMBLE_XID" val="639b31e60c9383becdeaa812"/>
  <p:tag name="KSO_WM_TEMPLATE_ASSEMBLE_GROUPID" val="639b31e60c9383becdeaa812"/>
</p:tagLst>
</file>

<file path=ppt/tags/tag618.xml><?xml version="1.0" encoding="utf-8"?>
<p:tagLst xmlns:p="http://schemas.openxmlformats.org/presentationml/2006/main">
  <p:tag name="KSO_WM_UNIT_VALUE" val="761*3046"/>
  <p:tag name="KSO_WM_UNIT_HIGHLIGHT" val="0"/>
  <p:tag name="KSO_WM_UNIT_COMPATIBLE" val="0"/>
  <p:tag name="KSO_WM_UNIT_DIAGRAM_ISNUMVISUAL" val="0"/>
  <p:tag name="KSO_WM_UNIT_DIAGRAM_ISREFERUNIT" val="0"/>
  <p:tag name="KSO_WM_UNIT_TYPE" val="d"/>
  <p:tag name="KSO_WM_UNIT_INDEX" val="1"/>
  <p:tag name="KSO_WM_UNIT_ID" val="diagram20229771_1*d*1"/>
  <p:tag name="KSO_WM_TEMPLATE_CATEGORY" val="diagram"/>
  <p:tag name="KSO_WM_TEMPLATE_INDEX" val="20229771"/>
  <p:tag name="KSO_WM_UNIT_LAYERLEVEL" val="1"/>
  <p:tag name="KSO_WM_TAG_VERSION" val="1.0"/>
  <p:tag name="KSO_WM_BEAUTIFY_FLAG" val="#wm#"/>
  <p:tag name="KSO_WM_CHIP_GROUPID" val="5e7310da9a230a26b9e88a19"/>
  <p:tag name="KSO_WM_CHIP_XID" val="5e7310da9a230a26b9e88a1a"/>
  <p:tag name="KSO_WM_UNIT_DEC_AREA_ID" val="c276d6bf5c3d48c284c0230527b5db6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824040bfa9e4aa38fa4334535c2a154"/>
  <p:tag name="KSO_WM_UNIT_SUPPORT_UNIT_TYPE" val="[&quot;l&quot;,&quot;m&quot;,&quot;n&quot;,&quot;o&quot;,&quot;p&quot;,&quot;q&quot;,&quot;r&quot;,&quot;δ&quot;,&quot;ε&quot;,&quot;ζ&quot;,&quot;η&quot;,&quot;d&quot;,&quot;α&quot;,&quot;β&quot;]"/>
  <p:tag name="KSO_WM_TEMPLATE_ASSEMBLE_XID" val="639b31e60c9383becdeaa812"/>
  <p:tag name="KSO_WM_TEMPLATE_ASSEMBLE_GROUPID" val="639b31e60c9383becdeaa812"/>
  <p:tag name="KSO_WM_UNIT_PICTURE_CLIP_FLAG" val="0"/>
</p:tagLst>
</file>

<file path=ppt/tags/tag619.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43"/>
  <p:tag name="KSO_WM_UNIT_HIGHLIGHT" val="0"/>
  <p:tag name="KSO_WM_UNIT_COMPATIBLE" val="0"/>
  <p:tag name="KSO_WM_UNIT_DIAGRAM_ISNUMVISUAL" val="0"/>
  <p:tag name="KSO_WM_UNIT_DIAGRAM_ISREFERUNIT" val="0"/>
  <p:tag name="KSO_WM_UNIT_TYPE" val="h_a"/>
  <p:tag name="KSO_WM_UNIT_INDEX" val="1_1"/>
  <p:tag name="KSO_WM_UNIT_ID" val="diagram20229771_1*h_a*1_1"/>
  <p:tag name="KSO_WM_TEMPLATE_CATEGORY" val="diagram"/>
  <p:tag name="KSO_WM_TEMPLATE_INDEX" val="20229771"/>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a73bb7283e5b4ed6bcc6934f2a7b53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4b35241a23945088bb8fbf32da507d7"/>
  <p:tag name="KSO_WM_UNIT_TEXT_FILL_FORE_SCHEMECOLOR_INDEX_BRIGHTNESS" val="0"/>
  <p:tag name="KSO_WM_UNIT_TEXT_FILL_FORE_SCHEMECOLOR_INDEX" val="13"/>
  <p:tag name="KSO_WM_UNIT_TEXT_FILL_TYPE" val="1"/>
  <p:tag name="KSO_WM_TEMPLATE_ASSEMBLE_XID" val="639b31e60c9383becdeaa812"/>
  <p:tag name="KSO_WM_TEMPLATE_ASSEMBLE_GROUPID" val="639b31e60c9383becdeaa812"/>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20.xml><?xml version="1.0" encoding="utf-8"?>
<p:tagLst xmlns:p="http://schemas.openxmlformats.org/presentationml/2006/main">
  <p:tag name="KSO_WM_UNIT_TEX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29771_1*h_f*1_1"/>
  <p:tag name="KSO_WM_TEMPLATE_CATEGORY" val="diagram"/>
  <p:tag name="KSO_WM_TEMPLATE_INDEX" val="20229771"/>
  <p:tag name="KSO_WM_UNIT_LAYERLEVEL" val="1_1"/>
  <p:tag name="KSO_WM_TAG_VERSION" val="1.0"/>
  <p:tag name="KSO_WM_BEAUTIFY_FLAG" val="#wm#"/>
  <p:tag name="KSO_WM_UNIT_SUBTYPE" val="a"/>
  <p:tag name="KSO_WM_UNIT_DEFAULT_FONT" val="14;20;2"/>
  <p:tag name="KSO_WM_UNIT_BLOCK" val="0"/>
  <p:tag name="KSO_WM_UNIT_VALUE" val="86"/>
  <p:tag name="KSO_WM_UNIT_SHOW_EDIT_AREA_INDICATION" val="1"/>
  <p:tag name="KSO_WM_CHIP_GROUPID" val="5e6b05b36848fb12bee65ad8"/>
  <p:tag name="KSO_WM_CHIP_XID" val="5e6b05b36848fb12bee65ada"/>
  <p:tag name="KSO_WM_UNIT_DEC_AREA_ID" val="fcf8a18ebb4a44be9401d30a370d230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4b35241a23945088bb8fbf32da507d7"/>
  <p:tag name="KSO_WM_UNIT_TEXT_FILL_FORE_SCHEMECOLOR_INDEX_BRIGHTNESS" val="0.25"/>
  <p:tag name="KSO_WM_UNIT_TEXT_FILL_FORE_SCHEMECOLOR_INDEX" val="13"/>
  <p:tag name="KSO_WM_UNIT_TEXT_FILL_TYPE" val="1"/>
  <p:tag name="KSO_WM_TEMPLATE_ASSEMBLE_XID" val="639b31e60c9383becdeaa812"/>
  <p:tag name="KSO_WM_TEMPLATE_ASSEMBLE_GROUPID" val="639b31e60c9383becdeaa812"/>
</p:tagLst>
</file>

<file path=ppt/tags/tag621.xml><?xml version="1.0" encoding="utf-8"?>
<p:tagLst xmlns:p="http://schemas.openxmlformats.org/presentationml/2006/main">
  <p:tag name="KSO_WM_BEAUTIFY_FLAG" val="#wm#"/>
  <p:tag name="KSO_WM_TEMPLATE_CATEGORY" val="diagram"/>
  <p:tag name="KSO_WM_TEMPLATE_INDEX" val="20229771"/>
  <p:tag name="KSO_WM_SLIDE_BACKGROUND_TYPE" val="general"/>
  <p:tag name="KSO_WM_SLIDE_BK_DARK_LIGHT" val="2"/>
  <p:tag name="KSO_WM_SLIDE_ID" val="diagram2022977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SLIDE_LAYOUT" val="a_d_h"/>
  <p:tag name="KSO_WM_SLIDE_LAYOUT_CNT" val="1_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2-12-15T22:40:38&quot;,&quot;maxSize&quot;:{&quot;size1&quot;:30},&quot;minSize&quot;:{&quot;size1&quot;:17.8},&quot;normalSize&quot;:{&quot;size1&quot;:20},&quot;subLayout&quot;:[{&quot;id&quot;:&quot;2022-12-15T22:40:38&quot;,&quot;margin&quot;:{&quot;bottom&quot;:0,&quot;left&quot;:1.6929999589920044,&quot;right&quot;:1.6929999589920044,&quot;top&quot;:1.6929999589920044},&quot;type&quot;:0},{&quot;id&quot;:&quot;2022-12-15T22:40:38&quot;,&quot;maxSize&quot;:{&quot;size1&quot;:66.7},&quot;minSize&quot;:{&quot;size1&quot;:38.9},&quot;normalSize&quot;:{&quot;size1&quot;:41.31828703703704},&quot;subLayout&quot;:[{&quot;id&quot;:&quot;2022-12-15T22:40:38&quot;,&quot;margin&quot;:{&quot;bottom&quot;:0.02600000612437725,&quot;left&quot;:1.6929999589920044,&quot;right&quot;:1.6929999589920044,&quot;top&quot;:0.847000002861023},&quot;type&quot;:0},{&quot;id&quot;:&quot;2022-12-15T22:40:38&quot;,&quot;margin&quot;:{&quot;bottom&quot;:1.6929999589920044,&quot;left&quot;:1.6929999589920044,&quot;right&quot;:1.6929999589920044,&quot;top&quot;:0.8199999928474426},&quot;maxSize&quot;:{&quot;size1&quot;:50.77252447658433},&quot;minSize&quot;:{&quot;size1&quot;:34.872524476584324},&quot;normalSize&quot;:{&quot;size1&quot;:34.87252447658433},&quot;subLayout&quot;:[{&quot;id&quot;:&quot;2022-12-15T22:40:38&quot;,&quot;margin&quot;:{&quot;bottom&quot;:0.04692952707409859,&quot;left&quot;:1.6929999589920044,&quot;right&quot;:1.6929999589920044,&quot;top&quot;:0.8199999928474426},&quot;type&quot;:0},{&quot;id&quot;:&quot;2022-12-15T22:40:38&quot;,&quot;margin&quot;:{&quot;bottom&quot;:1.6929999589920044,&quot;left&quot;:1.6929999589920044,&quot;right&quot;:1.6929999589920044,&quot;top&quot;:0.14886172115802765},&quot;type&quot;:0}],&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75c553136823a5e61e7"/>
  <p:tag name="KSO_WM_CHIP_FILLPROP" val="[[{&quot;text_align&quot;:&quot;ct&quot;,&quot;text_direction&quot;:&quot;horizontal&quot;,&quot;support_big_font&quot;:false,&quot;picture_toward&quot;:0,&quot;picture_dockside&quot;:[],&quot;fill_id&quot;:&quot;42bdfa4a24a64d988a6191cecd716896&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c7f405b535bb49fd9c504e13d5a436be&quot;,&quot;fill_align&quot;:&quot;cm&quot;,&quot;chip_types&quot;:[&quot;diagram&quot;,&quot;pictext&quot;,&quot;picture&quot;,&quot;chart&quot;,&quot;table&quot;,&quot;video&quot;]},{&quot;text_align&quot;:&quot;cm&quot;,&quot;text_direction&quot;:&quot;horizontal&quot;,&quot;support_big_font&quot;:false,&quot;picture_toward&quot;:0,&quot;picture_dockside&quot;:[],&quot;fill_id&quot;:&quot;af7019ab30b54b018c2fc8ea2401cac8&quot;,&quot;fill_align&quot;:&quot;cm&quot;,&quot;chip_types&quot;:[&quot;text&quot;]}],[{&quot;text_align&quot;:&quot;cm&quot;,&quot;text_direction&quot;:&quot;horizontal&quot;,&quot;support_big_font&quot;:false,&quot;picture_toward&quot;:0,&quot;picture_dockside&quot;:[],&quot;fill_id&quot;:&quot;42bdfa4a24a64d988a6191cecd716896&quot;,&quot;fill_align&quot;:&quot;cm&quot;,&quot;chip_types&quot;:[&quot;header&quot;]},{&quot;text_align&quot;:&quot;lm&quot;,&quot;text_direction&quot;:&quot;horizontal&quot;,&quot;support_big_font&quot;:false,&quot;picture_toward&quot;:0,&quot;picture_dockside&quot;:[],&quot;fill_id&quot;:&quot;c7f405b535bb49fd9c504e13d5a436be&quot;,&quot;fill_align&quot;:&quot;cm&quot;,&quot;chip_types&quot;:[&quot;diagram&quot;,&quot;pictext&quot;,&quot;picture&quot;,&quot;chart&quot;,&quot;table&quot;]},{&quot;text_align&quot;:&quot;cm&quot;,&quot;text_direction&quot;:&quot;horizontal&quot;,&quot;support_big_font&quot;:false,&quot;picture_toward&quot;:0,&quot;picture_dockside&quot;:[],&quot;fill_id&quot;:&quot;af7019ab30b54b018c2fc8ea2401cac8&quot;,&quot;fill_align&quot;:&quot;cm&quot;,&quot;chip_types&quot;:[&quot;text&quot;,&quot;picture&quot;]}],[{&quot;text_align&quot;:&quot;lm&quot;,&quot;text_direction&quot;:&quot;horizontal&quot;,&quot;support_big_font&quot;:false,&quot;picture_toward&quot;:0,&quot;picture_dockside&quot;:[],&quot;fill_id&quot;:&quot;42bdfa4a24a64d988a6191cecd716896&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c7f405b535bb49fd9c504e13d5a436be&quot;,&quot;fill_align&quot;:&quot;cm&quot;,&quot;chip_types&quot;:[&quot;diagram&quot;,&quot;pictext&quot;,&quot;picture&quot;,&quot;chart&quot;,&quot;table&quot;]},{&quot;text_align&quot;:&quot;lm&quot;,&quot;text_direction&quot;:&quot;horizontal&quot;,&quot;support_big_font&quot;:false,&quot;picture_toward&quot;:0,&quot;picture_dockside&quot;:[],&quot;fill_id&quot;:&quot;af7019ab30b54b018c2fc8ea2401cac8&quot;,&quot;fill_align&quot;:&quot;lm&quot;,&quot;chip_types&quot;:[&quot;text&quot;,&quot;picture&quot;]}]]"/>
  <p:tag name="KSO_WM_SLIDE_SIZE" val="863.948*60.7"/>
  <p:tag name="KSO_WM_SLIDE_POSITION" val="48*419.3"/>
  <p:tag name="FIXED_XID_TMP" val="5f5ee1ca4d6848d78f644aed"/>
  <p:tag name="KSO_WM_CHIP_DECFILLPROP" val="[]"/>
  <p:tag name="KSO_WM_CHIP_GROUPID" val="5f5ee1ca4d6848d78f644aed"/>
  <p:tag name="KSO_WM_SLIDE_SUPPORT_FEATURE_TYPE" val="3"/>
  <p:tag name="KSO_WM_TEMPLATE_ASSEMBLE_XID" val="639b31e60c9383becdeaa812"/>
  <p:tag name="KSO_WM_TEMPLATE_ASSEMBLE_GROUPID" val="639b31e60c9383becdeaa812"/>
</p:tagLst>
</file>

<file path=ppt/tags/tag62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2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1_1*i*1"/>
  <p:tag name="KSO_WM_TEMPLATE_CATEGORY" val="diagram"/>
  <p:tag name="KSO_WM_TEMPLATE_INDEX" val="20211051"/>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60656ea44054ed1e2fb7fce2"/>
  <p:tag name="KSO_WM_TEMPLATE_ASSEMBLE_GROUPID" val="60656ea44054ed1e2fb7fce2"/>
</p:tagLst>
</file>

<file path=ppt/tags/tag62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51_1*f*1"/>
  <p:tag name="KSO_WM_TEMPLATE_CATEGORY" val="diagram"/>
  <p:tag name="KSO_WM_TEMPLATE_INDEX" val="20211051"/>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fa23e79076be41119ad642c4cda491b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80ce386d980456f8564befea39e3cb3"/>
  <p:tag name="KSO_WM_UNIT_TEXT_FILL_FORE_SCHEMECOLOR_INDEX_BRIGHTNESS" val="0.25"/>
  <p:tag name="KSO_WM_UNIT_TEXT_FILL_FORE_SCHEMECOLOR_INDEX" val="13"/>
  <p:tag name="KSO_WM_UNIT_TEXT_FILL_TYPE" val="1"/>
  <p:tag name="KSO_WM_TEMPLATE_ASSEMBLE_XID" val="60656ea44054ed1e2fb7fce2"/>
  <p:tag name="KSO_WM_TEMPLATE_ASSEMBLE_GROUPID" val="60656ea44054ed1e2fb7fce2"/>
</p:tagLst>
</file>

<file path=ppt/tags/tag627.xml><?xml version="1.0" encoding="utf-8"?>
<p:tagLst xmlns:p="http://schemas.openxmlformats.org/presentationml/2006/main">
  <p:tag name="KSO_WM_UNIT_PLACING_PICTURE_USER_VIEWPORT" val="{&quot;height&quot;:4005,&quot;width&quot;:6420}"/>
  <p:tag name="KSO_WM_UNIT_VALUE" val="1142*1565"/>
  <p:tag name="KSO_WM_UNIT_HIGHLIGHT" val="0"/>
  <p:tag name="KSO_WM_UNIT_DIAGRAM_ISNUMVISUAL" val="0"/>
  <p:tag name="KSO_WM_UNIT_DIAGRAM_ISREFERUNIT" val="0"/>
  <p:tag name="KSO_WM_UNIT_TYPE" val="d"/>
  <p:tag name="KSO_WM_UNIT_INDEX" val="1"/>
  <p:tag name="KSO_WM_UNIT_ID" val="diagram20211051_1*d*1"/>
  <p:tag name="KSO_WM_TEMPLATE_CATEGORY" val="diagram"/>
  <p:tag name="KSO_WM_TEMPLATE_INDEX" val="20211051"/>
  <p:tag name="KSO_WM_UNIT_LAYERLEVEL" val="1"/>
  <p:tag name="KSO_WM_TAG_VERSION" val="1.0"/>
  <p:tag name="KSO_WM_BEAUTIFY_FLAG" val="#wm#"/>
  <p:tag name="KSO_WM_CHIP_GROUPID" val="5e7310da9a230a26b9e88a19"/>
  <p:tag name="KSO_WM_CHIP_XID" val="5e7310da9a230a26b9e88a1a"/>
  <p:tag name="KSO_WM_UNIT_DEC_AREA_ID" val="f2876e609c7144a48ef7013c55026b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902a4d0b8544cc19ecd8dfac07ae853"/>
  <p:tag name="KSO_WM_UNIT_PLACING_PICTURE" val="9902a4d0b8544cc19ecd8dfac07ae853"/>
  <p:tag name="KSO_WM_UNIT_SUPPORT_UNIT_TYPE" val="[&quot;l&quot;,&quot;m&quot;,&quot;n&quot;,&quot;o&quot;,&quot;p&quot;,&quot;q&quot;,&quot;r&quot;,&quot;δ&quot;,&quot;ε&quot;,&quot;ζ&quot;,&quot;η&quot;,&quot;d&quot;,&quot;α&quot;,&quot;β&quot;,&quot;θ&quot;]"/>
  <p:tag name="KSO_WM_TEMPLATE_ASSEMBLE_XID" val="60656ea44054ed1e2fb7fce2"/>
  <p:tag name="KSO_WM_TEMPLATE_ASSEMBLE_GROUPID" val="60656ea44054ed1e2fb7fce2"/>
  <p:tag name="KSO_WM_UNIT_PLACING_PICTURE_INFO" val="{&quot;code&quot;:&quot;A&quot;,&quot;full_picture&quot;:true,&quot;last_full_picture&quot;:&quot;A&quot;,&quot;margin&quot;:{&quot;left&quot;:76.36860317977482,&quot;right&quot;:76.71454350741124},&quot;scheme&quot;:&quot;2-0&quot;,&quot;spacing&quot;:5}"/>
  <p:tag name="KSO_WM_UNIT_PLACING_PICTURE_USER_VIEWPORT_SMARTMENU" val="{&quot;height&quot;:3177.482317013848,&quot;width&quot;:5158.3968807094025}"/>
  <p:tag name="KSO_WM_UNIT_PLACING_PICTURE_USER_RELATIVERECTANGLE_SMARTMENU" val="{&quot;bottom&quot;:0,&quot;left&quot;:0,&quot;right&quot;:0,&quot;top&quot;:0}"/>
</p:tagLst>
</file>

<file path=ppt/tags/tag628.xml><?xml version="1.0" encoding="utf-8"?>
<p:tagLst xmlns:p="http://schemas.openxmlformats.org/presentationml/2006/main">
  <p:tag name="KSO_WM_UNIT_PLACING_PICTURE_USER_VIEWPORT" val="{&quot;height&quot;:3975,&quot;width&quot;:6420}"/>
  <p:tag name="KSO_WM_UNIT_VALUE" val="1142*1565"/>
  <p:tag name="KSO_WM_UNIT_HIGHLIGHT" val="0"/>
  <p:tag name="KSO_WM_UNIT_DIAGRAM_ISNUMVISUAL" val="0"/>
  <p:tag name="KSO_WM_UNIT_DIAGRAM_ISREFERUNIT" val="0"/>
  <p:tag name="KSO_WM_UNIT_TYPE" val="d"/>
  <p:tag name="KSO_WM_UNIT_INDEX" val="1"/>
  <p:tag name="KSO_WM_UNIT_ID" val="diagram20211051_1*d*1"/>
  <p:tag name="KSO_WM_TEMPLATE_CATEGORY" val="diagram"/>
  <p:tag name="KSO_WM_TEMPLATE_INDEX" val="20211051"/>
  <p:tag name="KSO_WM_UNIT_LAYERLEVEL" val="1"/>
  <p:tag name="KSO_WM_TAG_VERSION" val="1.0"/>
  <p:tag name="KSO_WM_BEAUTIFY_FLAG" val="#wm#"/>
  <p:tag name="KSO_WM_CHIP_GROUPID" val="5e7310da9a230a26b9e88a19"/>
  <p:tag name="KSO_WM_CHIP_XID" val="5e7310da9a230a26b9e88a1a"/>
  <p:tag name="KSO_WM_UNIT_DEC_AREA_ID" val="f2876e609c7144a48ef7013c55026b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902a4d0b8544cc19ecd8dfac07ae853"/>
  <p:tag name="KSO_WM_UNIT_PLACING_PICTURE" val="9902a4d0b8544cc19ecd8dfac07ae853"/>
  <p:tag name="KSO_WM_UNIT_SUPPORT_UNIT_TYPE" val="[&quot;l&quot;,&quot;m&quot;,&quot;n&quot;,&quot;o&quot;,&quot;p&quot;,&quot;q&quot;,&quot;r&quot;,&quot;δ&quot;,&quot;ε&quot;,&quot;ζ&quot;,&quot;η&quot;,&quot;d&quot;,&quot;α&quot;,&quot;β&quot;,&quot;θ&quot;]"/>
  <p:tag name="KSO_WM_TEMPLATE_ASSEMBLE_XID" val="60656ea44054ed1e2fb7fce2"/>
  <p:tag name="KSO_WM_TEMPLATE_ASSEMBLE_GROUPID" val="60656ea44054ed1e2fb7fce2"/>
  <p:tag name="KSO_WM_UNIT_PLACING_PICTURE_INFO" val="{&quot;code&quot;:&quot;A&quot;,&quot;full_picture&quot;:true,&quot;last_full_picture&quot;:&quot;A&quot;,&quot;margin&quot;:{&quot;left&quot;:76.36860317977482,&quot;right&quot;:76.71454350741124},&quot;scheme&quot;:&quot;2-0&quot;,&quot;spacing&quot;:5}"/>
  <p:tag name="KSO_WM_UNIT_PLACING_PICTURE_USER_VIEWPORT_SMARTMENU" val="{&quot;height&quot;:3152.557355837714,&quot;width&quot;:5158.3968807094025}"/>
  <p:tag name="KSO_WM_UNIT_PLACING_PICTURE_USER_RELATIVERECTANGLE_SMARTMENU" val="{&quot;bottom&quot;:0,&quot;left&quot;:0,&quot;right&quot;:0,&quot;top&quot;:0}"/>
</p:tagLst>
</file>

<file path=ppt/tags/tag629.xml><?xml version="1.0" encoding="utf-8"?>
<p:tagLst xmlns:p="http://schemas.openxmlformats.org/presentationml/2006/main">
  <p:tag name="KSO_WM_BEAUTIFY_FLAG" val="#wm#"/>
  <p:tag name="KSO_WM_TEMPLATE_CATEGORY" val="diagram"/>
  <p:tag name="KSO_WM_TEMPLATE_INDEX" val="20211051"/>
  <p:tag name="KSO_WM_SLIDE_BACKGROUND_TYPE" val="general"/>
  <p:tag name="KSO_WM_SLIDE_BK_DARK_LIGHT" val="2"/>
  <p:tag name="KSO_WM_SLIDE_ID" val="diagram2021105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8*481"/>
  <p:tag name="KSO_WM_SLIDE_POSITION" val="36*23"/>
  <p:tag name="KSO_WM_TAG_VERSION" val="1.0"/>
  <p:tag name="KSO_WM_SLIDE_LAYOUT" val="d_f"/>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1-04-01T15:10:23&quot;,&quot;maxSize&quot;:{&quot;size1&quot;:51.3},&quot;minSize&quot;:{&quot;size1&quot;:36.3},&quot;normalSize&quot;:{&quot;size1&quot;:43.5375},&quot;subLayout&quot;:[{&quot;id&quot;:&quot;2021-04-01T15:10:23&quot;,&quot;margin&quot;:{&quot;bottom&quot;:3.8450000286102295,&quot;left&quot;:2.5399999618530273,&quot;right&quot;:0,&quot;top&quot;:3.8450000286102295},&quot;type&quot;:0},{&quot;id&quot;:&quot;2021-04-01T15:10:23&quot;,&quot;margin&quot;:{&quot;bottom&quot;:2.575000047683716,&quot;left&quot;:1.243999719619751,&quot;right&quot;:2.1519999504089355,&quot;top&quot;:2.575000047683716},&quot;type&quot;:0}],&quot;type&quot;:0}"/>
  <p:tag name="KSO_WM_SLIDE_CAN_ADD_NAVIGATION" val="1"/>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2f928e478fb0c58a92be"/>
  <p:tag name="KSO_WM_CHIP_FILLPROP" val="[[{&quot;text_align&quot;:&quot;cm&quot;,&quot;text_direction&quot;:&quot;horizontal&quot;,&quot;support_big_font&quot;:false,&quot;fill_id&quot;:&quot;4b3d06a1f10d40ff8e06d4f6d0ab0ea3&quot;,&quot;fill_align&quot;:&quot;cm&quot;,&quot;chip_types&quot;:[&quot;text&quot;,&quot;header&quot;]},{&quot;text_align&quot;:&quot;lm&quot;,&quot;text_direction&quot;:&quot;horizontal&quot;,&quot;support_features&quot;:[&quot;collage&quot;,&quot;carousel&quot;,&quot;creativecrop&quot;],&quot;support_big_font&quot;:false,&quot;fill_id&quot;:&quot;8e40daf4927f4521bed00751a0febf31&quot;,&quot;fill_align&quot;:&quot;cm&quot;,&quot;chip_types&quot;:[&quot;diagram&quot;,&quot;pictext&quot;,&quot;text&quot;,&quot;picture&quot;,&quot;chart&quot;,&quot;table&quot;,&quot;video&quot;]}]]"/>
  <p:tag name="KSO_WM_CHIP_DECFILLPROP" val="[]"/>
  <p:tag name="KSO_WM_CHIP_GROUPID" val="5e757e9369be4861f5f86151"/>
  <p:tag name="KSO_WM_SLIDE_SUPPORT_FEATURE_TYPE" val="7"/>
  <p:tag name="KSO_WM_TEMPLATE_ASSEMBLE_XID" val="60656ea44054ed1e2fb7fce2"/>
  <p:tag name="KSO_WM_TEMPLATE_ASSEMBLE_GROUPID" val="60656ea44054ed1e2fb7fce2"/>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3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Lst>
</file>

<file path=ppt/tags/tag63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6004_1*i*2"/>
  <p:tag name="KSO_WM_TEMPLATE_CATEGORY" val="diagram"/>
  <p:tag name="KSO_WM_TEMPLATE_INDEX" val="20216004"/>
  <p:tag name="KSO_WM_UNIT_LAYERLEVEL" val="1"/>
  <p:tag name="KSO_WM_TAG_VERSION" val="1.0"/>
  <p:tag name="KSO_WM_BEAUTIFY_FLAG" val="#wm#"/>
  <p:tag name="KSO_WM_UNIT_BLOCK" val="0"/>
  <p:tag name="KSO_WM_UNIT_SM_LIMIT_TYPE" val="2"/>
  <p:tag name="KSO_WM_UNIT_DEC_AREA_ID" val="cbe10b26c669448380ef2555bb6140b5"/>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e998712faa657a53d"/>
  <p:tag name="KSO_WM_UNIT_LINE_FORE_SCHEMECOLOR_INDEX_BRIGHTNESS" val="0"/>
  <p:tag name="KSO_WM_UNIT_LINE_FORE_SCHEMECOLOR_INDEX" val="5"/>
  <p:tag name="KSO_WM_UNIT_LINE_FILL_TYPE" val="2"/>
  <p:tag name="KSO_WM_TEMPLATE_ASSEMBLE_XID" val="639afd380c9383becde6e28e"/>
  <p:tag name="KSO_WM_TEMPLATE_ASSEMBLE_GROUPID" val="639afd380c9383becde6e28e"/>
</p:tagLst>
</file>

<file path=ppt/tags/tag635.xml><?xml version="1.0" encoding="utf-8"?>
<p:tagLst xmlns:p="http://schemas.openxmlformats.org/presentationml/2006/main">
  <p:tag name="KSO_WM_UNIT_TEXT_SUBTYPE" val="a"/>
  <p:tag name="KSO_WM_UNIT_SUBTYPE" val="a"/>
  <p:tag name="KSO_WM_UNIT_PRESET_TEXT" val="单击此处添加正文，文字是您思想的提炼，请尽量言简意赅地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6004_1*f*1"/>
  <p:tag name="KSO_WM_TEMPLATE_CATEGORY" val="diagram"/>
  <p:tag name="KSO_WM_TEMPLATE_INDEX" val="20216004"/>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a68e2d8dc52d459681f25abb9e9f770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e1bbc8d96274562a6a2f96547fcd769"/>
  <p:tag name="KSO_WM_UNIT_TEXT_FILL_FORE_SCHEMECOLOR_INDEX_BRIGHTNESS" val="0.25"/>
  <p:tag name="KSO_WM_UNIT_TEXT_FILL_FORE_SCHEMECOLOR_INDEX" val="13"/>
  <p:tag name="KSO_WM_UNIT_TEXT_FILL_TYPE" val="1"/>
  <p:tag name="KSO_WM_TEMPLATE_ASSEMBLE_XID" val="639afd380c9383becde6e28e"/>
  <p:tag name="KSO_WM_TEMPLATE_ASSEMBLE_GROUPID" val="639afd380c9383becde6e28e"/>
</p:tagLst>
</file>

<file path=ppt/tags/tag636.xml><?xml version="1.0" encoding="utf-8"?>
<p:tagLst xmlns:p="http://schemas.openxmlformats.org/presentationml/2006/main">
  <p:tag name="KSO_WM_UNIT_PLACING_PICTURE_USER_VIEWPORT" val="{&quot;height&quot;:3960,&quot;width&quot;:6420}"/>
  <p:tag name="KSO_WM_UNIT_VALUE" val="804*1727"/>
  <p:tag name="KSO_WM_UNIT_HIGHLIGHT" val="0"/>
  <p:tag name="KSO_WM_UNIT_DIAGRAM_ISNUMVISUAL" val="0"/>
  <p:tag name="KSO_WM_UNIT_DIAGRAM_ISREFERUNIT" val="0"/>
  <p:tag name="KSO_WM_UNIT_TYPE" val="d"/>
  <p:tag name="KSO_WM_UNIT_INDEX" val="1"/>
  <p:tag name="KSO_WM_UNIT_ID" val="diagram20216004_1*d*1"/>
  <p:tag name="KSO_WM_TEMPLATE_CATEGORY" val="diagram"/>
  <p:tag name="KSO_WM_TEMPLATE_INDEX" val="20216004"/>
  <p:tag name="KSO_WM_UNIT_LAYERLEVEL" val="1"/>
  <p:tag name="KSO_WM_TAG_VERSION" val="1.0"/>
  <p:tag name="KSO_WM_BEAUTIFY_FLAG" val="#wm#"/>
  <p:tag name="KSO_WM_CHIP_GROUPID" val="5e7310da9a230a26b9e88a19"/>
  <p:tag name="KSO_WM_CHIP_XID" val="5e7310da9a230a26b9e88a1a"/>
  <p:tag name="KSO_WM_UNIT_DEC_AREA_ID" val="36eaedd384274615a480186bbb63e6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e6c48a4cdd45a2ada5b0585e5634c3"/>
  <p:tag name="KSO_WM_UNIT_PLACING_PICTURE" val="97e6c48a4cdd45a2ada5b0585e5634c3"/>
  <p:tag name="KSO_WM_UNIT_SUPPORT_UNIT_TYPE" val="[&quot;l&quot;,&quot;m&quot;,&quot;n&quot;,&quot;o&quot;,&quot;p&quot;,&quot;q&quot;,&quot;r&quot;,&quot;δ&quot;,&quot;ε&quot;,&quot;ζ&quot;,&quot;η&quot;,&quot;d&quot;,&quot;α&quot;,&quot;β&quot;,&quot;θ&quot;]"/>
  <p:tag name="KSO_WM_TEMPLATE_ASSEMBLE_XID" val="639afd380c9383becde6e28e"/>
  <p:tag name="KSO_WM_TEMPLATE_ASSEMBLE_GROUPID" val="639afd380c9383becde6e28e"/>
  <p:tag name="KSO_WM_UNIT_PLACING_PICTURE_INFO" val="{&quot;code&quot;:&quot;a[1]&quot;,&quot;full_picture&quot;:true,&quot;last_full_picture&quot;:&quot;a[1]&quot;,&quot;margin&quot;:{&quot;bottom&quot;:80.63011944884181,&quot;top&quot;:78.7906976744186},&quot;scheme&quot;:&quot;2-0&quot;,&quot;spacing&quot;:5}"/>
  <p:tag name="KSO_WM_UNIT_PLACING_PICTURE_USER_VIEWPORT_SMARTMENU" val="{&quot;height&quot;:3261.5836575347926,&quot;width&quot;:5330.340264650284}"/>
  <p:tag name="KSO_WM_UNIT_PLACING_PICTURE_USER_RELATIVERECTANGLE_SMARTMENU" val="{&quot;bottom&quot;:0,&quot;left&quot;:0,&quot;right&quot;:0,&quot;top&quot;:0}"/>
</p:tagLst>
</file>

<file path=ppt/tags/tag637.xml><?xml version="1.0" encoding="utf-8"?>
<p:tagLst xmlns:p="http://schemas.openxmlformats.org/presentationml/2006/main">
  <p:tag name="KSO_WM_UNIT_PLACING_PICTURE_USER_VIEWPORT" val="{&quot;height&quot;:3975,&quot;width&quot;:6420}"/>
  <p:tag name="KSO_WM_UNIT_VALUE" val="804*1727"/>
  <p:tag name="KSO_WM_UNIT_HIGHLIGHT" val="0"/>
  <p:tag name="KSO_WM_UNIT_DIAGRAM_ISNUMVISUAL" val="0"/>
  <p:tag name="KSO_WM_UNIT_DIAGRAM_ISREFERUNIT" val="0"/>
  <p:tag name="KSO_WM_UNIT_TYPE" val="d"/>
  <p:tag name="KSO_WM_UNIT_INDEX" val="1"/>
  <p:tag name="KSO_WM_UNIT_ID" val="diagram20216004_1*d*1"/>
  <p:tag name="KSO_WM_TEMPLATE_CATEGORY" val="diagram"/>
  <p:tag name="KSO_WM_TEMPLATE_INDEX" val="20216004"/>
  <p:tag name="KSO_WM_UNIT_LAYERLEVEL" val="1"/>
  <p:tag name="KSO_WM_TAG_VERSION" val="1.0"/>
  <p:tag name="KSO_WM_BEAUTIFY_FLAG" val="#wm#"/>
  <p:tag name="KSO_WM_CHIP_GROUPID" val="5e7310da9a230a26b9e88a19"/>
  <p:tag name="KSO_WM_CHIP_XID" val="5e7310da9a230a26b9e88a1a"/>
  <p:tag name="KSO_WM_UNIT_DEC_AREA_ID" val="36eaedd384274615a480186bbb63e6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e6c48a4cdd45a2ada5b0585e5634c3"/>
  <p:tag name="KSO_WM_UNIT_PLACING_PICTURE" val="97e6c48a4cdd45a2ada5b0585e5634c3"/>
  <p:tag name="KSO_WM_UNIT_SUPPORT_UNIT_TYPE" val="[&quot;l&quot;,&quot;m&quot;,&quot;n&quot;,&quot;o&quot;,&quot;p&quot;,&quot;q&quot;,&quot;r&quot;,&quot;δ&quot;,&quot;ε&quot;,&quot;ζ&quot;,&quot;η&quot;,&quot;d&quot;,&quot;α&quot;,&quot;β&quot;,&quot;θ&quot;]"/>
  <p:tag name="KSO_WM_TEMPLATE_ASSEMBLE_XID" val="639afd380c9383becde6e28e"/>
  <p:tag name="KSO_WM_TEMPLATE_ASSEMBLE_GROUPID" val="639afd380c9383becde6e28e"/>
  <p:tag name="KSO_WM_UNIT_PLACING_PICTURE_INFO" val="{&quot;code&quot;:&quot;a[1]&quot;,&quot;full_picture&quot;:true,&quot;last_full_picture&quot;:&quot;a[1]&quot;,&quot;margin&quot;:{&quot;bottom&quot;:80.63011944884181,&quot;top&quot;:78.7906976744186},&quot;scheme&quot;:&quot;2-0&quot;,&quot;spacing&quot;:5}"/>
  <p:tag name="KSO_WM_UNIT_PLACING_PICTURE_USER_VIEWPORT_SMARTMENU" val="{&quot;height&quot;:3261.5836575347926,&quot;width&quot;:5309.659735349716}"/>
  <p:tag name="KSO_WM_UNIT_PLACING_PICTURE_USER_RELATIVERECTANGLE_SMARTMENU" val="{&quot;bottom&quot;:0,&quot;left&quot;:0,&quot;right&quot;:0,&quot;top&quot;:0}"/>
</p:tagLst>
</file>

<file path=ppt/tags/tag638.xml><?xml version="1.0" encoding="utf-8"?>
<p:tagLst xmlns:p="http://schemas.openxmlformats.org/presentationml/2006/main">
  <p:tag name="KSO_WM_BEAUTIFY_FLAG" val="#wm#"/>
  <p:tag name="KSO_WM_TEMPLATE_CATEGORY" val="diagram"/>
  <p:tag name="KSO_WM_TEMPLATE_INDEX" val="20216004"/>
  <p:tag name="KSO_WM_SLIDE_BACKGROUND_TYPE" val="leftRight"/>
  <p:tag name="KSO_WM_SLIDE_BK_DARK_LIGHT" val="2"/>
  <p:tag name="KSO_WM_SLIDE_ID" val="diagram20216004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7*540"/>
  <p:tag name="KSO_WM_SLIDE_POSITION" val="0*0"/>
  <p:tag name="KSO_WM_TAG_VERSION" val="1.0"/>
  <p:tag name="KSO_WM_SLIDE_LAYOUT" val="d_f"/>
  <p:tag name="KSO_WM_SLIDE_LAYOUT_CNT" val="1_1"/>
  <p:tag name="KSO_WM_SLIDE_LAYOUT_INFO" val="{&quot;direction&quot;:1,&quot;id&quot;:&quot;2022-12-15T18:55:53&quot;,&quot;maxSize&quot;:{&quot;size1&quot;:33.8},&quot;minSize&quot;:{&quot;size1&quot;:33.8},&quot;normalSize&quot;:{&quot;size1&quot;:33.8},&quot;subLayout&quot;:[{&quot;backgroundInfo&quot;:[{&quot;bottom&quot;:0,&quot;bottomAbs&quot;:false,&quot;left&quot;:0,&quot;leftAbs&quot;:false,&quot;right&quot;:0,&quot;rightAbs&quot;:false,&quot;top&quot;:0,&quot;topAbs&quot;:false,&quot;type&quot;:&quot;leftRight&quot;}],&quot;id&quot;:&quot;2022-12-15T18:55:53&quot;,&quot;margin&quot;:{&quot;bottom&quot;:1.7110000848770142,&quot;left&quot;:1.2699999809265137,&quot;right&quot;:0.847000002861023,&quot;top&quot;:1.6929999589920044},&quot;type&quot;:0},{&quot;id&quot;:&quot;2022-12-15T18:55:53&quot;,&quot;margin&quot;:{&quot;bottom&quot;:1.694000005722046,&quot;left&quot;:1.2699999809265137,&quot;right&quot;:1.720999836921692,&quot;top&quot;:1.694000005722046},&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e998712faa657a53d"/>
  <p:tag name="KSO_WM_CHIP_FILLPROP" val="[[{&quot;text_align&quot;:&quot;lm&quot;,&quot;text_direction&quot;:&quot;horizontal&quot;,&quot;support_big_font&quot;:false,&quot;picture_toward&quot;:0,&quot;picture_dockside&quot;:[],&quot;fill_id&quot;:&quot;a437010b62d44816bad6476e00523df5&quot;,&quot;fill_align&quot;:&quot;cm&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quot;text_align&quot;:&quot;lt&quot;,&quot;text_direction&quot;:&quot;horizontal&quot;,&quot;support_big_font&quot;:false,&quot;picture_toward&quot;:0,&quot;picture_dockside&quot;:[],&quot;fill_id&quot;:&quot;a437010b62d44816bad6476e00523df5&quot;,&quot;fill_align&quot;:&quot;lt&quot;,&quot;chip_types&quot;:[&quot;text&quot;,&quot;header&quot;]},{&quot;text_align&quot;:&quot;lm&quot;,&quot;text_direction&quot;:&quot;horizontal&quot;,&quot;support_features&quot;:[&quot;collage&quot;,&quot;carousel&quot;],&quot;support_big_font&quot;:false,&quot;picture_toward&quot;:0,&quot;picture_dockside&quot;:[],&quot;fill_id&quot;:&quot;85f99bb7ef944d40aee755d1d8fef78b&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SUPPORT_FEATURE_TYPE" val="3"/>
  <p:tag name="KSO_WM_TEMPLATE_ASSEMBLE_XID" val="639afd380c9383becde6e28e"/>
  <p:tag name="KSO_WM_TEMPLATE_ASSEMBLE_GROUPID" val="639afd380c9383becde6e28e"/>
</p:tagLst>
</file>

<file path=ppt/tags/tag6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60_1*ζ_h_i*1_1_1"/>
  <p:tag name="KSO_WM_TEMPLATE_CATEGORY" val="diagram"/>
  <p:tag name="KSO_WM_TEMPLATE_INDEX" val="20216660"/>
  <p:tag name="KSO_WM_UNIT_LAYERLEVEL" val="1_1_1"/>
  <p:tag name="KSO_WM_TAG_VERSION" val="1.0"/>
  <p:tag name="KSO_WM_BEAUTIFY_FLAG" val="#wm#"/>
  <p:tag name="KSO_WM_UNIT_PICTURE_TOWARD" val="1"/>
  <p:tag name="KSO_WM_UNIT_PICTURE_DOCKSIDE" val="rm"/>
  <p:tag name="KSO_WM_UNIT_DIAGRAM_MODELTYPE" val="creativePicture"/>
  <p:tag name="KSO_WM_UNIT_USESOURCEFORMAT_APPLY" val="1"/>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wm#"/>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644.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64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73_1*f*1"/>
  <p:tag name="KSO_WM_TEMPLATE_CATEGORY" val="diagram"/>
  <p:tag name="KSO_WM_TEMPLATE_INDEX" val="20217073"/>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ce82e2753746471daed8748529970ba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ba28c40bb95945a5a4e748a293b73aa4"/>
  <p:tag name="KSO_WM_UNIT_TEXT_FILL_FORE_SCHEMECOLOR_INDEX_BRIGHTNESS" val="0.25"/>
  <p:tag name="KSO_WM_UNIT_TEXT_FILL_FORE_SCHEMECOLOR_INDEX" val="13"/>
  <p:tag name="KSO_WM_UNIT_TEXT_FILL_TYPE" val="1"/>
  <p:tag name="KSO_WM_TEMPLATE_ASSEMBLE_XID" val="606570534054ed1e2fb814c7"/>
  <p:tag name="KSO_WM_TEMPLATE_ASSEMBLE_GROUPID" val="606570534054ed1e2fb814c7"/>
</p:tagLst>
</file>

<file path=ppt/tags/tag646.xml><?xml version="1.0" encoding="utf-8"?>
<p:tagLst xmlns:p="http://schemas.openxmlformats.org/presentationml/2006/main">
  <p:tag name="KSO_WM_BEAUTIFY_FLAG" val="#wm#"/>
  <p:tag name="KSO_WM_TEMPLATE_CATEGORY" val="diagram"/>
  <p:tag name="KSO_WM_TEMPLATE_INDEX" val="20217073"/>
  <p:tag name="KSO_WM_SLIDE_BACKGROUND_TYPE" val="general"/>
  <p:tag name="KSO_WM_SLIDE_BK_DARK_LIGHT" val="2"/>
  <p:tag name="KSO_WM_SLIDE_ID" val="diagram2021707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09&quot;,&quot;maxSize&quot;:{&quot;size1&quot;:57.5},&quot;minSize&quot;:{&quot;size1&quot;:32.6},&quot;normalSize&quot;:{&quot;size1&quot;:51.50625},&quot;subLayout&quot;:[{&quot;id&quot;:&quot;2021-04-01T16:16:09&quot;,&quot;maxSize&quot;:{&quot;size1&quot;:35.6},&quot;minSize&quot;:{&quot;size1&quot;:17.8},&quot;normalSize&quot;:{&quot;size1&quot;:18.966666666666665},&quot;subLayout&quot;:[{&quot;id&quot;:&quot;2021-04-01T16:16:09&quot;,&quot;margin&quot;:{&quot;bottom&quot;:0,&quot;left&quot;:2.117000102996826,&quot;right&quot;:0.02600000612437725,&quot;top&quot;:1.6929999589920044},&quot;type&quot;:0},{&quot;id&quot;:&quot;2021-04-01T16:16:09&quot;,&quot;margin&quot;:{&quot;bottom&quot;:1.6929999589920044,&quot;left&quot;:2.117000102996826,&quot;right&quot;:0.02600000612437725,&quot;top&quot;:1.720000147819519},&quot;type&quot;:0}],&quot;type&quot;:0},{&quot;id&quot;:&quot;2021-04-01T16:16:09&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e49c998712faa657a980"/>
  <p:tag name="KSO_WM_CHIP_FILLPROP" val="[[{&quot;text_align&quot;:&quot;cm&quot;,&quot;text_direction&quot;:&quot;horizontal&quot;,&quot;support_features&quot;:[&quot;creativepic&quot;],&quot;support_big_font&quot;:false,&quot;picture_toward&quot;:1,&quot;picture_dockside&quot;:[&quot;cb&quot;,&quot;rm&quot;,&quot;ct&quot;],&quot;fill_id&quot;:&quot;3ff8b7e9ece344528a0d0bda437c3435&quot;,&quot;fill_align&quot;:&quot;cm&quot;,&quot;chip_types&quot;:[&quot;picture&quot;]},{&quot;text_align&quot;:&quot;lt&quot;,&quot;text_direction&quot;:&quot;horizontal&quot;,&quot;support_big_font&quot;:false,&quot;picture_toward&quot;:0,&quot;picture_dockside&quot;:[],&quot;fill_id&quot;:&quot;8730a6765360444782bef596a7b527c4&quot;,&quot;fill_align&quot;:&quot;lt&quot;,&quot;chip_types&quot;:[&quot;header&quot;]},{&quot;text_align&quot;:&quot;lt&quot;,&quot;text_direction&quot;:&quot;horizontal&quot;,&quot;support_big_font&quot;:false,&quot;picture_toward&quot;:0,&quot;picture_dockside&quot;:[],&quot;fill_id&quot;:&quot;13ab5cb2370249159930a241f720671f&quot;,&quot;fill_align&quot;:&quot;lt&quot;,&quot;chip_types&quot;:[&quot;text&quot;]}]]"/>
  <p:tag name="KSO_WM_CHIP_DECFILLPROP" val="[]"/>
  <p:tag name="KSO_WM_SLIDE_TYPE" val="text"/>
  <p:tag name="KSO_WM_SLIDE_SIZE" val="960*540"/>
  <p:tag name="KSO_WM_SLIDE_POSITION" val="0*0"/>
  <p:tag name="KSO_WM_CHIP_GROUPID" val="5fade49c998712faa657a97f"/>
  <p:tag name="KSO_WM_SLIDE_SUPPORT_FEATURE_TYPE" val="8"/>
  <p:tag name="KSO_WM_SLIDE_SUBTYPE" val="picTxt"/>
  <p:tag name="KSO_WM_TEMPLATE_ASSEMBLE_XID" val="606570534054ed1e2fb814c7"/>
  <p:tag name="KSO_WM_TEMPLATE_ASSEMBLE_GROUPID" val="606570534054ed1e2fb814c7"/>
</p:tagLst>
</file>

<file path=ppt/tags/tag64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4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0.xml><?xml version="1.0" encoding="utf-8"?>
<p:tagLst xmlns:p="http://schemas.openxmlformats.org/presentationml/2006/main">
  <p:tag name="KSO_WM_UNIT_VALUE" val="1508*1269"/>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60_1*ζ_h_d*1_1_1"/>
  <p:tag name="KSO_WM_TEMPLATE_CATEGORY" val="diagram"/>
  <p:tag name="KSO_WM_TEMPLATE_INDEX" val="20216660"/>
  <p:tag name="KSO_WM_UNIT_LAYERLEVEL" val="1_1_1"/>
  <p:tag name="KSO_WM_TAG_VERSION" val="1.0"/>
  <p:tag name="KSO_WM_BEAUTIFY_FLAG" val="#wm#"/>
  <p:tag name="KSO_WM_UNIT_PICTURE_TOWARD" val="1"/>
  <p:tag name="KSO_WM_UNIT_PICTURE_DOCKSIDE" val="rm"/>
  <p:tag name="KSO_WM_UNIT_DIAGRAM_MODELTYPE" val="creativePicture"/>
  <p:tag name="KSO_WM_UNIT_USESOURCEFORMAT_APPLY" val="1"/>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60_1*ζ_h_i*1_1_1"/>
  <p:tag name="KSO_WM_TEMPLATE_CATEGORY" val="diagram"/>
  <p:tag name="KSO_WM_TEMPLATE_INDEX" val="20216660"/>
  <p:tag name="KSO_WM_UNIT_LAYERLEVEL" val="1_1_1"/>
  <p:tag name="KSO_WM_TAG_VERSION" val="1.0"/>
  <p:tag name="KSO_WM_BEAUTIFY_FLAG" val="#wm#"/>
  <p:tag name="KSO_WM_UNIT_PICTURE_TOWARD" val="1"/>
  <p:tag name="KSO_WM_UNIT_PICTURE_DOCKSIDE" val="rm"/>
  <p:tag name="KSO_WM_UNIT_DIAGRAM_MODELTYPE" val="creativePicture"/>
  <p:tag name="KSO_WM_UNIT_USESOURCEFORMAT_APPLY" val="1"/>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wm#"/>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65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65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73_1*f*1"/>
  <p:tag name="KSO_WM_TEMPLATE_CATEGORY" val="diagram"/>
  <p:tag name="KSO_WM_TEMPLATE_INDEX" val="20217073"/>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ce82e2753746471daed8748529970ba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ba28c40bb95945a5a4e748a293b73aa4"/>
  <p:tag name="KSO_WM_UNIT_TEXT_FILL_FORE_SCHEMECOLOR_INDEX_BRIGHTNESS" val="0.25"/>
  <p:tag name="KSO_WM_UNIT_TEXT_FILL_FORE_SCHEMECOLOR_INDEX" val="13"/>
  <p:tag name="KSO_WM_UNIT_TEXT_FILL_TYPE" val="1"/>
  <p:tag name="KSO_WM_TEMPLATE_ASSEMBLE_XID" val="606570534054ed1e2fb814c7"/>
  <p:tag name="KSO_WM_TEMPLATE_ASSEMBLE_GROUPID" val="606570534054ed1e2fb814c7"/>
</p:tagLst>
</file>

<file path=ppt/tags/tag655.xml><?xml version="1.0" encoding="utf-8"?>
<p:tagLst xmlns:p="http://schemas.openxmlformats.org/presentationml/2006/main">
  <p:tag name="KSO_WM_BEAUTIFY_FLAG" val="#wm#"/>
  <p:tag name="KSO_WM_TEMPLATE_CATEGORY" val="diagram"/>
  <p:tag name="KSO_WM_TEMPLATE_INDEX" val="20217073"/>
  <p:tag name="KSO_WM_SLIDE_BACKGROUND_TYPE" val="general"/>
  <p:tag name="KSO_WM_SLIDE_BK_DARK_LIGHT" val="2"/>
  <p:tag name="KSO_WM_SLIDE_ID" val="diagram2021707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09&quot;,&quot;maxSize&quot;:{&quot;size1&quot;:57.5},&quot;minSize&quot;:{&quot;size1&quot;:32.6},&quot;normalSize&quot;:{&quot;size1&quot;:51.50625},&quot;subLayout&quot;:[{&quot;id&quot;:&quot;2021-04-01T16:16:09&quot;,&quot;maxSize&quot;:{&quot;size1&quot;:35.6},&quot;minSize&quot;:{&quot;size1&quot;:17.8},&quot;normalSize&quot;:{&quot;size1&quot;:18.966666666666665},&quot;subLayout&quot;:[{&quot;id&quot;:&quot;2021-04-01T16:16:09&quot;,&quot;margin&quot;:{&quot;bottom&quot;:0,&quot;left&quot;:2.117000102996826,&quot;right&quot;:0.02600000612437725,&quot;top&quot;:1.6929999589920044},&quot;type&quot;:0},{&quot;id&quot;:&quot;2021-04-01T16:16:09&quot;,&quot;margin&quot;:{&quot;bottom&quot;:1.6929999589920044,&quot;left&quot;:2.117000102996826,&quot;right&quot;:0.02600000612437725,&quot;top&quot;:1.720000147819519},&quot;type&quot;:0}],&quot;type&quot;:0},{&quot;id&quot;:&quot;2021-04-01T16:16:09&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e49c998712faa657a980"/>
  <p:tag name="KSO_WM_CHIP_FILLPROP" val="[[{&quot;text_align&quot;:&quot;cm&quot;,&quot;text_direction&quot;:&quot;horizontal&quot;,&quot;support_features&quot;:[&quot;creativepic&quot;],&quot;support_big_font&quot;:false,&quot;picture_toward&quot;:1,&quot;picture_dockside&quot;:[&quot;cb&quot;,&quot;rm&quot;,&quot;ct&quot;],&quot;fill_id&quot;:&quot;3ff8b7e9ece344528a0d0bda437c3435&quot;,&quot;fill_align&quot;:&quot;cm&quot;,&quot;chip_types&quot;:[&quot;picture&quot;]},{&quot;text_align&quot;:&quot;lt&quot;,&quot;text_direction&quot;:&quot;horizontal&quot;,&quot;support_big_font&quot;:false,&quot;picture_toward&quot;:0,&quot;picture_dockside&quot;:[],&quot;fill_id&quot;:&quot;8730a6765360444782bef596a7b527c4&quot;,&quot;fill_align&quot;:&quot;lt&quot;,&quot;chip_types&quot;:[&quot;header&quot;]},{&quot;text_align&quot;:&quot;lt&quot;,&quot;text_direction&quot;:&quot;horizontal&quot;,&quot;support_big_font&quot;:false,&quot;picture_toward&quot;:0,&quot;picture_dockside&quot;:[],&quot;fill_id&quot;:&quot;13ab5cb2370249159930a241f720671f&quot;,&quot;fill_align&quot;:&quot;lt&quot;,&quot;chip_types&quot;:[&quot;text&quot;]}]]"/>
  <p:tag name="KSO_WM_CHIP_DECFILLPROP" val="[]"/>
  <p:tag name="KSO_WM_SLIDE_TYPE" val="text"/>
  <p:tag name="KSO_WM_SLIDE_SIZE" val="960*540"/>
  <p:tag name="KSO_WM_SLIDE_POSITION" val="0*0"/>
  <p:tag name="KSO_WM_CHIP_GROUPID" val="5fade49c998712faa657a97f"/>
  <p:tag name="KSO_WM_SLIDE_SUPPORT_FEATURE_TYPE" val="8"/>
  <p:tag name="KSO_WM_SLIDE_SUBTYPE" val="picTxt"/>
  <p:tag name="KSO_WM_TEMPLATE_ASSEMBLE_XID" val="606570534054ed1e2fb814c7"/>
  <p:tag name="KSO_WM_TEMPLATE_ASSEMBLE_GROUPID" val="606570534054ed1e2fb814c7"/>
</p:tagLst>
</file>

<file path=ppt/tags/tag6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TYPE" val="i"/>
</p:tagLst>
</file>

<file path=ppt/tags/tag6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29733_1*i*2"/>
  <p:tag name="KSO_WM_TEMPLATE_CATEGORY" val="diagram"/>
  <p:tag name="KSO_WM_TEMPLATE_INDEX" val="20229733"/>
  <p:tag name="KSO_WM_UNIT_LAYERLEVEL" val="1"/>
  <p:tag name="KSO_WM_TAG_VERSION" val="1.0"/>
  <p:tag name="KSO_WM_BEAUTIFY_FLAG" val="#wm#"/>
  <p:tag name="KSO_WM_UNIT_BLOCK" val="0"/>
  <p:tag name="KSO_WM_UNIT_SM_LIMIT_TYPE" val="2"/>
  <p:tag name="KSO_WM_UNIT_DEC_AREA_ID" val="3370971afbb94bb8ab187cd14b4e8a0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f998712faa657a542"/>
  <p:tag name="KSO_WM_UNIT_LINE_FORE_SCHEMECOLOR_INDEX_BRIGHTNESS" val="0"/>
  <p:tag name="KSO_WM_UNIT_LINE_FORE_SCHEMECOLOR_INDEX" val="5"/>
  <p:tag name="KSO_WM_UNIT_LINE_FILL_TYPE" val="2"/>
  <p:tag name="KSO_WM_TEMPLATE_ASSEMBLE_XID" val="639b0f7f0c9383becde7b21b"/>
  <p:tag name="KSO_WM_TEMPLATE_ASSEMBLE_GROUPID" val="639b0f7f0c9383becde7b21b"/>
</p:tagLst>
</file>

<file path=ppt/tags/tag66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29733_1*a*1"/>
  <p:tag name="KSO_WM_TEMPLATE_CATEGORY" val="diagram"/>
  <p:tag name="KSO_WM_TEMPLATE_INDEX" val="2022973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1d6d9199b6e849bc9ed2cb6a0b190f5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93b40d80fcb4a87ba7c5d80cc6bc79a"/>
  <p:tag name="KSO_WM_UNIT_TEXT_FILL_FORE_SCHEMECOLOR_INDEX_BRIGHTNESS" val="0"/>
  <p:tag name="KSO_WM_UNIT_TEXT_FILL_FORE_SCHEMECOLOR_INDEX" val="13"/>
  <p:tag name="KSO_WM_UNIT_TEXT_FILL_TYPE" val="1"/>
  <p:tag name="KSO_WM_TEMPLATE_ASSEMBLE_XID" val="639b0f7f0c9383becde7b21b"/>
  <p:tag name="KSO_WM_TEMPLATE_ASSEMBLE_GROUPID" val="639b0f7f0c9383becde7b21b"/>
</p:tagLst>
</file>

<file path=ppt/tags/tag662.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29733_1*f*1"/>
  <p:tag name="KSO_WM_TEMPLATE_CATEGORY" val="diagram"/>
  <p:tag name="KSO_WM_TEMPLATE_INDEX" val="20229733"/>
  <p:tag name="KSO_WM_UNIT_LAYERLEVEL" val="1"/>
  <p:tag name="KSO_WM_TAG_VERSION" val="1.0"/>
  <p:tag name="KSO_WM_BEAUTIFY_FLAG" val="#wm#"/>
  <p:tag name="KSO_WM_UNIT_DEFAULT_FONT" val="14;20;2"/>
  <p:tag name="KSO_WM_UNIT_BLOCK" val="0"/>
  <p:tag name="KSO_WM_UNIT_VALUE" val="33"/>
  <p:tag name="KSO_WM_UNIT_SHOW_EDIT_AREA_INDICATION" val="1"/>
  <p:tag name="KSO_WM_CHIP_GROUPID" val="5e6b05596848fb12bee65ac8"/>
  <p:tag name="KSO_WM_CHIP_XID" val="5e6b05596848fb12bee65aca"/>
  <p:tag name="KSO_WM_UNIT_DEC_AREA_ID" val="b75a0520b09346b080bd2761da474b4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52ac970fc4242a09e6c5fcde8de867b"/>
  <p:tag name="KSO_WM_UNIT_TEXT_FILL_FORE_SCHEMECOLOR_INDEX_BRIGHTNESS" val="0.25"/>
  <p:tag name="KSO_WM_UNIT_TEXT_FILL_FORE_SCHEMECOLOR_INDEX" val="13"/>
  <p:tag name="KSO_WM_UNIT_TEXT_FILL_TYPE" val="1"/>
  <p:tag name="KSO_WM_TEMPLATE_ASSEMBLE_XID" val="639b0f7f0c9383becde7b21b"/>
  <p:tag name="KSO_WM_TEMPLATE_ASSEMBLE_GROUPID" val="639b0f7f0c9383becde7b21b"/>
</p:tagLst>
</file>

<file path=ppt/tags/tag663.xml><?xml version="1.0" encoding="utf-8"?>
<p:tagLst xmlns:p="http://schemas.openxmlformats.org/presentationml/2006/main">
  <p:tag name="KSO_WM_BEAUTIFY_FLAG" val="#wm#"/>
  <p:tag name="KSO_WM_UNIT_TYPE" val="β"/>
  <p:tag name="TABLE_SKINIDX" val="0"/>
  <p:tag name="TABLE_COLORIDX" val="b"/>
</p:tagLst>
</file>

<file path=ppt/tags/tag664.xml><?xml version="1.0" encoding="utf-8"?>
<p:tagLst xmlns:p="http://schemas.openxmlformats.org/presentationml/2006/main">
  <p:tag name="KSO_WM_UNIT_PLACING_PICTURE_USER_VIEWPORT" val="{&quot;height&quot;:5912,&quot;width&quot;:8392}"/>
  <p:tag name="KSO_WM_UNIT_VALUE" val="1142*3046"/>
  <p:tag name="KSO_WM_UNIT_HIGHLIGHT" val="0"/>
  <p:tag name="KSO_WM_UNIT_DIAGRAM_ISNUMVISUAL" val="0"/>
  <p:tag name="KSO_WM_UNIT_DIAGRAM_ISREFERUNIT" val="0"/>
  <p:tag name="KSO_WM_UNIT_TYPE" val="d"/>
  <p:tag name="KSO_WM_UNIT_INDEX" val="1"/>
  <p:tag name="KSO_WM_UNIT_ID" val="diagram20209527_1*d*1"/>
  <p:tag name="KSO_WM_TEMPLATE_CATEGORY" val="diagram"/>
  <p:tag name="KSO_WM_TEMPLATE_INDEX" val="20209527"/>
  <p:tag name="KSO_WM_UNIT_LAYERLEVEL" val="1"/>
  <p:tag name="KSO_WM_TAG_VERSION" val="1.0"/>
  <p:tag name="KSO_WM_BEAUTIFY_FLAG" val="#wm#"/>
  <p:tag name="KSO_WM_CHIP_GROUPID" val="5e7310da9a230a26b9e88a19"/>
  <p:tag name="KSO_WM_CHIP_XID" val="5e7310da9a230a26b9e88a1a"/>
  <p:tag name="KSO_WM_UNIT_DEC_AREA_ID" val="437555d1b835431c829775a5b1f76d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1e7be60216245b399ecb640bacdb779"/>
  <p:tag name="KSO_WM_UNIT_PLACING_PICTURE" val="91e7be60216245b399ecb640bacdb779"/>
  <p:tag name="KSO_WM_UNIT_SUPPORT_UNIT_TYPE" val="[&quot;l&quot;,&quot;m&quot;,&quot;n&quot;,&quot;o&quot;,&quot;p&quot;,&quot;q&quot;,&quot;r&quot;,&quot;δ&quot;,&quot;ε&quot;,&quot;ζ&quot;,&quot;η&quot;,&quot;d&quot;,&quot;α&quot;,&quot;β&quot;,&quot;θ&quot;]"/>
  <p:tag name="KSO_WM_TEMPLATE_ASSEMBLE_XID" val="60656e904054ed1e2fb7fb93"/>
  <p:tag name="KSO_WM_TEMPLATE_ASSEMBLE_GROUPID" val="60656e904054ed1e2fb7fb93"/>
  <p:tag name="KSO_WM_UNIT_PLACING_PICTURE_INFO" val="{&quot;code&quot;:&quot;a&quot;,&quot;full_picture&quot;:true,&quot;last_full_picture&quot;:&quot;a&quot;,&quot;margin&quot;:{&quot;bottom&quot;:70.8783735274819,&quot;top&quot;:70.16804241185096},&quot;scheme&quot;:&quot;2-0&quot;,&quot;spacing&quot;:5}"/>
  <p:tag name="KSO_WM_UNIT_PLACING_PICTURE_USER_VIEWPORT_SMARTMENU" val="{&quot;height&quot;:6040.051295471154,&quot;width&quot;:8565.059814453125}"/>
  <p:tag name="KSO_WM_UNIT_PLACING_PICTURE_USER_RELATIVERECTANGLE_SMARTMENU" val="{&quot;bottom&quot;:0,&quot;left&quot;:0,&quot;right&quot;:0,&quot;top&quot;:0}"/>
</p:tagLst>
</file>

<file path=ppt/tags/tag665.xml><?xml version="1.0" encoding="utf-8"?>
<p:tagLst xmlns:p="http://schemas.openxmlformats.org/presentationml/2006/main">
  <p:tag name="KSO_WM_BEAUTIFY_FLAG" val="#wm#"/>
  <p:tag name="KSO_WM_TEMPLATE_CATEGORY" val="diagram"/>
  <p:tag name="KSO_WM_TEMPLATE_INDEX" val="20229733"/>
  <p:tag name="KSO_WM_SLIDE_BACKGROUND_TYPE" val="leftRight"/>
  <p:tag name="KSO_WM_SLIDE_BK_DARK_LIGHT" val="2"/>
  <p:tag name="KSO_WM_SLIDE_ID" val="diagram2022973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6*540"/>
  <p:tag name="KSO_WM_SLIDE_POSITION" val="0*0"/>
  <p:tag name="KSO_WM_TAG_VERSION" val="1.0"/>
  <p:tag name="KSO_WM_SLIDE_LAYOUT" val="a_d_f"/>
  <p:tag name="KSO_WM_SLIDE_LAYOUT_CNT" val="1_1_1"/>
  <p:tag name="KSO_WM_SLIDE_LAYOUT_INFO" val="{&quot;direction&quot;:1,&quot;id&quot;:&quot;2022-12-15T20:13:51&quot;,&quot;maxSize&quot;:{&quot;size1&quot;:41.2},&quot;minSize&quot;:{&quot;size1&quot;:33.7},&quot;normalSize&quot;:{&quot;size1&quot;:41.2},&quot;subLayout&quot;:[{&quot;backgroundInfo&quot;:[{&quot;bottom&quot;:0,&quot;bottomAbs&quot;:false,&quot;left&quot;:0,&quot;leftAbs&quot;:false,&quot;right&quot;:0,&quot;rightAbs&quot;:false,&quot;top&quot;:0,&quot;topAbs&quot;:false,&quot;type&quot;:&quot;leftRight&quot;}],&quot;id&quot;:&quot;2022-12-15T20:13:51&quot;,&quot;maxSize&quot;:{&quot;size1&quot;:70},&quot;minSize&quot;:{&quot;size1&quot;:24.4},&quot;normalSize&quot;:{&quot;size1&quot;:24.766666666666662},&quot;subLayout&quot;:[{&quot;id&quot;:&quot;2022-12-15T20:13:51&quot;,&quot;margin&quot;:{&quot;bottom&quot;:0.02600000612437725,&quot;left&quot;:1.2699999809265137,&quot;right&quot;:1.2699999809265137,&quot;top&quot;:1.6929999589920044},&quot;type&quot;:0},{&quot;id&quot;:&quot;2022-12-15T20:13:51&quot;,&quot;margin&quot;:{&quot;bottom&quot;:1.6929999589920044,&quot;left&quot;:1.2699999809265137,&quot;right&quot;:1.2699999809265137,&quot;top&quot;:0.8199999928474426},&quot;type&quot;:0}],&quot;type&quot;:0},{&quot;id&quot;:&quot;2022-12-15T20:13:51&quot;,&quot;margin&quot;:{&quot;bottom&quot;:1.6929999589920044,&quot;left&quot;:1.6929999589920044,&quot;right&quot;:1.6929999589920044,&quot;top&quot;:1.6929999589920044},&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f998712faa657a542"/>
  <p:tag name="KSO_WM_CHIP_FILLPROP" val="[[{&quot;text_align&quot;:&quot;lb&quot;,&quot;text_direction&quot;:&quot;horizontal&quot;,&quot;support_big_font&quot;:false,&quot;picture_toward&quot;:0,&quot;picture_dockside&quot;:[],&quot;fill_id&quot;:&quot;0225a0da544a47ff86a9118303bddb87&quot;,&quot;fill_align&quot;:&quot;lb&quot;,&quot;chip_types&quot;:[&quot;text&quot;,&quot;header&quot;]},{&quot;text_align&quot;:&quot;lt&quot;,&quot;text_direction&quot;:&quot;horizontal&quot;,&quot;support_big_font&quot;:false,&quot;picture_toward&quot;:0,&quot;picture_dockside&quot;:[],&quot;fill_id&quot;:&quot;992797c1661747f09e07c78fa79955c3&quot;,&quot;fill_align&quot;:&quot;lt&quot;,&quot;chip_types&quot;:[&quot;text&quot;]},{&quot;text_align&quot;:&quot;cm&quot;,&quot;text_direction&quot;:&quot;horizontal&quot;,&quot;support_features&quot;:[&quot;collage&quot;,&quot;carousel&quot;],&quot;support_big_font&quot;:false,&quot;picture_toward&quot;:0,&quot;picture_dockside&quot;:[],&quot;fill_id&quot;:&quot;0829cf37f72e4d7bad062c0a24a4eaae&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SUPPORT_FEATURE_TYPE" val="3"/>
  <p:tag name="KSO_WM_TEMPLATE_ASSEMBLE_XID" val="639b0f7f0c9383becde7b21b"/>
  <p:tag name="KSO_WM_TEMPLATE_ASSEMBLE_GROUPID" val="639b0f7f0c9383becde7b21b"/>
</p:tagLst>
</file>

<file path=ppt/tags/tag66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6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69.xml><?xml version="1.0" encoding="utf-8"?>
<p:tagLst xmlns:p="http://schemas.openxmlformats.org/presentationml/2006/main">
  <p:tag name="KSO_WM_UNIT_PLACING_PICTURE_USER_VIEWPORT" val="{&quot;height&quot;:5962,&quot;width&quot;:8463}"/>
  <p:tag name="KSO_WM_UNIT_VALUE" val="1142*3046"/>
  <p:tag name="KSO_WM_UNIT_HIGHLIGHT" val="0"/>
  <p:tag name="KSO_WM_UNIT_DIAGRAM_ISNUMVISUAL" val="0"/>
  <p:tag name="KSO_WM_UNIT_DIAGRAM_ISREFERUNIT" val="0"/>
  <p:tag name="KSO_WM_UNIT_TYPE" val="d"/>
  <p:tag name="KSO_WM_UNIT_INDEX" val="1"/>
  <p:tag name="KSO_WM_UNIT_ID" val="diagram20209527_1*d*1"/>
  <p:tag name="KSO_WM_TEMPLATE_CATEGORY" val="diagram"/>
  <p:tag name="KSO_WM_TEMPLATE_INDEX" val="20209527"/>
  <p:tag name="KSO_WM_UNIT_LAYERLEVEL" val="1"/>
  <p:tag name="KSO_WM_TAG_VERSION" val="1.0"/>
  <p:tag name="KSO_WM_BEAUTIFY_FLAG" val="#wm#"/>
  <p:tag name="KSO_WM_CHIP_GROUPID" val="5e7310da9a230a26b9e88a19"/>
  <p:tag name="KSO_WM_CHIP_XID" val="5e7310da9a230a26b9e88a1a"/>
  <p:tag name="KSO_WM_UNIT_DEC_AREA_ID" val="437555d1b835431c829775a5b1f76d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1e7be60216245b399ecb640bacdb779"/>
  <p:tag name="KSO_WM_UNIT_PLACING_PICTURE" val="91e7be60216245b399ecb640bacdb779"/>
  <p:tag name="KSO_WM_UNIT_SUPPORT_UNIT_TYPE" val="[&quot;l&quot;,&quot;m&quot;,&quot;n&quot;,&quot;o&quot;,&quot;p&quot;,&quot;q&quot;,&quot;r&quot;,&quot;δ&quot;,&quot;ε&quot;,&quot;ζ&quot;,&quot;η&quot;,&quot;d&quot;,&quot;α&quot;,&quot;β&quot;,&quot;θ&quot;]"/>
  <p:tag name="KSO_WM_TEMPLATE_ASSEMBLE_XID" val="60656e904054ed1e2fb7fb93"/>
  <p:tag name="KSO_WM_TEMPLATE_ASSEMBLE_GROUPID" val="60656e904054ed1e2fb7fb93"/>
  <p:tag name="KSO_WM_UNIT_PLACING_PICTURE_INFO" val="{&quot;code&quot;:&quot;a&quot;,&quot;full_picture&quot;:true,&quot;last_full_picture&quot;:&quot;a&quot;,&quot;margin&quot;:{&quot;bottom&quot;:70.8783735274819,&quot;top&quot;:70.16804241185096},&quot;scheme&quot;:&quot;2-0&quot;,&quot;spacing&quot;:5}"/>
  <p:tag name="KSO_WM_UNIT_PLACING_PICTURE_USER_VIEWPORT_SMARTMENU" val="{&quot;height&quot;:6040.051295471154,&quot;width&quot;:8565.059814453125}"/>
  <p:tag name="KSO_WM_UNIT_PLACING_PICTURE_USER_RELATIVERECTANGLE_SMARTMENU" val="{&quot;bottom&quot;:0,&quot;left&quot;:0,&quot;right&quot;:0,&quot;top&quot;:0}"/>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0.xml><?xml version="1.0" encoding="utf-8"?>
<p:tagLst xmlns:p="http://schemas.openxmlformats.org/presentationml/2006/main">
  <p:tag name="KSO_WM_UNIT_PLACING_PICTURE_USER_VIEWPORT" val="{&quot;height&quot;:5912,&quot;width&quot;:8392}"/>
  <p:tag name="KSO_WM_UNIT_VALUE" val="1142*3046"/>
  <p:tag name="KSO_WM_UNIT_HIGHLIGHT" val="0"/>
  <p:tag name="KSO_WM_UNIT_DIAGRAM_ISNUMVISUAL" val="0"/>
  <p:tag name="KSO_WM_UNIT_DIAGRAM_ISREFERUNIT" val="0"/>
  <p:tag name="KSO_WM_UNIT_TYPE" val="d"/>
  <p:tag name="KSO_WM_UNIT_INDEX" val="1"/>
  <p:tag name="KSO_WM_UNIT_ID" val="diagram20209527_1*d*1"/>
  <p:tag name="KSO_WM_TEMPLATE_CATEGORY" val="diagram"/>
  <p:tag name="KSO_WM_TEMPLATE_INDEX" val="20209527"/>
  <p:tag name="KSO_WM_UNIT_LAYERLEVEL" val="1"/>
  <p:tag name="KSO_WM_TAG_VERSION" val="1.0"/>
  <p:tag name="KSO_WM_BEAUTIFY_FLAG" val="#wm#"/>
  <p:tag name="KSO_WM_CHIP_GROUPID" val="5e7310da9a230a26b9e88a19"/>
  <p:tag name="KSO_WM_CHIP_XID" val="5e7310da9a230a26b9e88a1a"/>
  <p:tag name="KSO_WM_UNIT_DEC_AREA_ID" val="437555d1b835431c829775a5b1f76d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1e7be60216245b399ecb640bacdb779"/>
  <p:tag name="KSO_WM_UNIT_PLACING_PICTURE" val="91e7be60216245b399ecb640bacdb779"/>
  <p:tag name="KSO_WM_UNIT_SUPPORT_UNIT_TYPE" val="[&quot;l&quot;,&quot;m&quot;,&quot;n&quot;,&quot;o&quot;,&quot;p&quot;,&quot;q&quot;,&quot;r&quot;,&quot;δ&quot;,&quot;ε&quot;,&quot;ζ&quot;,&quot;η&quot;,&quot;d&quot;,&quot;α&quot;,&quot;β&quot;,&quot;θ&quot;]"/>
  <p:tag name="KSO_WM_TEMPLATE_ASSEMBLE_XID" val="60656e904054ed1e2fb7fb93"/>
  <p:tag name="KSO_WM_TEMPLATE_ASSEMBLE_GROUPID" val="60656e904054ed1e2fb7fb93"/>
  <p:tag name="KSO_WM_UNIT_PLACING_PICTURE_INFO" val="{&quot;code&quot;:&quot;a&quot;,&quot;full_picture&quot;:true,&quot;last_full_picture&quot;:&quot;a&quot;,&quot;margin&quot;:{&quot;bottom&quot;:70.8783735274819,&quot;top&quot;:70.16804241185096},&quot;scheme&quot;:&quot;2-0&quot;,&quot;spacing&quot;:5}"/>
  <p:tag name="KSO_WM_UNIT_PLACING_PICTURE_USER_VIEWPORT_SMARTMENU" val="{&quot;height&quot;:6040.051295471154,&quot;width&quot;:8565.059814453125}"/>
  <p:tag name="KSO_WM_UNIT_PLACING_PICTURE_USER_RELATIVERECTANGLE_SMARTMENU" val="{&quot;bottom&quot;:0,&quot;left&quot;:0,&quot;right&quot;:0,&quot;top&quot;:0}"/>
</p:tagLst>
</file>

<file path=ppt/tags/tag671.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672.xml><?xml version="1.0" encoding="utf-8"?>
<p:tagLst xmlns:p="http://schemas.openxmlformats.org/presentationml/2006/main">
  <p:tag name="KSO_WM_BEAUTIFY_FLAG" val="#wm#"/>
  <p:tag name="KSO_WM_TEMPLATE_CATEGORY" val="diagram"/>
  <p:tag name="KSO_WM_TEMPLATE_INDEX" val="20209527"/>
  <p:tag name="KSO_WM_SLIDE_BACKGROUND_TYPE" val="general"/>
  <p:tag name="KSO_WM_SLIDE_BK_DARK_LIGHT" val="2"/>
  <p:tag name="KSO_WM_SLIDE_ID" val="diagram2020952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SLIDE_LAYOUT" val="d"/>
  <p:tag name="KSO_WM_SLIDE_LAYOUT_CNT" val="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4-06-09T18:32:50&quot;,&quot;maxSize&quot;:{&quot;size1&quot;:2.310280974926772},&quot;minSize&quot;:{&quot;size1&quot;:2.310280974926772},&quot;normalSize&quot;:{&quot;size1&quot;:2.310280974926772},&quot;subLayout&quot;:[{&quot;id&quot;:&quot;2024-06-09T18:32:50&quot;,&quot;type&quot;:0},{&quot;id&quot;:&quot;2024-06-09T18:32:50&quot;,&quot;margin&quot;:{&quot;bottom&quot;:1.6929999589920044,&quot;left&quot;:1.6929999589920044,&quot;right&quot;:1.6929999589920044,&quot;top&quot;:1.2699999809265137},&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05426f0b1077440ebd8848530286d431&quot;,&quot;fill_align&quot;:&quot;cm&quot;,&quot;chip_types&quot;:[&quot;diagram&quot;,&quot;pictext&quot;,&quot;text&quot;,&quot;picture&quot;,&quot;chart&quot;,&quot;table&quot;,&quot;video&quot;]}]]"/>
  <p:tag name="KSO_WM_SLIDE_SIZE" val="864*324"/>
  <p:tag name="KSO_WM_SLIDE_POSITION" val="47*107"/>
  <p:tag name="KSO_WM_CHIP_XID" val="5f20142fc4814ce96fb1281b"/>
  <p:tag name="KSO_WM_CHIP_DECFILLPROP" val="[]"/>
  <p:tag name="KSO_WM_CHIP_GROUPID" val="5f20142fc4814ce96fb1281a"/>
  <p:tag name="KSO_WM_SLIDE_SUPPORT_FEATURE_TYPE" val="3"/>
  <p:tag name="KSO_WM_TEMPLATE_ASSEMBLE_XID" val="60656e904054ed1e2fb7fb93"/>
  <p:tag name="KSO_WM_TEMPLATE_ASSEMBLE_GROUPID" val="60656e904054ed1e2fb7fb93"/>
</p:tagLst>
</file>

<file path=ppt/tags/tag6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76.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677.xml><?xml version="1.0" encoding="utf-8"?>
<p:tagLst xmlns:p="http://schemas.openxmlformats.org/presentationml/2006/main">
  <p:tag name="KSO_WM_BEAUTIFY_FLAG" val="#wm#"/>
  <p:tag name="KSO_WM_TEMPLATE_CATEGORY" val="diagram"/>
  <p:tag name="KSO_WM_TEMPLATE_INDEX" val="20209527"/>
  <p:tag name="KSO_WM_SLIDE_BACKGROUND_TYPE" val="general"/>
  <p:tag name="KSO_WM_SLIDE_BK_DARK_LIGHT" val="2"/>
  <p:tag name="KSO_WM_SLIDE_ID" val="diagram2020952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SLIDE_LAYOUT" val="d"/>
  <p:tag name="KSO_WM_SLIDE_LAYOUT_CNT" val="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4-06-09T18:32:50&quot;,&quot;maxSize&quot;:{&quot;size1&quot;:2.310280974926772},&quot;minSize&quot;:{&quot;size1&quot;:2.310280974926772},&quot;normalSize&quot;:{&quot;size1&quot;:2.310280974926772},&quot;subLayout&quot;:[{&quot;id&quot;:&quot;2024-06-09T18:32:50&quot;,&quot;type&quot;:0},{&quot;id&quot;:&quot;2024-06-09T18:32:50&quot;,&quot;margin&quot;:{&quot;bottom&quot;:1.6929999589920044,&quot;left&quot;:1.6929999589920044,&quot;right&quot;:1.6929999589920044,&quot;top&quot;:1.2699999809265137},&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05426f0b1077440ebd8848530286d431&quot;,&quot;fill_align&quot;:&quot;cm&quot;,&quot;chip_types&quot;:[&quot;diagram&quot;,&quot;pictext&quot;,&quot;text&quot;,&quot;picture&quot;,&quot;chart&quot;,&quot;table&quot;,&quot;video&quot;]}]]"/>
  <p:tag name="KSO_WM_SLIDE_SIZE" val="864*324"/>
  <p:tag name="KSO_WM_SLIDE_POSITION" val="47*107"/>
  <p:tag name="KSO_WM_CHIP_XID" val="5f20142fc4814ce96fb1281b"/>
  <p:tag name="KSO_WM_CHIP_DECFILLPROP" val="[]"/>
  <p:tag name="KSO_WM_CHIP_GROUPID" val="5f20142fc4814ce96fb1281a"/>
  <p:tag name="KSO_WM_SLIDE_SUPPORT_FEATURE_TYPE" val="3"/>
  <p:tag name="KSO_WM_TEMPLATE_ASSEMBLE_XID" val="60656e904054ed1e2fb7fb93"/>
  <p:tag name="KSO_WM_TEMPLATE_ASSEMBLE_GROUPID" val="60656e904054ed1e2fb7fb93"/>
</p:tagLst>
</file>

<file path=ppt/tags/tag6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1.xml><?xml version="1.0" encoding="utf-8"?>
<p:tagLst xmlns:p="http://schemas.openxmlformats.org/presentationml/2006/main">
  <p:tag name="KSO_WM_UNIT_TEXT_FILL_FORE_SCHEMECOLOR_INDEX_BRIGHTNESS" val="0.35"/>
  <p:tag name="KSO_WM_UNIT_TEXT_FILL_FORE_SCHEMECOLOR_INDEX" val="13"/>
  <p:tag name="KSO_WM_UNIT_TEXT_FILL_TYPE" val="1"/>
</p:tagLst>
</file>

<file path=ppt/tags/tag682.xml><?xml version="1.0" encoding="utf-8"?>
<p:tagLst xmlns:p="http://schemas.openxmlformats.org/presentationml/2006/main">
  <p:tag name="KSO_WM_BEAUTIFY_FLAG" val="#wm#"/>
  <p:tag name="KSO_WM_TEMPLATE_CATEGORY" val="diagram"/>
  <p:tag name="KSO_WM_TEMPLATE_INDEX" val="20209527"/>
  <p:tag name="KSO_WM_SLIDE_BACKGROUND_TYPE" val="general"/>
  <p:tag name="KSO_WM_SLIDE_BK_DARK_LIGHT" val="2"/>
  <p:tag name="KSO_WM_SLIDE_ID" val="diagram2020952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SLIDE_LAYOUT" val="d"/>
  <p:tag name="KSO_WM_SLIDE_LAYOUT_CNT" val="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4-06-09T18:32:50&quot;,&quot;maxSize&quot;:{&quot;size1&quot;:2.310280974926772},&quot;minSize&quot;:{&quot;size1&quot;:2.310280974926772},&quot;normalSize&quot;:{&quot;size1&quot;:2.310280974926772},&quot;subLayout&quot;:[{&quot;id&quot;:&quot;2024-06-09T18:32:50&quot;,&quot;type&quot;:0},{&quot;id&quot;:&quot;2024-06-09T18:32:50&quot;,&quot;margin&quot;:{&quot;bottom&quot;:1.6929999589920044,&quot;left&quot;:1.6929999589920044,&quot;right&quot;:1.6929999589920044,&quot;top&quot;:1.2699999809265137},&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05426f0b1077440ebd8848530286d431&quot;,&quot;fill_align&quot;:&quot;cm&quot;,&quot;chip_types&quot;:[&quot;diagram&quot;,&quot;pictext&quot;,&quot;text&quot;,&quot;picture&quot;,&quot;chart&quot;,&quot;table&quot;,&quot;video&quot;]}]]"/>
  <p:tag name="KSO_WM_SLIDE_SIZE" val="864*324"/>
  <p:tag name="KSO_WM_SLIDE_POSITION" val="47*107"/>
  <p:tag name="KSO_WM_CHIP_XID" val="5f20142fc4814ce96fb1281b"/>
  <p:tag name="KSO_WM_CHIP_DECFILLPROP" val="[]"/>
  <p:tag name="KSO_WM_CHIP_GROUPID" val="5f20142fc4814ce96fb1281a"/>
  <p:tag name="KSO_WM_SLIDE_SUPPORT_FEATURE_TYPE" val="3"/>
  <p:tag name="KSO_WM_TEMPLATE_ASSEMBLE_XID" val="60656e904054ed1e2fb7fb93"/>
  <p:tag name="KSO_WM_TEMPLATE_ASSEMBLE_GROUPID" val="60656e904054ed1e2fb7fb93"/>
</p:tagLst>
</file>

<file path=ppt/tags/tag683.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2545_15*a*1"/>
  <p:tag name="KSO_WM_TEMPLATE_CATEGORY" val="custom"/>
  <p:tag name="KSO_WM_TEMPLATE_INDEX" val="20202545"/>
  <p:tag name="KSO_WM_UNIT_LAYERLEVEL" val="1"/>
  <p:tag name="KSO_WM_TAG_VERSION" val="1.0"/>
  <p:tag name="KSO_WM_BEAUTIFY_FLAG" val="#wm#"/>
  <p:tag name="KSO_WM_UNIT_PRESET_TEXT" val="THANKS"/>
  <p:tag name="KSO_WM_UNIT_TEXT_FILL_FORE_SCHEMECOLOR_INDEX_BRIGHTNESS" val="0.15"/>
  <p:tag name="KSO_WM_UNIT_TEXT_FILL_FORE_SCHEMECOLOR_INDEX" val="13"/>
  <p:tag name="KSO_WM_UNIT_TEXT_FILL_TYPE" val="1"/>
</p:tagLst>
</file>

<file path=ppt/tags/tag684.xml><?xml version="1.0" encoding="utf-8"?>
<p:tagLst xmlns:p="http://schemas.openxmlformats.org/presentationml/2006/main">
  <p:tag name="KSO_WM_BEAUTIFY_FLAG" val="#wm#"/>
  <p:tag name="KSO_WM_TEMPLATE_CATEGORY" val="custom"/>
  <p:tag name="KSO_WM_TEMPLATE_INDEX" val="20202545"/>
  <p:tag name="KSO_WM_SLIDE_ID" val="custom20202545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SLIDE_LAYOUT" val="a"/>
  <p:tag name="KSO_WM_SLIDE_LAYOUT_CNT" val="1"/>
</p:tagLst>
</file>

<file path=ppt/tags/tag6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52_1*ζ_h_i*1_1_1"/>
  <p:tag name="KSO_WM_TEMPLATE_CATEGORY" val="diagram"/>
  <p:tag name="KSO_WM_TEMPLATE_INDEX" val="20215252"/>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689.xml><?xml version="1.0" encoding="utf-8"?>
<p:tagLst xmlns:p="http://schemas.openxmlformats.org/presentationml/2006/main">
  <p:tag name="KSO_WM_UNIT_VALUE" val="1544*1570"/>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252_1*ζ_h_d*1_1_1"/>
  <p:tag name="KSO_WM_TEMPLATE_CATEGORY" val="diagram"/>
  <p:tag name="KSO_WM_TEMPLATE_INDEX" val="20215252"/>
  <p:tag name="KSO_WM_UNIT_LAYERLEVEL" val="1_1_1"/>
  <p:tag name="KSO_WM_TAG_VERSION" val="1.0"/>
  <p:tag name="KSO_WM_BEAUTIFY_FLAG" val="#wm#"/>
  <p:tag name="KSO_WM_UNIT_PICTURE_TOWARD" val="1"/>
  <p:tag name="KSO_WM_UNIT_PICTURE_DOCKSIDE" val="cb,rm,ct"/>
  <p:tag name="KSO_WM_UNIT_DIAGRAM_MODELTYPE" val="creativePicture"/>
  <p:tag name="KSO_WM_UNIT_USESOURCEFORMAT_APPLY" val="1"/>
</p:tagLst>
</file>

<file path=ppt/tags/tag6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0.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69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97_1*f*1"/>
  <p:tag name="KSO_WM_TEMPLATE_CATEGORY" val="diagram"/>
  <p:tag name="KSO_WM_TEMPLATE_INDEX" val="20217097"/>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70347f9784f64ccca9123b27c1d2bb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d39d7b218794cc0bc8d550570994862"/>
  <p:tag name="KSO_WM_UNIT_TEXT_FILL_FORE_SCHEMECOLOR_INDEX_BRIGHTNESS" val="0.25"/>
  <p:tag name="KSO_WM_UNIT_TEXT_FILL_FORE_SCHEMECOLOR_INDEX" val="13"/>
  <p:tag name="KSO_WM_UNIT_TEXT_FILL_TYPE" val="1"/>
  <p:tag name="KSO_WM_TEMPLATE_ASSEMBLE_XID" val="606570604054ed1e2fb814e9"/>
  <p:tag name="KSO_WM_TEMPLATE_ASSEMBLE_GROUPID" val="606570604054ed1e2fb814e9"/>
</p:tagLst>
</file>

<file path=ppt/tags/tag692.xml><?xml version="1.0" encoding="utf-8"?>
<p:tagLst xmlns:p="http://schemas.openxmlformats.org/presentationml/2006/main">
  <p:tag name="KSO_WM_BEAUTIFY_FLAG" val="#wm#"/>
  <p:tag name="KSO_WM_TEMPLATE_CATEGORY" val="diagram"/>
  <p:tag name="KSO_WM_TEMPLATE_INDEX" val="20217097"/>
  <p:tag name="KSO_WM_SLIDE_BACKGROUND_TYPE" val="general"/>
  <p:tag name="KSO_WM_SLIDE_ID" val="diagram2021709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8*540"/>
  <p:tag name="KSO_WM_SLIDE_POSITION" val="72*0"/>
  <p:tag name="KSO_WM_TAG_VERSION" val="1.0"/>
  <p:tag name="KSO_WM_SLIDE_LAYOUT" val="a_d_f"/>
  <p:tag name="KSO_WM_SLIDE_LAYOUT_CNT" val="1_1_1"/>
  <p:tag name="KSO_WM_SLIDE_BACKGROUND" val="[&quot;navigation&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a57998712faa657abf3"/>
  <p:tag name="KSO_WM_CHIP_FILLPROP" val="[[{&quot;text_align&quot;:&quot;cm&quot;,&quot;text_direction&quot;:&quot;horizontal&quot;,&quot;support_features&quot;:[&quot;creativepic&quot;],&quot;support_big_font&quot;:false,&quot;picture_toward&quot;:1,&quot;picture_dockside&quot;:[&quot;cb&quot;,&quot;rm&quot;,&quot;ct&quot;],&quot;fill_id&quot;:&quot;8d116bd8b1074587a970747df3fba75a&quot;,&quot;fill_align&quot;:&quot;cm&quot;,&quot;chip_types&quot;:[&quot;picture&quot;]},{&quot;text_align&quot;:&quot;lb&quot;,&quot;text_direction&quot;:&quot;horizontal&quot;,&quot;support_big_font&quot;:false,&quot;picture_toward&quot;:0,&quot;picture_dockside&quot;:[],&quot;fill_id&quot;:&quot;0c52f29da84d4a8fa032b62f9d0b0d9e&quot;,&quot;fill_align&quot;:&quot;lb&quot;,&quot;chip_types&quot;:[&quot;text&quot;,&quot;header&quot;]},{&quot;text_align&quot;:&quot;lt&quot;,&quot;text_direction&quot;:&quot;horizontal&quot;,&quot;support_big_font&quot;:false,&quot;picture_toward&quot;:0,&quot;picture_dockside&quot;:[],&quot;fill_id&quot;:&quot;1d610f50166043debd746d9fc47ffedb&quot;,&quot;fill_align&quot;:&quot;lt&quot;,&quot;chip_types&quot;:[&quot;text&quot;]}]]"/>
  <p:tag name="FIXED_XID_TMP" val="5f5ee1ca4d6848d78f644aeb"/>
  <p:tag name="KSO_WM_CHIP_DECFILLPROP" val="[]"/>
  <p:tag name="KSO_WM_SLIDE_CAN_ADD_NAVIGATION" val="1"/>
  <p:tag name="KSO_WM_CHIP_GROUPID" val="5fadfa57998712faa657abf2"/>
  <p:tag name="KSO_WM_SLIDE_BK_DARK_LIGHT" val="2"/>
  <p:tag name="KSO_WM_SLIDE_SUPPORT_FEATURE_TYPE" val="8"/>
  <p:tag name="KSO_WM_TEMPLATE_ASSEMBLE_XID" val="606570604054ed1e2fb814e9"/>
  <p:tag name="KSO_WM_TEMPLATE_ASSEMBLE_GROUPID" val="606570604054ed1e2fb814e9"/>
  <p:tag name="KSO_WM_SLIDE_LAYOUT_INFO" val="{&quot;direction&quot;:1,&quot;id&quot;:&quot;2021-04-01T16:16:32&quot;,&quot;maxSize&quot;:{&quot;size1&quot;:57.5},&quot;minSize&quot;:{&quot;size1&quot;:32.6},&quot;normalSize&quot;:{&quot;size1&quot;:56.6625},&quot;subLayout&quot;:[{&quot;id&quot;:&quot;2021-04-01T16:16:32&quot;,&quot;maxSize&quot;:{&quot;size1&quot;:55.236716379059686},&quot;minSize&quot;:{&quot;size1&quot;:19.636716379059685},&quot;normalSize&quot;:{&quot;size1&quot;:19.636901564244862},&quot;subLayout&quot;:[{&quot;id&quot;:&quot;2021-04-01T16:16:32&quot;,&quot;margin&quot;:{&quot;bottom&quot;:0.02600000612437725,&quot;left&quot;:2.5399999618530273,&quot;right&quot;:0.02600000612437725,&quot;top&quot;:1.6929999589920044},&quot;type&quot;:0},{&quot;id&quot;:&quot;2021-04-01T16:16:32&quot;,&quot;margin&quot;:{&quot;bottom&quot;:1.6929999589920044,&quot;left&quot;:2.5399999618530273,&quot;right&quot;:0.02600000612437725,&quot;top&quot;:0.7919999957084656},&quot;type&quot;:0}],&quot;type&quot;:0},{&quot;id&quot;:&quot;2021-04-01T16:16:32&quot;,&quot;margin&quot;:{&quot;bottom&quot;:0,&quot;left&quot;:1.6670000553131104,&quot;right&quot;:0,&quot;top&quot;:0},&quot;type&quot;:0}],&quot;type&quot;:0}"/>
</p:tagLst>
</file>

<file path=ppt/tags/tag69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9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9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04_1*ζ_h_i*1_1_1"/>
  <p:tag name="KSO_WM_TEMPLATE_CATEGORY" val="diagram"/>
  <p:tag name="KSO_WM_TEMPLATE_INDEX" val="20216604"/>
  <p:tag name="KSO_WM_UNIT_LAYERLEVEL" val="1_1_1"/>
  <p:tag name="KSO_WM_TAG_VERSION" val="1.0"/>
  <p:tag name="KSO_WM_BEAUTIFY_FLAG" val="#wm#"/>
  <p:tag name="KSO_WM_UNIT_PICTURE_TOWARD" val="1"/>
  <p:tag name="KSO_WM_UNIT_DIAGRAM_MODELTYPE" val="creativePicture"/>
  <p:tag name="KSO_WM_UNIT_USESOURCEFORMAT_APPLY" val="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697.xml><?xml version="1.0" encoding="utf-8"?>
<p:tagLst xmlns:p="http://schemas.openxmlformats.org/presentationml/2006/main">
  <p:tag name="KSO_WM_UNIT_VALUE" val="1347*99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04_1*ζ_h_d*1_1_1"/>
  <p:tag name="KSO_WM_TEMPLATE_CATEGORY" val="diagram"/>
  <p:tag name="KSO_WM_TEMPLATE_INDEX" val="20216604"/>
  <p:tag name="KSO_WM_UNIT_LAYERLEVEL" val="1_1_1"/>
  <p:tag name="KSO_WM_TAG_VERSION" val="1.0"/>
  <p:tag name="KSO_WM_BEAUTIFY_FLAG" val="#wm#"/>
  <p:tag name="KSO_WM_UNIT_PICTURE_TOWARD" val="1"/>
  <p:tag name="KSO_WM_UNIT_DIAGRAM_MODELTYPE" val="creativePicture"/>
  <p:tag name="KSO_WM_UNIT_USESOURCEFORMAT_APPLY" val="1"/>
</p:tagLst>
</file>

<file path=ppt/tags/tag69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32_1*f*1"/>
  <p:tag name="KSO_WM_TEMPLATE_CATEGORY" val="diagram"/>
  <p:tag name="KSO_WM_TEMPLATE_INDEX" val="20217032"/>
  <p:tag name="KSO_WM_UNIT_LAYERLEVEL" val="1"/>
  <p:tag name="KSO_WM_TAG_VERSION" val="1.0"/>
  <p:tag name="KSO_WM_BEAUTIFY_FLAG" val="#wm#"/>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07d42e7a557c480bb239dd4d36dd2d3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a2f11842ffb24742be6c3c047d565edd"/>
  <p:tag name="KSO_WM_UNIT_SUPPORT_BIG_FONT" val="1"/>
  <p:tag name="KSO_WM_UNIT_TEXT_FILL_FORE_SCHEMECOLOR_INDEX_BRIGHTNESS" val="0.25"/>
  <p:tag name="KSO_WM_UNIT_TEXT_FILL_FORE_SCHEMECOLOR_INDEX" val="13"/>
  <p:tag name="KSO_WM_UNIT_TEXT_FILL_TYPE" val="1"/>
  <p:tag name="KSO_WM_TEMPLATE_ASSEMBLE_XID" val="6065703f4054ed1e2fb81493"/>
  <p:tag name="KSO_WM_TEMPLATE_ASSEMBLE_GROUPID" val="6065703f4054ed1e2fb81493"/>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032_1*i*1"/>
  <p:tag name="KSO_WM_TEMPLATE_CATEGORY" val="diagram"/>
  <p:tag name="KSO_WM_TEMPLATE_INDEX" val="20217032"/>
  <p:tag name="KSO_WM_UNIT_LAYERLEVEL" val="1"/>
  <p:tag name="KSO_WM_TAG_VERSION" val="1.0"/>
  <p:tag name="KSO_WM_BEAUTIFY_FLAG" val="#wm#"/>
  <p:tag name="KSO_WM_UNIT_BLOCK" val="0"/>
  <p:tag name="KSO_WM_UNIT_SM_LIMIT_TYPE" val="1"/>
  <p:tag name="KSO_WM_UNIT_DEC_AREA_ID" val="99bd2141fac44da9ad18283ac7d2828f"/>
  <p:tag name="KSO_WM_UNIT_TYPE" val="i"/>
  <p:tag name="KSO_WM_UNIT_INDEX"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f195998712faa657ab86"/>
  <p:tag name="KSO_WM_CHIP_XID" val="5fadf195998712faa657ab8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3f4054ed1e2fb81493"/>
  <p:tag name="KSO_WM_TEMPLATE_ASSEMBLE_GROUPID" val="6065703f4054ed1e2fb81493"/>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0.xml><?xml version="1.0" encoding="utf-8"?>
<p:tagLst xmlns:p="http://schemas.openxmlformats.org/presentationml/2006/main">
  <p:tag name="KSO_WM_BEAUTIFY_FLAG" val="#wm#"/>
  <p:tag name="KSO_WM_TEMPLATE_CATEGORY" val="diagram"/>
  <p:tag name="KSO_WM_TEMPLATE_INDEX" val="20217032"/>
  <p:tag name="KSO_WM_SLIDE_BACKGROUND_TYPE" val="general"/>
  <p:tag name="KSO_WM_SLIDE_ID" val="diagram20217032_1"/>
  <p:tag name="KSO_WM_TEMPLATE_SUBCATEGORY" val="21"/>
  <p:tag name="KSO_WM_SLIDE_TYPE" val="text"/>
  <p:tag name="KSO_WM_SLIDE_SUBTYPE" val="picTxt"/>
  <p:tag name="KSO_WM_SLIDE_ITEM_CNT" val="0"/>
  <p:tag name="KSO_WM_SLIDE_INDEX" val="1"/>
  <p:tag name="KSO_WM_SLIDE_SIZE" val="888*348"/>
  <p:tag name="KSO_WM_SLIDE_POSITION" val="0*95"/>
  <p:tag name="KSO_WM_TAG_VERSION" val="1.0"/>
  <p:tag name="KSO_WM_SLIDE_LAYOUT" val="d_f"/>
  <p:tag name="KSO_WM_SLIDE_LAYOUT_CNT" val="1_1"/>
  <p:tag name="KSO_WM_SLIDE_BK_DARK_LIGHT" val="2"/>
  <p:tag name="KSO_WM_TEMPLATE_MASTER_TYPE" val="0"/>
  <p:tag name="KSO_WM_TEMPLATE_COLOR_TYPE" val="1"/>
  <p:tag name="KSO_WM_SLIDE_LAYOUT_INFO" val="{&quot;direction&quot;:1,&quot;id&quot;:&quot;2021-04-01T16:15:33&quot;,&quot;maxSize&quot;:{&quot;size1&quot;:58.8},&quot;minSize&quot;:{&quot;size1&quot;:38.8},&quot;normalSize&quot;:{&quot;size1&quot;:51.3},&quot;subLayout&quot;:[{&quot;id&quot;:&quot;2021-04-01T16:15:33&quot;,&quot;margin&quot;:{&quot;bottom&quot;:1.6929999589920044,&quot;left&quot;:2.117000102996826,&quot;right&quot;:0,&quot;top&quot;:1.6929999589920044},&quot;type&quot;:0},{&quot;id&quot;:&quot;2021-04-01T16:15:33&quot;,&quot;margin&quot;:{&quot;bottom&quot;:1.6929999589920044,&quot;left&quot;:1.692999958992004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195998712faa657ab87"/>
  <p:tag name="KSO_WM_CHIP_FILLPROP" val="[[{&quot;text_align&quot;:&quot;cm&quot;,&quot;text_direction&quot;:&quot;horizontal&quot;,&quot;support_features&quot;:[&quot;creativepic&quot;],&quot;support_big_font&quot;:false,&quot;picture_toward&quot;:1,&quot;picture_dockside&quot;:[],&quot;fill_id&quot;:&quot;046a24402aa84fab9950226b440a17c8&quot;,&quot;fill_align&quot;:&quot;cm&quot;,&quot;chip_types&quot;:[&quot;picture&quot;]},{&quot;text_align&quot;:&quot;lb&quot;,&quot;text_direction&quot;:&quot;horizontal&quot;,&quot;support_big_font&quot;:true,&quot;picture_toward&quot;:0,&quot;picture_dockside&quot;:[],&quot;fill_id&quot;:&quot;20916184201d4f298034d43814fcc4fa&quot;,&quot;fill_align&quot;:&quot;lb&quot;,&quot;chip_types&quot;:[&quot;text&quot;]}]]"/>
  <p:tag name="KSO_WM_CHIP_DECFILLPROP" val="[]"/>
  <p:tag name="KSO_WM_CHIP_GROUPID" val="5fadf195998712faa657ab86"/>
  <p:tag name="KSO_WM_SLIDE_SUPPORT_FEATURE_TYPE" val="8"/>
  <p:tag name="KSO_WM_TEMPLATE_ASSEMBLE_XID" val="6065703f4054ed1e2fb81493"/>
  <p:tag name="KSO_WM_TEMPLATE_ASSEMBLE_GROUPID" val="6065703f4054ed1e2fb81493"/>
</p:tagLst>
</file>

<file path=ppt/tags/tag701.xml><?xml version="1.0" encoding="utf-8"?>
<p:tagLst xmlns:p="http://schemas.openxmlformats.org/presentationml/2006/main">
  <p:tag name="COMMONDATA" val="eyJoZGlkIjoiMDFmZjUwNDM5MjMwMTNjYjBjOTkyYzk0MDFhZjg4YWYifQ=="/>
</p:tagLst>
</file>

<file path=ppt/tags/tag7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5896</Words>
  <Application>WPS 演示</Application>
  <PresentationFormat>宽屏</PresentationFormat>
  <Paragraphs>273</Paragraphs>
  <Slides>40</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40</vt:i4>
      </vt:variant>
    </vt:vector>
  </HeadingPairs>
  <TitlesOfParts>
    <vt:vector size="54" baseType="lpstr">
      <vt:lpstr>Arial</vt:lpstr>
      <vt:lpstr>宋体</vt:lpstr>
      <vt:lpstr>Wingdings</vt:lpstr>
      <vt:lpstr>Wingdings</vt:lpstr>
      <vt:lpstr>微软雅黑</vt:lpstr>
      <vt:lpstr>汉仪旗黑-85S</vt:lpstr>
      <vt:lpstr>黑体</vt:lpstr>
      <vt:lpstr>Viner Hand ITC</vt:lpstr>
      <vt:lpstr>Segoe UI</vt:lpstr>
      <vt:lpstr>Arial Unicode MS</vt:lpstr>
      <vt:lpstr>Calibri</vt:lpstr>
      <vt:lpstr>WPS</vt:lpstr>
      <vt:lpstr>3_Office 主题​​</vt:lpstr>
      <vt:lpstr>1_Office 主题​​</vt:lpstr>
      <vt:lpstr>手写数字识别</vt:lpstr>
      <vt:lpstr>PowerPoint 演示文稿</vt:lpstr>
      <vt:lpstr>分工</vt:lpstr>
      <vt:lpstr>PowerPoint 演示文稿</vt:lpstr>
      <vt:lpstr>选题背景和意义</vt:lpstr>
      <vt:lpstr>PowerPoint 演示文稿</vt:lpstr>
      <vt:lpstr>构建过程</vt:lpstr>
      <vt:lpstr>PowerPoint 演示文稿</vt:lpstr>
      <vt:lpstr>方法描述</vt:lpstr>
      <vt:lpstr>PowerPoint 演示文稿</vt:lpstr>
      <vt:lpstr>PowerPoint 演示文稿</vt:lpstr>
      <vt:lpstr>对实验结果的分析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结论</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ca Por</dc:creator>
  <cp:lastModifiedBy>墨髯</cp:lastModifiedBy>
  <cp:revision>186</cp:revision>
  <dcterms:created xsi:type="dcterms:W3CDTF">2019-06-19T02:08:00Z</dcterms:created>
  <dcterms:modified xsi:type="dcterms:W3CDTF">2024-06-12T12:46:13Z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8DF3A8828896467FBD8BF22C417B9F4D_13</vt:lpwstr>
  </property>
</Properties>
</file>