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88" r:id="rId5"/>
    <p:sldId id="287" r:id="rId6"/>
    <p:sldId id="315" r:id="rId7"/>
    <p:sldId id="326" r:id="rId8"/>
    <p:sldId id="327" r:id="rId10"/>
    <p:sldId id="260" r:id="rId11"/>
    <p:sldId id="329" r:id="rId12"/>
    <p:sldId id="343" r:id="rId13"/>
    <p:sldId id="342" r:id="rId14"/>
    <p:sldId id="272" r:id="rId15"/>
    <p:sldId id="263" r:id="rId16"/>
    <p:sldId id="323" r:id="rId17"/>
    <p:sldId id="279" r:id="rId18"/>
    <p:sldId id="316" r:id="rId19"/>
    <p:sldId id="318" r:id="rId20"/>
    <p:sldId id="341" r:id="rId21"/>
    <p:sldId id="285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8C5A2"/>
    <a:srgbClr val="CE8236"/>
    <a:srgbClr val="95440D"/>
    <a:srgbClr val="C89800"/>
    <a:srgbClr val="F5E6D7"/>
    <a:srgbClr val="D99F65"/>
    <a:srgbClr val="4D2307"/>
    <a:srgbClr val="5C2A08"/>
    <a:srgbClr val="E0B07E"/>
    <a:srgbClr val="0D1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0" autoAdjust="0"/>
  </p:normalViewPr>
  <p:slideViewPr>
    <p:cSldViewPr snapToGrid="0">
      <p:cViewPr varScale="1">
        <p:scale>
          <a:sx n="106" d="100"/>
          <a:sy n="106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19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tags" Target="../tags/tag18.xml"/><Relationship Id="rId3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image" Target="../media/image22.jpeg"/><Relationship Id="rId2" Type="http://schemas.openxmlformats.org/officeDocument/2006/relationships/image" Target="../media/image5.jpe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3351" y="1227369"/>
            <a:ext cx="333792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2" y="2623230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第一小组开题答辩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51" y="3470236"/>
            <a:ext cx="4903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PROJECT PROPOSAL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3350" y="4562222"/>
            <a:ext cx="5125757" cy="446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汇报人：余旺          时间：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endParaRPr lang="zh-CN" altLang="en-US" sz="1400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:checker/>
      </p:transition>
    </mc:Choice>
    <mc:Fallback>
      <p:transition spd="slow" advClick="0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需求分析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5. 系统性能和可用性需求：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评估现有系统的性能瓶颈和瓶颈原因。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确定系统的响应时间、吞吐量等性能指标要求。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分析系统的可用性和可靠性需求，包括备份、恢复和故障转移策略。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6. 系统集成和扩展性需求：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分析DBMS与其他系统或应用的集成需求。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确定系统的扩展性要求，包括硬件、软件和功能的扩展。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评估现有系统的开放性和标准支持情况。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937260"/>
            <a:ext cx="3710940" cy="2129790"/>
          </a:xfrm>
          <a:prstGeom prst="rect">
            <a:avLst/>
          </a:prstGeom>
        </p:spPr>
      </p:pic>
      <p:pic>
        <p:nvPicPr>
          <p:cNvPr id="4" name="图片 3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25" y="7624445"/>
            <a:ext cx="3638550" cy="1257300"/>
          </a:xfrm>
          <a:prstGeom prst="rect">
            <a:avLst/>
          </a:prstGeom>
        </p:spPr>
      </p:pic>
      <p:pic>
        <p:nvPicPr>
          <p:cNvPr id="7" name="图片 6" descr="下载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55" y="3787140"/>
            <a:ext cx="3710940" cy="216471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2279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2975" y="829300"/>
            <a:ext cx="6695440" cy="5303529"/>
            <a:chOff x="3107640" y="1586913"/>
            <a:chExt cx="6695669" cy="140668"/>
          </a:xfrm>
        </p:grpSpPr>
        <p:sp>
          <p:nvSpPr>
            <p:cNvPr id="27" name="文本框 26"/>
            <p:cNvSpPr txBox="1"/>
            <p:nvPr/>
          </p:nvSpPr>
          <p:spPr>
            <a:xfrm>
              <a:off x="3232104" y="1586913"/>
              <a:ext cx="2637880" cy="1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C++</a:t>
              </a:r>
              <a:endParaRPr lang="en-US" altLang="zh-CN" sz="36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107640" y="1615124"/>
              <a:ext cx="6695669" cy="112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选择C++作为主要开发语言，这一决策是出于对C++多方面优势的充分考虑。C++继承了C语言的传统，既支持经典的过程化程序设计，又引入了基于对象的程序设计理念。这使得我们在处理问题时既能使用传统的过程化方法，又能充分利用面向对象的特性，如封装、继承、多态等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语言简洁灵活： C++的语法简洁而灵活，提供了丰富的运算符，使得编码变得更加方便快捷。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高效的目标代码生成： C++生成的目标代码质量高，执行效率优越，而且具备良好的可移植性，使得我们的程序能够轻松在不同平台上运行。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适用于大规模项目： C++在可重用性、可扩充性、可维护性和可靠性等方面表现出众，非常适合开发大中型系统软件和应用程序。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支持面向对象编程： C++提供了强大的面向对象编程机制，包括信息隐藏、封装函数、抽象数据类型、继承、多态、函数重载、运算符重载、泛型编程（模板）等特性。这使得团队开发更为简单，同时提高了代码的可维护性和可拓展性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3200" y="1676400"/>
            <a:ext cx="4340225" cy="4138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5010" y="1820545"/>
            <a:ext cx="8258810" cy="1608290"/>
            <a:chOff x="3087953" y="1583629"/>
            <a:chExt cx="8259093" cy="1317405"/>
          </a:xfrm>
        </p:grpSpPr>
        <p:sp>
          <p:nvSpPr>
            <p:cNvPr id="27" name="文本框 26"/>
            <p:cNvSpPr txBox="1"/>
            <p:nvPr/>
          </p:nvSpPr>
          <p:spPr>
            <a:xfrm>
              <a:off x="3087954" y="1583629"/>
              <a:ext cx="1280103" cy="7078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QT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7953" y="2019380"/>
              <a:ext cx="8259093" cy="88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选择Qt作为图形用户界面（GUI）开发框架。Qt是一种跨平台的C++框架，专注于为应用程序提供创建艺术级图形界面所需的所有功能。它是一个完全面向对象的框架，易于扩展，并允许真正的组件编程。Qt在商业领域取得了巨大成功，成为全球数千种应用程序的基础，并且是Linux桌面环境KDE的基础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rcRect l="25399" t="23718" r="21957" b="23860"/>
          <a:stretch>
            <a:fillRect/>
          </a:stretch>
        </p:blipFill>
        <p:spPr>
          <a:xfrm>
            <a:off x="608330" y="1820545"/>
            <a:ext cx="1981835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2857500" y="2138680"/>
            <a:ext cx="2110105" cy="2110105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90490" y="2484755"/>
            <a:ext cx="426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项目管理和贡献比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2639" y="2484685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4505" y="822960"/>
            <a:ext cx="4283710" cy="5079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5411470" y="692785"/>
            <a:ext cx="5869305" cy="2735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</a:t>
            </a:r>
            <a:endParaRPr lang="zh-CN" altLang="en-US" sz="32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（Agile Development）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种软件开发方法，它强调通过小规模、增量式的迭代开发来快速适应变化、提高团队协作和交付高质量的软件。敏捷开发方法的核心理念是响应变化、灵活适应、以人为本，通过迭代和增量的方式快速交付软件，同时保持对需求的敏感性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652770" y="3429000"/>
            <a:ext cx="5406390" cy="3145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迭代开发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增量交付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需求变化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敏捷价值观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324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项目管理和贡献比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管理平台和展示管理过程和已完成的工作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767264" y="660473"/>
            <a:ext cx="1274247" cy="788222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3200">
                <a:solidFill>
                  <a:srgbClr val="E8C5A2"/>
                </a:solidFill>
              </a:rPr>
              <a:t>gitee</a:t>
            </a:r>
            <a:endParaRPr lang="zh-CN" altLang="en-US" sz="3200">
              <a:solidFill>
                <a:srgbClr val="E8C5A2"/>
              </a:solidFill>
            </a:endParaRPr>
          </a:p>
        </p:txBody>
      </p:sp>
      <p:pic>
        <p:nvPicPr>
          <p:cNvPr id="6" name="图片 6" descr="屏幕截图 2024-03-17 2157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5075" y="610870"/>
            <a:ext cx="6679565" cy="3148330"/>
          </a:xfrm>
          <a:prstGeom prst="rect">
            <a:avLst/>
          </a:prstGeom>
        </p:spPr>
      </p:pic>
      <p:pic>
        <p:nvPicPr>
          <p:cNvPr id="2" name="图片 7" descr="屏幕截图 2024-03-18 0046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05075" y="3759200"/>
            <a:ext cx="6678930" cy="294259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pic>
        <p:nvPicPr>
          <p:cNvPr id="7" name="图片 6" descr="upload_post_object_v2_29931856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073525"/>
            <a:ext cx="1743964" cy="189547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275" y="1616075"/>
            <a:ext cx="2012315" cy="744855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25%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865" y="407352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6175" y="36652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感谢您的聆听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9463" y="2269405"/>
            <a:ext cx="551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THANKS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992" y="1198585"/>
            <a:ext cx="4863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目录</a:t>
            </a:r>
            <a:r>
              <a:rPr lang="en-US" altLang="zh-CN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4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1614084"/>
            <a:ext cx="4906297" cy="0"/>
          </a:xfrm>
          <a:prstGeom prst="line">
            <a:avLst/>
          </a:prstGeom>
          <a:ln>
            <a:solidFill>
              <a:srgbClr val="A68562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889269" y="3018186"/>
            <a:ext cx="4041066" cy="1044575"/>
            <a:chOff x="1889269" y="3018186"/>
            <a:chExt cx="4041066" cy="1044575"/>
          </a:xfrm>
        </p:grpSpPr>
        <p:sp>
          <p:nvSpPr>
            <p:cNvPr id="9" name="文本框 8"/>
            <p:cNvSpPr txBox="1"/>
            <p:nvPr/>
          </p:nvSpPr>
          <p:spPr>
            <a:xfrm>
              <a:off x="2981420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立项相关说明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 bwMode="auto">
            <a:xfrm>
              <a:off x="1889269" y="3018186"/>
              <a:ext cx="1044575" cy="1044575"/>
              <a:chOff x="594916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1" name="椭圆 30"/>
              <p:cNvSpPr/>
              <p:nvPr/>
            </p:nvSpPr>
            <p:spPr>
              <a:xfrm>
                <a:off x="594916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KSO_Shape"/>
              <p:cNvSpPr>
                <a:spLocks noChangeAspect="1"/>
              </p:cNvSpPr>
              <p:nvPr/>
            </p:nvSpPr>
            <p:spPr bwMode="auto">
              <a:xfrm>
                <a:off x="786989" y="2315973"/>
                <a:ext cx="649241" cy="509551"/>
              </a:xfrm>
              <a:custGeom>
                <a:avLst/>
                <a:gdLst>
                  <a:gd name="T0" fmla="*/ 1904755 w 1760538"/>
                  <a:gd name="T1" fmla="*/ 1433569 h 1384301"/>
                  <a:gd name="T2" fmla="*/ 1893230 w 1760538"/>
                  <a:gd name="T3" fmla="*/ 1498354 h 1384301"/>
                  <a:gd name="T4" fmla="*/ 246 w 1760538"/>
                  <a:gd name="T5" fmla="*/ 1489486 h 1384301"/>
                  <a:gd name="T6" fmla="*/ 11525 w 1760538"/>
                  <a:gd name="T7" fmla="*/ 1424947 h 1384301"/>
                  <a:gd name="T8" fmla="*/ 1831627 w 1760538"/>
                  <a:gd name="T9" fmla="*/ 1314597 h 1384301"/>
                  <a:gd name="T10" fmla="*/ 1824506 w 1760538"/>
                  <a:gd name="T11" fmla="*/ 1379052 h 1384301"/>
                  <a:gd name="T12" fmla="*/ 73129 w 1760538"/>
                  <a:gd name="T13" fmla="*/ 1373258 h 1384301"/>
                  <a:gd name="T14" fmla="*/ 80248 w 1760538"/>
                  <a:gd name="T15" fmla="*/ 1308562 h 1384301"/>
                  <a:gd name="T16" fmla="*/ 1757028 w 1760538"/>
                  <a:gd name="T17" fmla="*/ 1194445 h 1384301"/>
                  <a:gd name="T18" fmla="*/ 1753592 w 1760538"/>
                  <a:gd name="T19" fmla="*/ 1261425 h 1384301"/>
                  <a:gd name="T20" fmla="*/ 147974 w 1760538"/>
                  <a:gd name="T21" fmla="*/ 1258458 h 1384301"/>
                  <a:gd name="T22" fmla="*/ 151410 w 1760538"/>
                  <a:gd name="T23" fmla="*/ 1191232 h 1384301"/>
                  <a:gd name="T24" fmla="*/ 1689513 w 1760538"/>
                  <a:gd name="T25" fmla="*/ 603462 h 1384301"/>
                  <a:gd name="T26" fmla="*/ 1707700 w 1760538"/>
                  <a:gd name="T27" fmla="*/ 618902 h 1384301"/>
                  <a:gd name="T28" fmla="*/ 1703522 w 1760538"/>
                  <a:gd name="T29" fmla="*/ 639733 h 1384301"/>
                  <a:gd name="T30" fmla="*/ 1679927 w 1760538"/>
                  <a:gd name="T31" fmla="*/ 650516 h 1384301"/>
                  <a:gd name="T32" fmla="*/ 1653874 w 1760538"/>
                  <a:gd name="T33" fmla="*/ 1148260 h 1384301"/>
                  <a:gd name="T34" fmla="*/ 1453315 w 1760538"/>
                  <a:gd name="T35" fmla="*/ 1148260 h 1384301"/>
                  <a:gd name="T36" fmla="*/ 1427262 w 1760538"/>
                  <a:gd name="T37" fmla="*/ 650516 h 1384301"/>
                  <a:gd name="T38" fmla="*/ 1403913 w 1760538"/>
                  <a:gd name="T39" fmla="*/ 639733 h 1384301"/>
                  <a:gd name="T40" fmla="*/ 1399980 w 1760538"/>
                  <a:gd name="T41" fmla="*/ 618902 h 1384301"/>
                  <a:gd name="T42" fmla="*/ 1418168 w 1760538"/>
                  <a:gd name="T43" fmla="*/ 603462 h 1384301"/>
                  <a:gd name="T44" fmla="*/ 1085101 w 1760538"/>
                  <a:gd name="T45" fmla="*/ 602727 h 1384301"/>
                  <a:gd name="T46" fmla="*/ 1105500 w 1760538"/>
                  <a:gd name="T47" fmla="*/ 616697 h 1384301"/>
                  <a:gd name="T48" fmla="*/ 1104026 w 1760538"/>
                  <a:gd name="T49" fmla="*/ 637772 h 1384301"/>
                  <a:gd name="T50" fmla="*/ 1082151 w 1760538"/>
                  <a:gd name="T51" fmla="*/ 650272 h 1384301"/>
                  <a:gd name="T52" fmla="*/ 1054869 w 1760538"/>
                  <a:gd name="T53" fmla="*/ 1146545 h 1384301"/>
                  <a:gd name="T54" fmla="*/ 855047 w 1760538"/>
                  <a:gd name="T55" fmla="*/ 1149486 h 1384301"/>
                  <a:gd name="T56" fmla="*/ 829240 w 1760538"/>
                  <a:gd name="T57" fmla="*/ 650762 h 1384301"/>
                  <a:gd name="T58" fmla="*/ 804416 w 1760538"/>
                  <a:gd name="T59" fmla="*/ 641694 h 1384301"/>
                  <a:gd name="T60" fmla="*/ 797534 w 1760538"/>
                  <a:gd name="T61" fmla="*/ 621107 h 1384301"/>
                  <a:gd name="T62" fmla="*/ 813756 w 1760538"/>
                  <a:gd name="T63" fmla="*/ 604443 h 1384301"/>
                  <a:gd name="T64" fmla="*/ 480934 w 1760538"/>
                  <a:gd name="T65" fmla="*/ 601992 h 1384301"/>
                  <a:gd name="T66" fmla="*/ 502809 w 1760538"/>
                  <a:gd name="T67" fmla="*/ 614246 h 1384301"/>
                  <a:gd name="T68" fmla="*/ 504283 w 1760538"/>
                  <a:gd name="T69" fmla="*/ 635567 h 1384301"/>
                  <a:gd name="T70" fmla="*/ 483883 w 1760538"/>
                  <a:gd name="T71" fmla="*/ 649536 h 1384301"/>
                  <a:gd name="T72" fmla="*/ 455618 w 1760538"/>
                  <a:gd name="T73" fmla="*/ 1144584 h 1384301"/>
                  <a:gd name="T74" fmla="*/ 257025 w 1760538"/>
                  <a:gd name="T75" fmla="*/ 1150711 h 1384301"/>
                  <a:gd name="T76" fmla="*/ 245473 w 1760538"/>
                  <a:gd name="T77" fmla="*/ 650762 h 1384301"/>
                  <a:gd name="T78" fmla="*/ 205411 w 1760538"/>
                  <a:gd name="T79" fmla="*/ 643409 h 1384301"/>
                  <a:gd name="T80" fmla="*/ 195825 w 1760538"/>
                  <a:gd name="T81" fmla="*/ 623558 h 1384301"/>
                  <a:gd name="T82" fmla="*/ 210081 w 1760538"/>
                  <a:gd name="T83" fmla="*/ 605668 h 1384301"/>
                  <a:gd name="T84" fmla="*/ 936917 w 1760538"/>
                  <a:gd name="T85" fmla="*/ 195250 h 1384301"/>
                  <a:gd name="T86" fmla="*/ 897409 w 1760538"/>
                  <a:gd name="T87" fmla="*/ 210703 h 1384301"/>
                  <a:gd name="T88" fmla="*/ 868698 w 1760538"/>
                  <a:gd name="T89" fmla="*/ 240874 h 1384301"/>
                  <a:gd name="T90" fmla="*/ 855200 w 1760538"/>
                  <a:gd name="T91" fmla="*/ 281346 h 1384301"/>
                  <a:gd name="T92" fmla="*/ 860354 w 1760538"/>
                  <a:gd name="T93" fmla="*/ 324517 h 1384301"/>
                  <a:gd name="T94" fmla="*/ 882930 w 1760538"/>
                  <a:gd name="T95" fmla="*/ 360084 h 1384301"/>
                  <a:gd name="T96" fmla="*/ 918513 w 1760538"/>
                  <a:gd name="T97" fmla="*/ 382405 h 1384301"/>
                  <a:gd name="T98" fmla="*/ 961702 w 1760538"/>
                  <a:gd name="T99" fmla="*/ 387802 h 1384301"/>
                  <a:gd name="T100" fmla="*/ 1002192 w 1760538"/>
                  <a:gd name="T101" fmla="*/ 374311 h 1384301"/>
                  <a:gd name="T102" fmla="*/ 1032376 w 1760538"/>
                  <a:gd name="T103" fmla="*/ 345612 h 1384301"/>
                  <a:gd name="T104" fmla="*/ 1047836 w 1760538"/>
                  <a:gd name="T105" fmla="*/ 306120 h 1384301"/>
                  <a:gd name="T106" fmla="*/ 1044400 w 1760538"/>
                  <a:gd name="T107" fmla="*/ 262213 h 1384301"/>
                  <a:gd name="T108" fmla="*/ 1023787 w 1760538"/>
                  <a:gd name="T109" fmla="*/ 225910 h 1384301"/>
                  <a:gd name="T110" fmla="*/ 989432 w 1760538"/>
                  <a:gd name="T111" fmla="*/ 201873 h 1384301"/>
                  <a:gd name="T112" fmla="*/ 946734 w 1760538"/>
                  <a:gd name="T113" fmla="*/ 194269 h 1384301"/>
                  <a:gd name="T114" fmla="*/ 995567 w 1760538"/>
                  <a:gd name="T115" fmla="*/ 9811 h 1384301"/>
                  <a:gd name="T116" fmla="*/ 1796780 w 1760538"/>
                  <a:gd name="T117" fmla="*/ 528842 h 1384301"/>
                  <a:gd name="T118" fmla="*/ 1788438 w 1760538"/>
                  <a:gd name="T119" fmla="*/ 538899 h 1384301"/>
                  <a:gd name="T120" fmla="*/ 114845 w 1760538"/>
                  <a:gd name="T121" fmla="*/ 538899 h 1384301"/>
                  <a:gd name="T122" fmla="*/ 106747 w 1760538"/>
                  <a:gd name="T123" fmla="*/ 528842 h 1384301"/>
                  <a:gd name="T124" fmla="*/ 907716 w 1760538"/>
                  <a:gd name="T125" fmla="*/ 9811 h 13843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60538" h="1384301">
                    <a:moveTo>
                      <a:pt x="13597" y="1316038"/>
                    </a:moveTo>
                    <a:lnTo>
                      <a:pt x="1747168" y="1316038"/>
                    </a:lnTo>
                    <a:lnTo>
                      <a:pt x="1749661" y="1316266"/>
                    </a:lnTo>
                    <a:lnTo>
                      <a:pt x="1752154" y="1317176"/>
                    </a:lnTo>
                    <a:lnTo>
                      <a:pt x="1754646" y="1318086"/>
                    </a:lnTo>
                    <a:lnTo>
                      <a:pt x="1756459" y="1319224"/>
                    </a:lnTo>
                    <a:lnTo>
                      <a:pt x="1758045" y="1320816"/>
                    </a:lnTo>
                    <a:lnTo>
                      <a:pt x="1759405" y="1322409"/>
                    </a:lnTo>
                    <a:lnTo>
                      <a:pt x="1760312" y="1324230"/>
                    </a:lnTo>
                    <a:lnTo>
                      <a:pt x="1760538" y="1326505"/>
                    </a:lnTo>
                    <a:lnTo>
                      <a:pt x="1760538" y="1373834"/>
                    </a:lnTo>
                    <a:lnTo>
                      <a:pt x="1760312" y="1375882"/>
                    </a:lnTo>
                    <a:lnTo>
                      <a:pt x="1759405" y="1377930"/>
                    </a:lnTo>
                    <a:lnTo>
                      <a:pt x="1758045" y="1379750"/>
                    </a:lnTo>
                    <a:lnTo>
                      <a:pt x="1756459" y="1381115"/>
                    </a:lnTo>
                    <a:lnTo>
                      <a:pt x="1754646" y="1382253"/>
                    </a:lnTo>
                    <a:lnTo>
                      <a:pt x="1752154" y="1383163"/>
                    </a:lnTo>
                    <a:lnTo>
                      <a:pt x="1749661" y="1384074"/>
                    </a:lnTo>
                    <a:lnTo>
                      <a:pt x="1747168" y="1384301"/>
                    </a:lnTo>
                    <a:lnTo>
                      <a:pt x="13597" y="1384301"/>
                    </a:lnTo>
                    <a:lnTo>
                      <a:pt x="10651" y="1384074"/>
                    </a:lnTo>
                    <a:lnTo>
                      <a:pt x="8158" y="1383163"/>
                    </a:lnTo>
                    <a:lnTo>
                      <a:pt x="6119" y="1382253"/>
                    </a:lnTo>
                    <a:lnTo>
                      <a:pt x="3853" y="1381115"/>
                    </a:lnTo>
                    <a:lnTo>
                      <a:pt x="2266" y="1379750"/>
                    </a:lnTo>
                    <a:lnTo>
                      <a:pt x="1133" y="1377930"/>
                    </a:lnTo>
                    <a:lnTo>
                      <a:pt x="227" y="1375882"/>
                    </a:lnTo>
                    <a:lnTo>
                      <a:pt x="0" y="1373834"/>
                    </a:lnTo>
                    <a:lnTo>
                      <a:pt x="0" y="1326505"/>
                    </a:lnTo>
                    <a:lnTo>
                      <a:pt x="227" y="1324230"/>
                    </a:lnTo>
                    <a:lnTo>
                      <a:pt x="1133" y="1322409"/>
                    </a:lnTo>
                    <a:lnTo>
                      <a:pt x="2266" y="1320816"/>
                    </a:lnTo>
                    <a:lnTo>
                      <a:pt x="3853" y="1319224"/>
                    </a:lnTo>
                    <a:lnTo>
                      <a:pt x="6119" y="1318086"/>
                    </a:lnTo>
                    <a:lnTo>
                      <a:pt x="8158" y="1317176"/>
                    </a:lnTo>
                    <a:lnTo>
                      <a:pt x="10651" y="1316266"/>
                    </a:lnTo>
                    <a:lnTo>
                      <a:pt x="13597" y="1316038"/>
                    </a:lnTo>
                    <a:close/>
                    <a:moveTo>
                      <a:pt x="79155" y="1208088"/>
                    </a:moveTo>
                    <a:lnTo>
                      <a:pt x="1681383" y="1208088"/>
                    </a:lnTo>
                    <a:lnTo>
                      <a:pt x="1683879" y="1208311"/>
                    </a:lnTo>
                    <a:lnTo>
                      <a:pt x="1686148" y="1208757"/>
                    </a:lnTo>
                    <a:lnTo>
                      <a:pt x="1688417" y="1209649"/>
                    </a:lnTo>
                    <a:lnTo>
                      <a:pt x="1690233" y="1210987"/>
                    </a:lnTo>
                    <a:lnTo>
                      <a:pt x="1691594" y="1212325"/>
                    </a:lnTo>
                    <a:lnTo>
                      <a:pt x="1692729" y="1214332"/>
                    </a:lnTo>
                    <a:lnTo>
                      <a:pt x="1693409" y="1216116"/>
                    </a:lnTo>
                    <a:lnTo>
                      <a:pt x="1693863" y="1218123"/>
                    </a:lnTo>
                    <a:lnTo>
                      <a:pt x="1693863" y="1264728"/>
                    </a:lnTo>
                    <a:lnTo>
                      <a:pt x="1693409" y="1266735"/>
                    </a:lnTo>
                    <a:lnTo>
                      <a:pt x="1692729" y="1268519"/>
                    </a:lnTo>
                    <a:lnTo>
                      <a:pt x="1691594" y="1270080"/>
                    </a:lnTo>
                    <a:lnTo>
                      <a:pt x="1690233" y="1271641"/>
                    </a:lnTo>
                    <a:lnTo>
                      <a:pt x="1688417" y="1272979"/>
                    </a:lnTo>
                    <a:lnTo>
                      <a:pt x="1686148" y="1273871"/>
                    </a:lnTo>
                    <a:lnTo>
                      <a:pt x="1683879" y="1274540"/>
                    </a:lnTo>
                    <a:lnTo>
                      <a:pt x="1681383" y="1274763"/>
                    </a:lnTo>
                    <a:lnTo>
                      <a:pt x="79155" y="1274763"/>
                    </a:lnTo>
                    <a:lnTo>
                      <a:pt x="76432" y="1274540"/>
                    </a:lnTo>
                    <a:lnTo>
                      <a:pt x="74163" y="1273871"/>
                    </a:lnTo>
                    <a:lnTo>
                      <a:pt x="72121" y="1272979"/>
                    </a:lnTo>
                    <a:lnTo>
                      <a:pt x="70533" y="1271641"/>
                    </a:lnTo>
                    <a:lnTo>
                      <a:pt x="68717" y="1270080"/>
                    </a:lnTo>
                    <a:lnTo>
                      <a:pt x="67583" y="1268519"/>
                    </a:lnTo>
                    <a:lnTo>
                      <a:pt x="66902" y="1266735"/>
                    </a:lnTo>
                    <a:lnTo>
                      <a:pt x="66675" y="1264728"/>
                    </a:lnTo>
                    <a:lnTo>
                      <a:pt x="66675" y="1218123"/>
                    </a:lnTo>
                    <a:lnTo>
                      <a:pt x="66902" y="1216116"/>
                    </a:lnTo>
                    <a:lnTo>
                      <a:pt x="67583" y="1214332"/>
                    </a:lnTo>
                    <a:lnTo>
                      <a:pt x="68717" y="1212325"/>
                    </a:lnTo>
                    <a:lnTo>
                      <a:pt x="70533" y="1210987"/>
                    </a:lnTo>
                    <a:lnTo>
                      <a:pt x="72121" y="1209649"/>
                    </a:lnTo>
                    <a:lnTo>
                      <a:pt x="74163" y="1208757"/>
                    </a:lnTo>
                    <a:lnTo>
                      <a:pt x="76432" y="1208311"/>
                    </a:lnTo>
                    <a:lnTo>
                      <a:pt x="79155" y="1208088"/>
                    </a:lnTo>
                    <a:close/>
                    <a:moveTo>
                      <a:pt x="146278" y="1098550"/>
                    </a:moveTo>
                    <a:lnTo>
                      <a:pt x="1614262" y="1098550"/>
                    </a:lnTo>
                    <a:lnTo>
                      <a:pt x="1616530" y="1098778"/>
                    </a:lnTo>
                    <a:lnTo>
                      <a:pt x="1618571" y="1099463"/>
                    </a:lnTo>
                    <a:lnTo>
                      <a:pt x="1620612" y="1100376"/>
                    </a:lnTo>
                    <a:lnTo>
                      <a:pt x="1622426" y="1101746"/>
                    </a:lnTo>
                    <a:lnTo>
                      <a:pt x="1623787" y="1103344"/>
                    </a:lnTo>
                    <a:lnTo>
                      <a:pt x="1624694" y="1104942"/>
                    </a:lnTo>
                    <a:lnTo>
                      <a:pt x="1625374" y="1106769"/>
                    </a:lnTo>
                    <a:lnTo>
                      <a:pt x="1625601" y="1108824"/>
                    </a:lnTo>
                    <a:lnTo>
                      <a:pt x="1625601" y="1156539"/>
                    </a:lnTo>
                    <a:lnTo>
                      <a:pt x="1625374" y="1158594"/>
                    </a:lnTo>
                    <a:lnTo>
                      <a:pt x="1624694" y="1160420"/>
                    </a:lnTo>
                    <a:lnTo>
                      <a:pt x="1623787" y="1162475"/>
                    </a:lnTo>
                    <a:lnTo>
                      <a:pt x="1622426" y="1163845"/>
                    </a:lnTo>
                    <a:lnTo>
                      <a:pt x="1620612" y="1165215"/>
                    </a:lnTo>
                    <a:lnTo>
                      <a:pt x="1618571" y="1166128"/>
                    </a:lnTo>
                    <a:lnTo>
                      <a:pt x="1616530" y="1166585"/>
                    </a:lnTo>
                    <a:lnTo>
                      <a:pt x="1614262" y="1166813"/>
                    </a:lnTo>
                    <a:lnTo>
                      <a:pt x="146278" y="1166813"/>
                    </a:lnTo>
                    <a:lnTo>
                      <a:pt x="143783" y="1166585"/>
                    </a:lnTo>
                    <a:lnTo>
                      <a:pt x="141742" y="1166128"/>
                    </a:lnTo>
                    <a:lnTo>
                      <a:pt x="139928" y="1165215"/>
                    </a:lnTo>
                    <a:lnTo>
                      <a:pt x="138340" y="1163845"/>
                    </a:lnTo>
                    <a:lnTo>
                      <a:pt x="136753" y="1162475"/>
                    </a:lnTo>
                    <a:lnTo>
                      <a:pt x="135619" y="1160420"/>
                    </a:lnTo>
                    <a:lnTo>
                      <a:pt x="135165" y="1158594"/>
                    </a:lnTo>
                    <a:lnTo>
                      <a:pt x="134938" y="1156539"/>
                    </a:lnTo>
                    <a:lnTo>
                      <a:pt x="134938" y="1108824"/>
                    </a:lnTo>
                    <a:lnTo>
                      <a:pt x="135165" y="1106769"/>
                    </a:lnTo>
                    <a:lnTo>
                      <a:pt x="135619" y="1104942"/>
                    </a:lnTo>
                    <a:lnTo>
                      <a:pt x="136753" y="1103344"/>
                    </a:lnTo>
                    <a:lnTo>
                      <a:pt x="138340" y="1101746"/>
                    </a:lnTo>
                    <a:lnTo>
                      <a:pt x="139928" y="1100376"/>
                    </a:lnTo>
                    <a:lnTo>
                      <a:pt x="141742" y="1099463"/>
                    </a:lnTo>
                    <a:lnTo>
                      <a:pt x="143783" y="1098778"/>
                    </a:lnTo>
                    <a:lnTo>
                      <a:pt x="146278" y="1098550"/>
                    </a:lnTo>
                    <a:close/>
                    <a:moveTo>
                      <a:pt x="1321981" y="555625"/>
                    </a:moveTo>
                    <a:lnTo>
                      <a:pt x="1549580" y="555625"/>
                    </a:lnTo>
                    <a:lnTo>
                      <a:pt x="1552533" y="555851"/>
                    </a:lnTo>
                    <a:lnTo>
                      <a:pt x="1555713" y="556078"/>
                    </a:lnTo>
                    <a:lnTo>
                      <a:pt x="1558439" y="556757"/>
                    </a:lnTo>
                    <a:lnTo>
                      <a:pt x="1561392" y="557436"/>
                    </a:lnTo>
                    <a:lnTo>
                      <a:pt x="1563890" y="558342"/>
                    </a:lnTo>
                    <a:lnTo>
                      <a:pt x="1566389" y="559473"/>
                    </a:lnTo>
                    <a:lnTo>
                      <a:pt x="1568887" y="560605"/>
                    </a:lnTo>
                    <a:lnTo>
                      <a:pt x="1570932" y="562416"/>
                    </a:lnTo>
                    <a:lnTo>
                      <a:pt x="1572749" y="564001"/>
                    </a:lnTo>
                    <a:lnTo>
                      <a:pt x="1574339" y="565586"/>
                    </a:lnTo>
                    <a:lnTo>
                      <a:pt x="1576156" y="567397"/>
                    </a:lnTo>
                    <a:lnTo>
                      <a:pt x="1577292" y="569661"/>
                    </a:lnTo>
                    <a:lnTo>
                      <a:pt x="1578200" y="571698"/>
                    </a:lnTo>
                    <a:lnTo>
                      <a:pt x="1578882" y="573735"/>
                    </a:lnTo>
                    <a:lnTo>
                      <a:pt x="1579336" y="575999"/>
                    </a:lnTo>
                    <a:lnTo>
                      <a:pt x="1579563" y="578489"/>
                    </a:lnTo>
                    <a:lnTo>
                      <a:pt x="1579336" y="580527"/>
                    </a:lnTo>
                    <a:lnTo>
                      <a:pt x="1578882" y="582791"/>
                    </a:lnTo>
                    <a:lnTo>
                      <a:pt x="1578200" y="585055"/>
                    </a:lnTo>
                    <a:lnTo>
                      <a:pt x="1577292" y="587092"/>
                    </a:lnTo>
                    <a:lnTo>
                      <a:pt x="1576156" y="589129"/>
                    </a:lnTo>
                    <a:lnTo>
                      <a:pt x="1574339" y="590940"/>
                    </a:lnTo>
                    <a:lnTo>
                      <a:pt x="1572749" y="592752"/>
                    </a:lnTo>
                    <a:lnTo>
                      <a:pt x="1570932" y="594336"/>
                    </a:lnTo>
                    <a:lnTo>
                      <a:pt x="1568887" y="595921"/>
                    </a:lnTo>
                    <a:lnTo>
                      <a:pt x="1566389" y="597053"/>
                    </a:lnTo>
                    <a:lnTo>
                      <a:pt x="1563890" y="598185"/>
                    </a:lnTo>
                    <a:lnTo>
                      <a:pt x="1561392" y="599317"/>
                    </a:lnTo>
                    <a:lnTo>
                      <a:pt x="1558439" y="599996"/>
                    </a:lnTo>
                    <a:lnTo>
                      <a:pt x="1555713" y="600675"/>
                    </a:lnTo>
                    <a:lnTo>
                      <a:pt x="1552533" y="600901"/>
                    </a:lnTo>
                    <a:lnTo>
                      <a:pt x="1549580" y="601128"/>
                    </a:lnTo>
                    <a:lnTo>
                      <a:pt x="1533680" y="601128"/>
                    </a:lnTo>
                    <a:lnTo>
                      <a:pt x="1533680" y="1053211"/>
                    </a:lnTo>
                    <a:lnTo>
                      <a:pt x="1533680" y="1054117"/>
                    </a:lnTo>
                    <a:lnTo>
                      <a:pt x="1533453" y="1055249"/>
                    </a:lnTo>
                    <a:lnTo>
                      <a:pt x="1532999" y="1056154"/>
                    </a:lnTo>
                    <a:lnTo>
                      <a:pt x="1532317" y="1057286"/>
                    </a:lnTo>
                    <a:lnTo>
                      <a:pt x="1530500" y="1059097"/>
                    </a:lnTo>
                    <a:lnTo>
                      <a:pt x="1528456" y="1060682"/>
                    </a:lnTo>
                    <a:lnTo>
                      <a:pt x="1525957" y="1061814"/>
                    </a:lnTo>
                    <a:lnTo>
                      <a:pt x="1523004" y="1062946"/>
                    </a:lnTo>
                    <a:lnTo>
                      <a:pt x="1519824" y="1063399"/>
                    </a:lnTo>
                    <a:lnTo>
                      <a:pt x="1516417" y="1063625"/>
                    </a:lnTo>
                    <a:lnTo>
                      <a:pt x="1355599" y="1063625"/>
                    </a:lnTo>
                    <a:lnTo>
                      <a:pt x="1351964" y="1063399"/>
                    </a:lnTo>
                    <a:lnTo>
                      <a:pt x="1348784" y="1062946"/>
                    </a:lnTo>
                    <a:lnTo>
                      <a:pt x="1345831" y="1061814"/>
                    </a:lnTo>
                    <a:lnTo>
                      <a:pt x="1343106" y="1060682"/>
                    </a:lnTo>
                    <a:lnTo>
                      <a:pt x="1341061" y="1059097"/>
                    </a:lnTo>
                    <a:lnTo>
                      <a:pt x="1339471" y="1057286"/>
                    </a:lnTo>
                    <a:lnTo>
                      <a:pt x="1339017" y="1056154"/>
                    </a:lnTo>
                    <a:lnTo>
                      <a:pt x="1338563" y="1055249"/>
                    </a:lnTo>
                    <a:lnTo>
                      <a:pt x="1338336" y="1054117"/>
                    </a:lnTo>
                    <a:lnTo>
                      <a:pt x="1338336" y="1053211"/>
                    </a:lnTo>
                    <a:lnTo>
                      <a:pt x="1338336" y="601128"/>
                    </a:lnTo>
                    <a:lnTo>
                      <a:pt x="1321981" y="601128"/>
                    </a:lnTo>
                    <a:lnTo>
                      <a:pt x="1319028" y="600901"/>
                    </a:lnTo>
                    <a:lnTo>
                      <a:pt x="1316075" y="600675"/>
                    </a:lnTo>
                    <a:lnTo>
                      <a:pt x="1313123" y="599996"/>
                    </a:lnTo>
                    <a:lnTo>
                      <a:pt x="1310624" y="599317"/>
                    </a:lnTo>
                    <a:lnTo>
                      <a:pt x="1307671" y="598185"/>
                    </a:lnTo>
                    <a:lnTo>
                      <a:pt x="1305400" y="597053"/>
                    </a:lnTo>
                    <a:lnTo>
                      <a:pt x="1303128" y="595921"/>
                    </a:lnTo>
                    <a:lnTo>
                      <a:pt x="1301084" y="594336"/>
                    </a:lnTo>
                    <a:lnTo>
                      <a:pt x="1299040" y="592752"/>
                    </a:lnTo>
                    <a:lnTo>
                      <a:pt x="1297450" y="590940"/>
                    </a:lnTo>
                    <a:lnTo>
                      <a:pt x="1295860" y="589129"/>
                    </a:lnTo>
                    <a:lnTo>
                      <a:pt x="1294724" y="587092"/>
                    </a:lnTo>
                    <a:lnTo>
                      <a:pt x="1293815" y="585055"/>
                    </a:lnTo>
                    <a:lnTo>
                      <a:pt x="1292680" y="582791"/>
                    </a:lnTo>
                    <a:lnTo>
                      <a:pt x="1292225" y="580527"/>
                    </a:lnTo>
                    <a:lnTo>
                      <a:pt x="1292225" y="578489"/>
                    </a:lnTo>
                    <a:lnTo>
                      <a:pt x="1292225" y="575999"/>
                    </a:lnTo>
                    <a:lnTo>
                      <a:pt x="1292680" y="573735"/>
                    </a:lnTo>
                    <a:lnTo>
                      <a:pt x="1293815" y="571698"/>
                    </a:lnTo>
                    <a:lnTo>
                      <a:pt x="1294724" y="569661"/>
                    </a:lnTo>
                    <a:lnTo>
                      <a:pt x="1295860" y="567397"/>
                    </a:lnTo>
                    <a:lnTo>
                      <a:pt x="1297450" y="565586"/>
                    </a:lnTo>
                    <a:lnTo>
                      <a:pt x="1299040" y="564001"/>
                    </a:lnTo>
                    <a:lnTo>
                      <a:pt x="1301084" y="562416"/>
                    </a:lnTo>
                    <a:lnTo>
                      <a:pt x="1303128" y="560605"/>
                    </a:lnTo>
                    <a:lnTo>
                      <a:pt x="1305400" y="559473"/>
                    </a:lnTo>
                    <a:lnTo>
                      <a:pt x="1307671" y="558342"/>
                    </a:lnTo>
                    <a:lnTo>
                      <a:pt x="1310624" y="557436"/>
                    </a:lnTo>
                    <a:lnTo>
                      <a:pt x="1313123" y="556757"/>
                    </a:lnTo>
                    <a:lnTo>
                      <a:pt x="1316075" y="556078"/>
                    </a:lnTo>
                    <a:lnTo>
                      <a:pt x="1319028" y="555851"/>
                    </a:lnTo>
                    <a:lnTo>
                      <a:pt x="1321981" y="555625"/>
                    </a:lnTo>
                    <a:close/>
                    <a:moveTo>
                      <a:pt x="766356" y="555625"/>
                    </a:moveTo>
                    <a:lnTo>
                      <a:pt x="993955" y="555625"/>
                    </a:lnTo>
                    <a:lnTo>
                      <a:pt x="996908" y="555851"/>
                    </a:lnTo>
                    <a:lnTo>
                      <a:pt x="1000088" y="556078"/>
                    </a:lnTo>
                    <a:lnTo>
                      <a:pt x="1002814" y="556757"/>
                    </a:lnTo>
                    <a:lnTo>
                      <a:pt x="1005767" y="557436"/>
                    </a:lnTo>
                    <a:lnTo>
                      <a:pt x="1008265" y="558342"/>
                    </a:lnTo>
                    <a:lnTo>
                      <a:pt x="1010764" y="559473"/>
                    </a:lnTo>
                    <a:lnTo>
                      <a:pt x="1013035" y="560605"/>
                    </a:lnTo>
                    <a:lnTo>
                      <a:pt x="1015080" y="562416"/>
                    </a:lnTo>
                    <a:lnTo>
                      <a:pt x="1017124" y="564001"/>
                    </a:lnTo>
                    <a:lnTo>
                      <a:pt x="1018714" y="565586"/>
                    </a:lnTo>
                    <a:lnTo>
                      <a:pt x="1020304" y="567397"/>
                    </a:lnTo>
                    <a:lnTo>
                      <a:pt x="1021667" y="569661"/>
                    </a:lnTo>
                    <a:lnTo>
                      <a:pt x="1022575" y="571698"/>
                    </a:lnTo>
                    <a:lnTo>
                      <a:pt x="1023257" y="573735"/>
                    </a:lnTo>
                    <a:lnTo>
                      <a:pt x="1023711" y="575999"/>
                    </a:lnTo>
                    <a:lnTo>
                      <a:pt x="1023938" y="578489"/>
                    </a:lnTo>
                    <a:lnTo>
                      <a:pt x="1023711" y="580527"/>
                    </a:lnTo>
                    <a:lnTo>
                      <a:pt x="1023257" y="582791"/>
                    </a:lnTo>
                    <a:lnTo>
                      <a:pt x="1022575" y="585055"/>
                    </a:lnTo>
                    <a:lnTo>
                      <a:pt x="1021667" y="587092"/>
                    </a:lnTo>
                    <a:lnTo>
                      <a:pt x="1020304" y="589129"/>
                    </a:lnTo>
                    <a:lnTo>
                      <a:pt x="1018714" y="590940"/>
                    </a:lnTo>
                    <a:lnTo>
                      <a:pt x="1017124" y="592752"/>
                    </a:lnTo>
                    <a:lnTo>
                      <a:pt x="1015080" y="594336"/>
                    </a:lnTo>
                    <a:lnTo>
                      <a:pt x="1013035" y="595921"/>
                    </a:lnTo>
                    <a:lnTo>
                      <a:pt x="1010764" y="597053"/>
                    </a:lnTo>
                    <a:lnTo>
                      <a:pt x="1008265" y="598185"/>
                    </a:lnTo>
                    <a:lnTo>
                      <a:pt x="1005767" y="599317"/>
                    </a:lnTo>
                    <a:lnTo>
                      <a:pt x="1002814" y="599996"/>
                    </a:lnTo>
                    <a:lnTo>
                      <a:pt x="1000088" y="600675"/>
                    </a:lnTo>
                    <a:lnTo>
                      <a:pt x="996908" y="600901"/>
                    </a:lnTo>
                    <a:lnTo>
                      <a:pt x="993955" y="601128"/>
                    </a:lnTo>
                    <a:lnTo>
                      <a:pt x="978055" y="601128"/>
                    </a:lnTo>
                    <a:lnTo>
                      <a:pt x="978055" y="1053211"/>
                    </a:lnTo>
                    <a:lnTo>
                      <a:pt x="978055" y="1054117"/>
                    </a:lnTo>
                    <a:lnTo>
                      <a:pt x="977601" y="1055249"/>
                    </a:lnTo>
                    <a:lnTo>
                      <a:pt x="977374" y="1056154"/>
                    </a:lnTo>
                    <a:lnTo>
                      <a:pt x="976692" y="1057286"/>
                    </a:lnTo>
                    <a:lnTo>
                      <a:pt x="974875" y="1059097"/>
                    </a:lnTo>
                    <a:lnTo>
                      <a:pt x="972831" y="1060682"/>
                    </a:lnTo>
                    <a:lnTo>
                      <a:pt x="970332" y="1061814"/>
                    </a:lnTo>
                    <a:lnTo>
                      <a:pt x="967379" y="1062946"/>
                    </a:lnTo>
                    <a:lnTo>
                      <a:pt x="964199" y="1063399"/>
                    </a:lnTo>
                    <a:lnTo>
                      <a:pt x="960792" y="1063625"/>
                    </a:lnTo>
                    <a:lnTo>
                      <a:pt x="799974" y="1063625"/>
                    </a:lnTo>
                    <a:lnTo>
                      <a:pt x="796339" y="1063399"/>
                    </a:lnTo>
                    <a:lnTo>
                      <a:pt x="793159" y="1062946"/>
                    </a:lnTo>
                    <a:lnTo>
                      <a:pt x="790206" y="1061814"/>
                    </a:lnTo>
                    <a:lnTo>
                      <a:pt x="787481" y="1060682"/>
                    </a:lnTo>
                    <a:lnTo>
                      <a:pt x="785436" y="1059097"/>
                    </a:lnTo>
                    <a:lnTo>
                      <a:pt x="783846" y="1057286"/>
                    </a:lnTo>
                    <a:lnTo>
                      <a:pt x="783392" y="1056154"/>
                    </a:lnTo>
                    <a:lnTo>
                      <a:pt x="782938" y="1055249"/>
                    </a:lnTo>
                    <a:lnTo>
                      <a:pt x="782711" y="1054117"/>
                    </a:lnTo>
                    <a:lnTo>
                      <a:pt x="782711" y="1053211"/>
                    </a:lnTo>
                    <a:lnTo>
                      <a:pt x="782711" y="601128"/>
                    </a:lnTo>
                    <a:lnTo>
                      <a:pt x="766356" y="601128"/>
                    </a:lnTo>
                    <a:lnTo>
                      <a:pt x="763403" y="600901"/>
                    </a:lnTo>
                    <a:lnTo>
                      <a:pt x="760450" y="600675"/>
                    </a:lnTo>
                    <a:lnTo>
                      <a:pt x="757498" y="599996"/>
                    </a:lnTo>
                    <a:lnTo>
                      <a:pt x="754772" y="599317"/>
                    </a:lnTo>
                    <a:lnTo>
                      <a:pt x="752046" y="598185"/>
                    </a:lnTo>
                    <a:lnTo>
                      <a:pt x="749775" y="597053"/>
                    </a:lnTo>
                    <a:lnTo>
                      <a:pt x="747503" y="595921"/>
                    </a:lnTo>
                    <a:lnTo>
                      <a:pt x="745459" y="594336"/>
                    </a:lnTo>
                    <a:lnTo>
                      <a:pt x="743415" y="592752"/>
                    </a:lnTo>
                    <a:lnTo>
                      <a:pt x="741597" y="590940"/>
                    </a:lnTo>
                    <a:lnTo>
                      <a:pt x="740235" y="589129"/>
                    </a:lnTo>
                    <a:lnTo>
                      <a:pt x="739099" y="587092"/>
                    </a:lnTo>
                    <a:lnTo>
                      <a:pt x="737963" y="585055"/>
                    </a:lnTo>
                    <a:lnTo>
                      <a:pt x="737055" y="582791"/>
                    </a:lnTo>
                    <a:lnTo>
                      <a:pt x="736600" y="580527"/>
                    </a:lnTo>
                    <a:lnTo>
                      <a:pt x="736600" y="578489"/>
                    </a:lnTo>
                    <a:lnTo>
                      <a:pt x="736600" y="575999"/>
                    </a:lnTo>
                    <a:lnTo>
                      <a:pt x="737055" y="573735"/>
                    </a:lnTo>
                    <a:lnTo>
                      <a:pt x="737963" y="571698"/>
                    </a:lnTo>
                    <a:lnTo>
                      <a:pt x="739099" y="569661"/>
                    </a:lnTo>
                    <a:lnTo>
                      <a:pt x="740235" y="567397"/>
                    </a:lnTo>
                    <a:lnTo>
                      <a:pt x="741597" y="565586"/>
                    </a:lnTo>
                    <a:lnTo>
                      <a:pt x="743415" y="564001"/>
                    </a:lnTo>
                    <a:lnTo>
                      <a:pt x="745459" y="562416"/>
                    </a:lnTo>
                    <a:lnTo>
                      <a:pt x="747503" y="560605"/>
                    </a:lnTo>
                    <a:lnTo>
                      <a:pt x="749775" y="559473"/>
                    </a:lnTo>
                    <a:lnTo>
                      <a:pt x="752046" y="558342"/>
                    </a:lnTo>
                    <a:lnTo>
                      <a:pt x="754772" y="557436"/>
                    </a:lnTo>
                    <a:lnTo>
                      <a:pt x="757498" y="556757"/>
                    </a:lnTo>
                    <a:lnTo>
                      <a:pt x="760450" y="556078"/>
                    </a:lnTo>
                    <a:lnTo>
                      <a:pt x="763403" y="555851"/>
                    </a:lnTo>
                    <a:lnTo>
                      <a:pt x="766356" y="555625"/>
                    </a:lnTo>
                    <a:close/>
                    <a:moveTo>
                      <a:pt x="210731" y="555625"/>
                    </a:moveTo>
                    <a:lnTo>
                      <a:pt x="438330" y="555625"/>
                    </a:lnTo>
                    <a:lnTo>
                      <a:pt x="441510" y="555851"/>
                    </a:lnTo>
                    <a:lnTo>
                      <a:pt x="444463" y="556078"/>
                    </a:lnTo>
                    <a:lnTo>
                      <a:pt x="447189" y="556757"/>
                    </a:lnTo>
                    <a:lnTo>
                      <a:pt x="450142" y="557436"/>
                    </a:lnTo>
                    <a:lnTo>
                      <a:pt x="452640" y="558342"/>
                    </a:lnTo>
                    <a:lnTo>
                      <a:pt x="455139" y="559473"/>
                    </a:lnTo>
                    <a:lnTo>
                      <a:pt x="457410" y="560605"/>
                    </a:lnTo>
                    <a:lnTo>
                      <a:pt x="459455" y="562416"/>
                    </a:lnTo>
                    <a:lnTo>
                      <a:pt x="461499" y="564001"/>
                    </a:lnTo>
                    <a:lnTo>
                      <a:pt x="463089" y="565586"/>
                    </a:lnTo>
                    <a:lnTo>
                      <a:pt x="464679" y="567397"/>
                    </a:lnTo>
                    <a:lnTo>
                      <a:pt x="466042" y="569661"/>
                    </a:lnTo>
                    <a:lnTo>
                      <a:pt x="466950" y="571698"/>
                    </a:lnTo>
                    <a:lnTo>
                      <a:pt x="467632" y="573735"/>
                    </a:lnTo>
                    <a:lnTo>
                      <a:pt x="468086" y="575999"/>
                    </a:lnTo>
                    <a:lnTo>
                      <a:pt x="468313" y="578489"/>
                    </a:lnTo>
                    <a:lnTo>
                      <a:pt x="468086" y="580527"/>
                    </a:lnTo>
                    <a:lnTo>
                      <a:pt x="467632" y="582791"/>
                    </a:lnTo>
                    <a:lnTo>
                      <a:pt x="466950" y="585055"/>
                    </a:lnTo>
                    <a:lnTo>
                      <a:pt x="466042" y="587092"/>
                    </a:lnTo>
                    <a:lnTo>
                      <a:pt x="464679" y="589129"/>
                    </a:lnTo>
                    <a:lnTo>
                      <a:pt x="463089" y="590940"/>
                    </a:lnTo>
                    <a:lnTo>
                      <a:pt x="461499" y="592752"/>
                    </a:lnTo>
                    <a:lnTo>
                      <a:pt x="459455" y="594336"/>
                    </a:lnTo>
                    <a:lnTo>
                      <a:pt x="457410" y="595921"/>
                    </a:lnTo>
                    <a:lnTo>
                      <a:pt x="455139" y="597053"/>
                    </a:lnTo>
                    <a:lnTo>
                      <a:pt x="452640" y="598185"/>
                    </a:lnTo>
                    <a:lnTo>
                      <a:pt x="450142" y="599317"/>
                    </a:lnTo>
                    <a:lnTo>
                      <a:pt x="447189" y="599996"/>
                    </a:lnTo>
                    <a:lnTo>
                      <a:pt x="444463" y="600675"/>
                    </a:lnTo>
                    <a:lnTo>
                      <a:pt x="441510" y="600901"/>
                    </a:lnTo>
                    <a:lnTo>
                      <a:pt x="438330" y="601128"/>
                    </a:lnTo>
                    <a:lnTo>
                      <a:pt x="422430" y="601128"/>
                    </a:lnTo>
                    <a:lnTo>
                      <a:pt x="422430" y="1053211"/>
                    </a:lnTo>
                    <a:lnTo>
                      <a:pt x="422203" y="1054117"/>
                    </a:lnTo>
                    <a:lnTo>
                      <a:pt x="421976" y="1055249"/>
                    </a:lnTo>
                    <a:lnTo>
                      <a:pt x="421749" y="1056154"/>
                    </a:lnTo>
                    <a:lnTo>
                      <a:pt x="421067" y="1057286"/>
                    </a:lnTo>
                    <a:lnTo>
                      <a:pt x="419477" y="1059097"/>
                    </a:lnTo>
                    <a:lnTo>
                      <a:pt x="417206" y="1060682"/>
                    </a:lnTo>
                    <a:lnTo>
                      <a:pt x="414707" y="1061814"/>
                    </a:lnTo>
                    <a:lnTo>
                      <a:pt x="411981" y="1062946"/>
                    </a:lnTo>
                    <a:lnTo>
                      <a:pt x="408574" y="1063399"/>
                    </a:lnTo>
                    <a:lnTo>
                      <a:pt x="405167" y="1063625"/>
                    </a:lnTo>
                    <a:lnTo>
                      <a:pt x="244349" y="1063625"/>
                    </a:lnTo>
                    <a:lnTo>
                      <a:pt x="240941" y="1063399"/>
                    </a:lnTo>
                    <a:lnTo>
                      <a:pt x="237534" y="1062946"/>
                    </a:lnTo>
                    <a:lnTo>
                      <a:pt x="234581" y="1061814"/>
                    </a:lnTo>
                    <a:lnTo>
                      <a:pt x="231856" y="1060682"/>
                    </a:lnTo>
                    <a:lnTo>
                      <a:pt x="229811" y="1059097"/>
                    </a:lnTo>
                    <a:lnTo>
                      <a:pt x="228221" y="1057286"/>
                    </a:lnTo>
                    <a:lnTo>
                      <a:pt x="227767" y="1056154"/>
                    </a:lnTo>
                    <a:lnTo>
                      <a:pt x="227313" y="1055249"/>
                    </a:lnTo>
                    <a:lnTo>
                      <a:pt x="227086" y="1054117"/>
                    </a:lnTo>
                    <a:lnTo>
                      <a:pt x="226858" y="1053211"/>
                    </a:lnTo>
                    <a:lnTo>
                      <a:pt x="226858" y="601128"/>
                    </a:lnTo>
                    <a:lnTo>
                      <a:pt x="210731" y="601128"/>
                    </a:lnTo>
                    <a:lnTo>
                      <a:pt x="207778" y="600901"/>
                    </a:lnTo>
                    <a:lnTo>
                      <a:pt x="204825" y="600675"/>
                    </a:lnTo>
                    <a:lnTo>
                      <a:pt x="201873" y="599996"/>
                    </a:lnTo>
                    <a:lnTo>
                      <a:pt x="199147" y="599317"/>
                    </a:lnTo>
                    <a:lnTo>
                      <a:pt x="196648" y="598185"/>
                    </a:lnTo>
                    <a:lnTo>
                      <a:pt x="194150" y="597053"/>
                    </a:lnTo>
                    <a:lnTo>
                      <a:pt x="191878" y="595921"/>
                    </a:lnTo>
                    <a:lnTo>
                      <a:pt x="189834" y="594336"/>
                    </a:lnTo>
                    <a:lnTo>
                      <a:pt x="187790" y="592752"/>
                    </a:lnTo>
                    <a:lnTo>
                      <a:pt x="185972" y="590940"/>
                    </a:lnTo>
                    <a:lnTo>
                      <a:pt x="184610" y="589129"/>
                    </a:lnTo>
                    <a:lnTo>
                      <a:pt x="183474" y="587092"/>
                    </a:lnTo>
                    <a:lnTo>
                      <a:pt x="182338" y="585055"/>
                    </a:lnTo>
                    <a:lnTo>
                      <a:pt x="181657" y="582791"/>
                    </a:lnTo>
                    <a:lnTo>
                      <a:pt x="180975" y="580527"/>
                    </a:lnTo>
                    <a:lnTo>
                      <a:pt x="180975" y="578489"/>
                    </a:lnTo>
                    <a:lnTo>
                      <a:pt x="180975" y="575999"/>
                    </a:lnTo>
                    <a:lnTo>
                      <a:pt x="181657" y="573735"/>
                    </a:lnTo>
                    <a:lnTo>
                      <a:pt x="182338" y="571698"/>
                    </a:lnTo>
                    <a:lnTo>
                      <a:pt x="183474" y="569661"/>
                    </a:lnTo>
                    <a:lnTo>
                      <a:pt x="184610" y="567397"/>
                    </a:lnTo>
                    <a:lnTo>
                      <a:pt x="185972" y="565586"/>
                    </a:lnTo>
                    <a:lnTo>
                      <a:pt x="187790" y="564001"/>
                    </a:lnTo>
                    <a:lnTo>
                      <a:pt x="189834" y="562416"/>
                    </a:lnTo>
                    <a:lnTo>
                      <a:pt x="191878" y="560605"/>
                    </a:lnTo>
                    <a:lnTo>
                      <a:pt x="194150" y="559473"/>
                    </a:lnTo>
                    <a:lnTo>
                      <a:pt x="196648" y="558342"/>
                    </a:lnTo>
                    <a:lnTo>
                      <a:pt x="199147" y="557436"/>
                    </a:lnTo>
                    <a:lnTo>
                      <a:pt x="201873" y="556757"/>
                    </a:lnTo>
                    <a:lnTo>
                      <a:pt x="204825" y="556078"/>
                    </a:lnTo>
                    <a:lnTo>
                      <a:pt x="207778" y="555851"/>
                    </a:lnTo>
                    <a:lnTo>
                      <a:pt x="210731" y="555625"/>
                    </a:lnTo>
                    <a:close/>
                    <a:moveTo>
                      <a:pt x="874940" y="179452"/>
                    </a:moveTo>
                    <a:lnTo>
                      <a:pt x="870631" y="179905"/>
                    </a:lnTo>
                    <a:lnTo>
                      <a:pt x="865868" y="180358"/>
                    </a:lnTo>
                    <a:lnTo>
                      <a:pt x="861332" y="181038"/>
                    </a:lnTo>
                    <a:lnTo>
                      <a:pt x="857250" y="182171"/>
                    </a:lnTo>
                    <a:lnTo>
                      <a:pt x="852941" y="183303"/>
                    </a:lnTo>
                    <a:lnTo>
                      <a:pt x="848859" y="184890"/>
                    </a:lnTo>
                    <a:lnTo>
                      <a:pt x="844550" y="186476"/>
                    </a:lnTo>
                    <a:lnTo>
                      <a:pt x="840468" y="188288"/>
                    </a:lnTo>
                    <a:lnTo>
                      <a:pt x="836840" y="190101"/>
                    </a:lnTo>
                    <a:lnTo>
                      <a:pt x="832984" y="192367"/>
                    </a:lnTo>
                    <a:lnTo>
                      <a:pt x="829356" y="194633"/>
                    </a:lnTo>
                    <a:lnTo>
                      <a:pt x="825727" y="197125"/>
                    </a:lnTo>
                    <a:lnTo>
                      <a:pt x="822552" y="199844"/>
                    </a:lnTo>
                    <a:lnTo>
                      <a:pt x="819377" y="202563"/>
                    </a:lnTo>
                    <a:lnTo>
                      <a:pt x="815975" y="205508"/>
                    </a:lnTo>
                    <a:lnTo>
                      <a:pt x="813254" y="208680"/>
                    </a:lnTo>
                    <a:lnTo>
                      <a:pt x="810306" y="211853"/>
                    </a:lnTo>
                    <a:lnTo>
                      <a:pt x="807584" y="215478"/>
                    </a:lnTo>
                    <a:lnTo>
                      <a:pt x="805316" y="218877"/>
                    </a:lnTo>
                    <a:lnTo>
                      <a:pt x="802822" y="222502"/>
                    </a:lnTo>
                    <a:lnTo>
                      <a:pt x="800554" y="226354"/>
                    </a:lnTo>
                    <a:lnTo>
                      <a:pt x="798740" y="230206"/>
                    </a:lnTo>
                    <a:lnTo>
                      <a:pt x="796925" y="234057"/>
                    </a:lnTo>
                    <a:lnTo>
                      <a:pt x="795111" y="238136"/>
                    </a:lnTo>
                    <a:lnTo>
                      <a:pt x="793750" y="242214"/>
                    </a:lnTo>
                    <a:lnTo>
                      <a:pt x="792616" y="246746"/>
                    </a:lnTo>
                    <a:lnTo>
                      <a:pt x="791709" y="251051"/>
                    </a:lnTo>
                    <a:lnTo>
                      <a:pt x="790802" y="255356"/>
                    </a:lnTo>
                    <a:lnTo>
                      <a:pt x="790348" y="259888"/>
                    </a:lnTo>
                    <a:lnTo>
                      <a:pt x="789895" y="264419"/>
                    </a:lnTo>
                    <a:lnTo>
                      <a:pt x="789895" y="268951"/>
                    </a:lnTo>
                    <a:lnTo>
                      <a:pt x="789895" y="273709"/>
                    </a:lnTo>
                    <a:lnTo>
                      <a:pt x="790348" y="278241"/>
                    </a:lnTo>
                    <a:lnTo>
                      <a:pt x="790802" y="282772"/>
                    </a:lnTo>
                    <a:lnTo>
                      <a:pt x="791709" y="287304"/>
                    </a:lnTo>
                    <a:lnTo>
                      <a:pt x="792616" y="291382"/>
                    </a:lnTo>
                    <a:lnTo>
                      <a:pt x="793750" y="295914"/>
                    </a:lnTo>
                    <a:lnTo>
                      <a:pt x="795111" y="299766"/>
                    </a:lnTo>
                    <a:lnTo>
                      <a:pt x="796925" y="304071"/>
                    </a:lnTo>
                    <a:lnTo>
                      <a:pt x="798740" y="307923"/>
                    </a:lnTo>
                    <a:lnTo>
                      <a:pt x="800554" y="311775"/>
                    </a:lnTo>
                    <a:lnTo>
                      <a:pt x="802822" y="315400"/>
                    </a:lnTo>
                    <a:lnTo>
                      <a:pt x="805316" y="319252"/>
                    </a:lnTo>
                    <a:lnTo>
                      <a:pt x="807584" y="322650"/>
                    </a:lnTo>
                    <a:lnTo>
                      <a:pt x="810306" y="326276"/>
                    </a:lnTo>
                    <a:lnTo>
                      <a:pt x="813254" y="329448"/>
                    </a:lnTo>
                    <a:lnTo>
                      <a:pt x="815975" y="332620"/>
                    </a:lnTo>
                    <a:lnTo>
                      <a:pt x="819377" y="335566"/>
                    </a:lnTo>
                    <a:lnTo>
                      <a:pt x="822552" y="338285"/>
                    </a:lnTo>
                    <a:lnTo>
                      <a:pt x="825727" y="341003"/>
                    </a:lnTo>
                    <a:lnTo>
                      <a:pt x="829356" y="343496"/>
                    </a:lnTo>
                    <a:lnTo>
                      <a:pt x="832984" y="345762"/>
                    </a:lnTo>
                    <a:lnTo>
                      <a:pt x="836840" y="348027"/>
                    </a:lnTo>
                    <a:lnTo>
                      <a:pt x="840468" y="349840"/>
                    </a:lnTo>
                    <a:lnTo>
                      <a:pt x="844550" y="351653"/>
                    </a:lnTo>
                    <a:lnTo>
                      <a:pt x="848859" y="353239"/>
                    </a:lnTo>
                    <a:lnTo>
                      <a:pt x="852941" y="354825"/>
                    </a:lnTo>
                    <a:lnTo>
                      <a:pt x="857250" y="355958"/>
                    </a:lnTo>
                    <a:lnTo>
                      <a:pt x="861332" y="356864"/>
                    </a:lnTo>
                    <a:lnTo>
                      <a:pt x="865868" y="357770"/>
                    </a:lnTo>
                    <a:lnTo>
                      <a:pt x="870631" y="358224"/>
                    </a:lnTo>
                    <a:lnTo>
                      <a:pt x="874940" y="358677"/>
                    </a:lnTo>
                    <a:lnTo>
                      <a:pt x="879702" y="358677"/>
                    </a:lnTo>
                    <a:lnTo>
                      <a:pt x="884238" y="358677"/>
                    </a:lnTo>
                    <a:lnTo>
                      <a:pt x="888773" y="358224"/>
                    </a:lnTo>
                    <a:lnTo>
                      <a:pt x="893309" y="357770"/>
                    </a:lnTo>
                    <a:lnTo>
                      <a:pt x="897618" y="356864"/>
                    </a:lnTo>
                    <a:lnTo>
                      <a:pt x="902154" y="355958"/>
                    </a:lnTo>
                    <a:lnTo>
                      <a:pt x="906236" y="354825"/>
                    </a:lnTo>
                    <a:lnTo>
                      <a:pt x="910545" y="353239"/>
                    </a:lnTo>
                    <a:lnTo>
                      <a:pt x="914400" y="351653"/>
                    </a:lnTo>
                    <a:lnTo>
                      <a:pt x="918482" y="349840"/>
                    </a:lnTo>
                    <a:lnTo>
                      <a:pt x="922565" y="348027"/>
                    </a:lnTo>
                    <a:lnTo>
                      <a:pt x="926193" y="345762"/>
                    </a:lnTo>
                    <a:lnTo>
                      <a:pt x="929822" y="343496"/>
                    </a:lnTo>
                    <a:lnTo>
                      <a:pt x="933223" y="341003"/>
                    </a:lnTo>
                    <a:lnTo>
                      <a:pt x="936625" y="338285"/>
                    </a:lnTo>
                    <a:lnTo>
                      <a:pt x="940027" y="335566"/>
                    </a:lnTo>
                    <a:lnTo>
                      <a:pt x="942975" y="332620"/>
                    </a:lnTo>
                    <a:lnTo>
                      <a:pt x="946150" y="329448"/>
                    </a:lnTo>
                    <a:lnTo>
                      <a:pt x="948872" y="326276"/>
                    </a:lnTo>
                    <a:lnTo>
                      <a:pt x="951366" y="322650"/>
                    </a:lnTo>
                    <a:lnTo>
                      <a:pt x="954088" y="319252"/>
                    </a:lnTo>
                    <a:lnTo>
                      <a:pt x="956356" y="315400"/>
                    </a:lnTo>
                    <a:lnTo>
                      <a:pt x="958397" y="311775"/>
                    </a:lnTo>
                    <a:lnTo>
                      <a:pt x="960665" y="307923"/>
                    </a:lnTo>
                    <a:lnTo>
                      <a:pt x="962252" y="304071"/>
                    </a:lnTo>
                    <a:lnTo>
                      <a:pt x="963840" y="299766"/>
                    </a:lnTo>
                    <a:lnTo>
                      <a:pt x="965200" y="295914"/>
                    </a:lnTo>
                    <a:lnTo>
                      <a:pt x="966334" y="291382"/>
                    </a:lnTo>
                    <a:lnTo>
                      <a:pt x="967695" y="287304"/>
                    </a:lnTo>
                    <a:lnTo>
                      <a:pt x="968375" y="282772"/>
                    </a:lnTo>
                    <a:lnTo>
                      <a:pt x="969056" y="278241"/>
                    </a:lnTo>
                    <a:lnTo>
                      <a:pt x="969282" y="273709"/>
                    </a:lnTo>
                    <a:lnTo>
                      <a:pt x="969509" y="268951"/>
                    </a:lnTo>
                    <a:lnTo>
                      <a:pt x="969282" y="264419"/>
                    </a:lnTo>
                    <a:lnTo>
                      <a:pt x="969056" y="259888"/>
                    </a:lnTo>
                    <a:lnTo>
                      <a:pt x="968375" y="255356"/>
                    </a:lnTo>
                    <a:lnTo>
                      <a:pt x="967695" y="251051"/>
                    </a:lnTo>
                    <a:lnTo>
                      <a:pt x="966334" y="246746"/>
                    </a:lnTo>
                    <a:lnTo>
                      <a:pt x="965200" y="242214"/>
                    </a:lnTo>
                    <a:lnTo>
                      <a:pt x="963840" y="238136"/>
                    </a:lnTo>
                    <a:lnTo>
                      <a:pt x="962252" y="234057"/>
                    </a:lnTo>
                    <a:lnTo>
                      <a:pt x="960665" y="230206"/>
                    </a:lnTo>
                    <a:lnTo>
                      <a:pt x="958397" y="226354"/>
                    </a:lnTo>
                    <a:lnTo>
                      <a:pt x="956356" y="222502"/>
                    </a:lnTo>
                    <a:lnTo>
                      <a:pt x="954088" y="218877"/>
                    </a:lnTo>
                    <a:lnTo>
                      <a:pt x="951366" y="215478"/>
                    </a:lnTo>
                    <a:lnTo>
                      <a:pt x="948872" y="211853"/>
                    </a:lnTo>
                    <a:lnTo>
                      <a:pt x="946150" y="208680"/>
                    </a:lnTo>
                    <a:lnTo>
                      <a:pt x="942975" y="205508"/>
                    </a:lnTo>
                    <a:lnTo>
                      <a:pt x="940027" y="202563"/>
                    </a:lnTo>
                    <a:lnTo>
                      <a:pt x="936625" y="199844"/>
                    </a:lnTo>
                    <a:lnTo>
                      <a:pt x="933223" y="197125"/>
                    </a:lnTo>
                    <a:lnTo>
                      <a:pt x="929822" y="194633"/>
                    </a:lnTo>
                    <a:lnTo>
                      <a:pt x="926193" y="192367"/>
                    </a:lnTo>
                    <a:lnTo>
                      <a:pt x="922565" y="190101"/>
                    </a:lnTo>
                    <a:lnTo>
                      <a:pt x="918482" y="188288"/>
                    </a:lnTo>
                    <a:lnTo>
                      <a:pt x="914400" y="186476"/>
                    </a:lnTo>
                    <a:lnTo>
                      <a:pt x="910545" y="184890"/>
                    </a:lnTo>
                    <a:lnTo>
                      <a:pt x="906236" y="183303"/>
                    </a:lnTo>
                    <a:lnTo>
                      <a:pt x="902154" y="182171"/>
                    </a:lnTo>
                    <a:lnTo>
                      <a:pt x="897618" y="181038"/>
                    </a:lnTo>
                    <a:lnTo>
                      <a:pt x="893309" y="180358"/>
                    </a:lnTo>
                    <a:lnTo>
                      <a:pt x="888773" y="179905"/>
                    </a:lnTo>
                    <a:lnTo>
                      <a:pt x="884238" y="179452"/>
                    </a:lnTo>
                    <a:lnTo>
                      <a:pt x="879702" y="179452"/>
                    </a:lnTo>
                    <a:lnTo>
                      <a:pt x="874940" y="179452"/>
                    </a:lnTo>
                    <a:close/>
                    <a:moveTo>
                      <a:pt x="873352" y="0"/>
                    </a:moveTo>
                    <a:lnTo>
                      <a:pt x="879702" y="0"/>
                    </a:lnTo>
                    <a:lnTo>
                      <a:pt x="885825" y="0"/>
                    </a:lnTo>
                    <a:lnTo>
                      <a:pt x="891722" y="680"/>
                    </a:lnTo>
                    <a:lnTo>
                      <a:pt x="897845" y="1586"/>
                    </a:lnTo>
                    <a:lnTo>
                      <a:pt x="903741" y="2719"/>
                    </a:lnTo>
                    <a:lnTo>
                      <a:pt x="909411" y="4532"/>
                    </a:lnTo>
                    <a:lnTo>
                      <a:pt x="915081" y="6571"/>
                    </a:lnTo>
                    <a:lnTo>
                      <a:pt x="920070" y="9063"/>
                    </a:lnTo>
                    <a:lnTo>
                      <a:pt x="925059" y="11782"/>
                    </a:lnTo>
                    <a:lnTo>
                      <a:pt x="1644197" y="471061"/>
                    </a:lnTo>
                    <a:lnTo>
                      <a:pt x="1648279" y="474006"/>
                    </a:lnTo>
                    <a:lnTo>
                      <a:pt x="1652134" y="476952"/>
                    </a:lnTo>
                    <a:lnTo>
                      <a:pt x="1655082" y="479897"/>
                    </a:lnTo>
                    <a:lnTo>
                      <a:pt x="1657577" y="482390"/>
                    </a:lnTo>
                    <a:lnTo>
                      <a:pt x="1659165" y="484882"/>
                    </a:lnTo>
                    <a:lnTo>
                      <a:pt x="1660072" y="487374"/>
                    </a:lnTo>
                    <a:lnTo>
                      <a:pt x="1660525" y="488507"/>
                    </a:lnTo>
                    <a:lnTo>
                      <a:pt x="1660525" y="489640"/>
                    </a:lnTo>
                    <a:lnTo>
                      <a:pt x="1660525" y="490547"/>
                    </a:lnTo>
                    <a:lnTo>
                      <a:pt x="1660298" y="491453"/>
                    </a:lnTo>
                    <a:lnTo>
                      <a:pt x="1659845" y="492586"/>
                    </a:lnTo>
                    <a:lnTo>
                      <a:pt x="1659391" y="493266"/>
                    </a:lnTo>
                    <a:lnTo>
                      <a:pt x="1658711" y="494172"/>
                    </a:lnTo>
                    <a:lnTo>
                      <a:pt x="1658031" y="495305"/>
                    </a:lnTo>
                    <a:lnTo>
                      <a:pt x="1655536" y="496664"/>
                    </a:lnTo>
                    <a:lnTo>
                      <a:pt x="1652815" y="497797"/>
                    </a:lnTo>
                    <a:lnTo>
                      <a:pt x="1649640" y="498703"/>
                    </a:lnTo>
                    <a:lnTo>
                      <a:pt x="1645557" y="499383"/>
                    </a:lnTo>
                    <a:lnTo>
                      <a:pt x="1640795" y="499836"/>
                    </a:lnTo>
                    <a:lnTo>
                      <a:pt x="1635579" y="500063"/>
                    </a:lnTo>
                    <a:lnTo>
                      <a:pt x="123598" y="500063"/>
                    </a:lnTo>
                    <a:lnTo>
                      <a:pt x="118382" y="499836"/>
                    </a:lnTo>
                    <a:lnTo>
                      <a:pt x="113620" y="499383"/>
                    </a:lnTo>
                    <a:lnTo>
                      <a:pt x="109765" y="498703"/>
                    </a:lnTo>
                    <a:lnTo>
                      <a:pt x="106136" y="497797"/>
                    </a:lnTo>
                    <a:lnTo>
                      <a:pt x="103415" y="496664"/>
                    </a:lnTo>
                    <a:lnTo>
                      <a:pt x="101373" y="495305"/>
                    </a:lnTo>
                    <a:lnTo>
                      <a:pt x="100466" y="494172"/>
                    </a:lnTo>
                    <a:lnTo>
                      <a:pt x="99786" y="493266"/>
                    </a:lnTo>
                    <a:lnTo>
                      <a:pt x="99106" y="492586"/>
                    </a:lnTo>
                    <a:lnTo>
                      <a:pt x="98652" y="491453"/>
                    </a:lnTo>
                    <a:lnTo>
                      <a:pt x="98652" y="490547"/>
                    </a:lnTo>
                    <a:lnTo>
                      <a:pt x="98425" y="489640"/>
                    </a:lnTo>
                    <a:lnTo>
                      <a:pt x="98652" y="488507"/>
                    </a:lnTo>
                    <a:lnTo>
                      <a:pt x="98879" y="487374"/>
                    </a:lnTo>
                    <a:lnTo>
                      <a:pt x="100013" y="484882"/>
                    </a:lnTo>
                    <a:lnTo>
                      <a:pt x="101827" y="482390"/>
                    </a:lnTo>
                    <a:lnTo>
                      <a:pt x="104095" y="479897"/>
                    </a:lnTo>
                    <a:lnTo>
                      <a:pt x="107270" y="476952"/>
                    </a:lnTo>
                    <a:lnTo>
                      <a:pt x="110672" y="474006"/>
                    </a:lnTo>
                    <a:lnTo>
                      <a:pt x="115207" y="471061"/>
                    </a:lnTo>
                    <a:lnTo>
                      <a:pt x="834345" y="11782"/>
                    </a:lnTo>
                    <a:lnTo>
                      <a:pt x="838881" y="9063"/>
                    </a:lnTo>
                    <a:lnTo>
                      <a:pt x="844323" y="6571"/>
                    </a:lnTo>
                    <a:lnTo>
                      <a:pt x="849766" y="4532"/>
                    </a:lnTo>
                    <a:lnTo>
                      <a:pt x="855209" y="2719"/>
                    </a:lnTo>
                    <a:lnTo>
                      <a:pt x="861106" y="1586"/>
                    </a:lnTo>
                    <a:lnTo>
                      <a:pt x="867229" y="680"/>
                    </a:lnTo>
                    <a:lnTo>
                      <a:pt x="873352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94728" y="4570667"/>
            <a:ext cx="4108003" cy="1213812"/>
            <a:chOff x="6194728" y="4570667"/>
            <a:chExt cx="4108003" cy="1213812"/>
          </a:xfrm>
        </p:grpSpPr>
        <p:sp>
          <p:nvSpPr>
            <p:cNvPr id="15" name="文本框 14"/>
            <p:cNvSpPr txBox="1"/>
            <p:nvPr/>
          </p:nvSpPr>
          <p:spPr>
            <a:xfrm>
              <a:off x="7353816" y="4831344"/>
              <a:ext cx="294891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项目管理相关和贡献比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 bwMode="auto">
            <a:xfrm>
              <a:off x="6194728" y="4570667"/>
              <a:ext cx="1044575" cy="1044575"/>
              <a:chOff x="7377124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4" name="椭圆 33"/>
              <p:cNvSpPr/>
              <p:nvPr/>
            </p:nvSpPr>
            <p:spPr>
              <a:xfrm>
                <a:off x="7377124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KSO_Shape"/>
              <p:cNvSpPr>
                <a:spLocks noChangeAspect="1"/>
              </p:cNvSpPr>
              <p:nvPr/>
            </p:nvSpPr>
            <p:spPr bwMode="auto">
              <a:xfrm>
                <a:off x="7646980" y="2252477"/>
                <a:ext cx="504789" cy="687339"/>
              </a:xfrm>
              <a:custGeom>
                <a:avLst/>
                <a:gdLst>
                  <a:gd name="T0" fmla="*/ 821150 w 1122363"/>
                  <a:gd name="T1" fmla="*/ 1319439 h 1531938"/>
                  <a:gd name="T2" fmla="*/ 818610 w 1122363"/>
                  <a:gd name="T3" fmla="*/ 1374324 h 1531938"/>
                  <a:gd name="T4" fmla="*/ 763001 w 1122363"/>
                  <a:gd name="T5" fmla="*/ 1407818 h 1531938"/>
                  <a:gd name="T6" fmla="*/ 617712 w 1122363"/>
                  <a:gd name="T7" fmla="*/ 1069756 h 1531938"/>
                  <a:gd name="T8" fmla="*/ 595045 w 1122363"/>
                  <a:gd name="T9" fmla="*/ 1020228 h 1531938"/>
                  <a:gd name="T10" fmla="*/ 616862 w 1122363"/>
                  <a:gd name="T11" fmla="*/ 985788 h 1531938"/>
                  <a:gd name="T12" fmla="*/ 638822 w 1122363"/>
                  <a:gd name="T13" fmla="*/ 861065 h 1531938"/>
                  <a:gd name="T14" fmla="*/ 533011 w 1122363"/>
                  <a:gd name="T15" fmla="*/ 900272 h 1531938"/>
                  <a:gd name="T16" fmla="*/ 472344 w 1122363"/>
                  <a:gd name="T17" fmla="*/ 959225 h 1531938"/>
                  <a:gd name="T18" fmla="*/ 447514 w 1122363"/>
                  <a:gd name="T19" fmla="*/ 1068950 h 1531938"/>
                  <a:gd name="T20" fmla="*/ 483631 w 1122363"/>
                  <a:gd name="T21" fmla="*/ 1155544 h 1531938"/>
                  <a:gd name="T22" fmla="*/ 563202 w 1122363"/>
                  <a:gd name="T23" fmla="*/ 1213369 h 1531938"/>
                  <a:gd name="T24" fmla="*/ 641644 w 1122363"/>
                  <a:gd name="T25" fmla="*/ 1407149 h 1531938"/>
                  <a:gd name="T26" fmla="*/ 522288 w 1122363"/>
                  <a:gd name="T27" fmla="*/ 1360326 h 1531938"/>
                  <a:gd name="T28" fmla="*/ 562920 w 1122363"/>
                  <a:gd name="T29" fmla="*/ 1503052 h 1531938"/>
                  <a:gd name="T30" fmla="*/ 767489 w 1122363"/>
                  <a:gd name="T31" fmla="*/ 1526182 h 1531938"/>
                  <a:gd name="T32" fmla="*/ 873019 w 1122363"/>
                  <a:gd name="T33" fmla="*/ 1493462 h 1531938"/>
                  <a:gd name="T34" fmla="*/ 940739 w 1122363"/>
                  <a:gd name="T35" fmla="*/ 1437049 h 1531938"/>
                  <a:gd name="T36" fmla="*/ 975445 w 1122363"/>
                  <a:gd name="T37" fmla="*/ 1352710 h 1531938"/>
                  <a:gd name="T38" fmla="*/ 957387 w 1122363"/>
                  <a:gd name="T39" fmla="*/ 1244960 h 1531938"/>
                  <a:gd name="T40" fmla="*/ 862579 w 1122363"/>
                  <a:gd name="T41" fmla="*/ 1159211 h 1531938"/>
                  <a:gd name="T42" fmla="*/ 777366 w 1122363"/>
                  <a:gd name="T43" fmla="*/ 984893 h 1531938"/>
                  <a:gd name="T44" fmla="*/ 941021 w 1122363"/>
                  <a:gd name="T45" fmla="*/ 1068103 h 1531938"/>
                  <a:gd name="T46" fmla="*/ 812918 w 1122363"/>
                  <a:gd name="T47" fmla="*/ 868963 h 1531938"/>
                  <a:gd name="T48" fmla="*/ 768618 w 1122363"/>
                  <a:gd name="T49" fmla="*/ 464758 h 1531938"/>
                  <a:gd name="T50" fmla="*/ 956258 w 1122363"/>
                  <a:gd name="T51" fmla="*/ 515531 h 1531938"/>
                  <a:gd name="T52" fmla="*/ 1106652 w 1122363"/>
                  <a:gd name="T53" fmla="*/ 632589 h 1531938"/>
                  <a:gd name="T54" fmla="*/ 1227702 w 1122363"/>
                  <a:gd name="T55" fmla="*/ 820164 h 1531938"/>
                  <a:gd name="T56" fmla="*/ 1327023 w 1122363"/>
                  <a:gd name="T57" fmla="*/ 1081925 h 1531938"/>
                  <a:gd name="T58" fmla="*/ 1396717 w 1122363"/>
                  <a:gd name="T59" fmla="*/ 1393892 h 1531938"/>
                  <a:gd name="T60" fmla="*/ 1355239 w 1122363"/>
                  <a:gd name="T61" fmla="*/ 1597827 h 1531938"/>
                  <a:gd name="T62" fmla="*/ 1228829 w 1122363"/>
                  <a:gd name="T63" fmla="*/ 1750144 h 1531938"/>
                  <a:gd name="T64" fmla="*/ 1040908 w 1122363"/>
                  <a:gd name="T65" fmla="*/ 1850561 h 1531938"/>
                  <a:gd name="T66" fmla="*/ 813764 w 1122363"/>
                  <a:gd name="T67" fmla="*/ 1899358 h 1531938"/>
                  <a:gd name="T68" fmla="*/ 571385 w 1122363"/>
                  <a:gd name="T69" fmla="*/ 1896538 h 1531938"/>
                  <a:gd name="T70" fmla="*/ 341985 w 1122363"/>
                  <a:gd name="T71" fmla="*/ 1837867 h 1531938"/>
                  <a:gd name="T72" fmla="*/ 152933 w 1122363"/>
                  <a:gd name="T73" fmla="*/ 1725604 h 1531938"/>
                  <a:gd name="T74" fmla="*/ 31320 w 1122363"/>
                  <a:gd name="T75" fmla="*/ 1563133 h 1531938"/>
                  <a:gd name="T76" fmla="*/ 3668 w 1122363"/>
                  <a:gd name="T77" fmla="*/ 1352710 h 1531938"/>
                  <a:gd name="T78" fmla="*/ 126691 w 1122363"/>
                  <a:gd name="T79" fmla="*/ 958096 h 1531938"/>
                  <a:gd name="T80" fmla="*/ 230811 w 1122363"/>
                  <a:gd name="T81" fmla="*/ 743160 h 1531938"/>
                  <a:gd name="T82" fmla="*/ 362301 w 1122363"/>
                  <a:gd name="T83" fmla="*/ 582099 h 1531938"/>
                  <a:gd name="T84" fmla="*/ 534421 w 1122363"/>
                  <a:gd name="T85" fmla="*/ 485632 h 1531938"/>
                  <a:gd name="T86" fmla="*/ 596426 w 1122363"/>
                  <a:gd name="T87" fmla="*/ 1978 h 1531938"/>
                  <a:gd name="T88" fmla="*/ 686940 w 1122363"/>
                  <a:gd name="T89" fmla="*/ 37299 h 1531938"/>
                  <a:gd name="T90" fmla="*/ 778299 w 1122363"/>
                  <a:gd name="T91" fmla="*/ 32213 h 1531938"/>
                  <a:gd name="T92" fmla="*/ 882912 w 1122363"/>
                  <a:gd name="T93" fmla="*/ 282 h 1531938"/>
                  <a:gd name="T94" fmla="*/ 944383 w 1122363"/>
                  <a:gd name="T95" fmla="*/ 34192 h 1531938"/>
                  <a:gd name="T96" fmla="*/ 991755 w 1122363"/>
                  <a:gd name="T97" fmla="*/ 157394 h 1531938"/>
                  <a:gd name="T98" fmla="*/ 1048714 w 1122363"/>
                  <a:gd name="T99" fmla="*/ 165023 h 1531938"/>
                  <a:gd name="T100" fmla="*/ 1092702 w 1122363"/>
                  <a:gd name="T101" fmla="*/ 159655 h 1531938"/>
                  <a:gd name="T102" fmla="*/ 1063377 w 1122363"/>
                  <a:gd name="T103" fmla="*/ 261663 h 1531938"/>
                  <a:gd name="T104" fmla="*/ 978784 w 1122363"/>
                  <a:gd name="T105" fmla="*/ 348130 h 1531938"/>
                  <a:gd name="T106" fmla="*/ 836387 w 1122363"/>
                  <a:gd name="T107" fmla="*/ 422166 h 1531938"/>
                  <a:gd name="T108" fmla="*/ 657614 w 1122363"/>
                  <a:gd name="T109" fmla="*/ 404646 h 1531938"/>
                  <a:gd name="T110" fmla="*/ 554694 w 1122363"/>
                  <a:gd name="T111" fmla="*/ 419340 h 1531938"/>
                  <a:gd name="T112" fmla="*/ 313322 w 1122363"/>
                  <a:gd name="T113" fmla="*/ 219560 h 1531938"/>
                  <a:gd name="T114" fmla="*/ 410321 w 1122363"/>
                  <a:gd name="T115" fmla="*/ 170392 h 1531938"/>
                  <a:gd name="T116" fmla="*/ 485327 w 1122363"/>
                  <a:gd name="T117" fmla="*/ 159089 h 1531938"/>
                  <a:gd name="T118" fmla="*/ 519164 w 1122363"/>
                  <a:gd name="T119" fmla="*/ 54537 h 15319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122363" h="1531938">
                    <a:moveTo>
                      <a:pt x="600075" y="1019175"/>
                    </a:moveTo>
                    <a:lnTo>
                      <a:pt x="608240" y="1022344"/>
                    </a:lnTo>
                    <a:lnTo>
                      <a:pt x="615950" y="1025965"/>
                    </a:lnTo>
                    <a:lnTo>
                      <a:pt x="622981" y="1029134"/>
                    </a:lnTo>
                    <a:lnTo>
                      <a:pt x="629331" y="1032303"/>
                    </a:lnTo>
                    <a:lnTo>
                      <a:pt x="635227" y="1035925"/>
                    </a:lnTo>
                    <a:lnTo>
                      <a:pt x="640443" y="1039093"/>
                    </a:lnTo>
                    <a:lnTo>
                      <a:pt x="644979" y="1042488"/>
                    </a:lnTo>
                    <a:lnTo>
                      <a:pt x="649061" y="1045884"/>
                    </a:lnTo>
                    <a:lnTo>
                      <a:pt x="652236" y="1049505"/>
                    </a:lnTo>
                    <a:lnTo>
                      <a:pt x="655411" y="1053127"/>
                    </a:lnTo>
                    <a:lnTo>
                      <a:pt x="657906" y="1056974"/>
                    </a:lnTo>
                    <a:lnTo>
                      <a:pt x="659720" y="1061049"/>
                    </a:lnTo>
                    <a:lnTo>
                      <a:pt x="661534" y="1065576"/>
                    </a:lnTo>
                    <a:lnTo>
                      <a:pt x="662668" y="1070329"/>
                    </a:lnTo>
                    <a:lnTo>
                      <a:pt x="663348" y="1074856"/>
                    </a:lnTo>
                    <a:lnTo>
                      <a:pt x="663575" y="1080062"/>
                    </a:lnTo>
                    <a:lnTo>
                      <a:pt x="663575" y="1083230"/>
                    </a:lnTo>
                    <a:lnTo>
                      <a:pt x="663348" y="1086626"/>
                    </a:lnTo>
                    <a:lnTo>
                      <a:pt x="662895" y="1089568"/>
                    </a:lnTo>
                    <a:lnTo>
                      <a:pt x="662441" y="1092510"/>
                    </a:lnTo>
                    <a:lnTo>
                      <a:pt x="661761" y="1095227"/>
                    </a:lnTo>
                    <a:lnTo>
                      <a:pt x="660854" y="1097716"/>
                    </a:lnTo>
                    <a:lnTo>
                      <a:pt x="659947" y="1100432"/>
                    </a:lnTo>
                    <a:lnTo>
                      <a:pt x="659040" y="1102922"/>
                    </a:lnTo>
                    <a:lnTo>
                      <a:pt x="657679" y="1105186"/>
                    </a:lnTo>
                    <a:lnTo>
                      <a:pt x="656545" y="1107449"/>
                    </a:lnTo>
                    <a:lnTo>
                      <a:pt x="654957" y="1109486"/>
                    </a:lnTo>
                    <a:lnTo>
                      <a:pt x="653143" y="1111523"/>
                    </a:lnTo>
                    <a:lnTo>
                      <a:pt x="651556" y="1113334"/>
                    </a:lnTo>
                    <a:lnTo>
                      <a:pt x="649515" y="1115145"/>
                    </a:lnTo>
                    <a:lnTo>
                      <a:pt x="647473" y="1116729"/>
                    </a:lnTo>
                    <a:lnTo>
                      <a:pt x="645206" y="1118087"/>
                    </a:lnTo>
                    <a:lnTo>
                      <a:pt x="640670" y="1120803"/>
                    </a:lnTo>
                    <a:lnTo>
                      <a:pt x="635681" y="1123520"/>
                    </a:lnTo>
                    <a:lnTo>
                      <a:pt x="630238" y="1126009"/>
                    </a:lnTo>
                    <a:lnTo>
                      <a:pt x="625022" y="1128046"/>
                    </a:lnTo>
                    <a:lnTo>
                      <a:pt x="619125" y="1130310"/>
                    </a:lnTo>
                    <a:lnTo>
                      <a:pt x="613002" y="1132121"/>
                    </a:lnTo>
                    <a:lnTo>
                      <a:pt x="606652" y="1133705"/>
                    </a:lnTo>
                    <a:lnTo>
                      <a:pt x="600075" y="1135063"/>
                    </a:lnTo>
                    <a:lnTo>
                      <a:pt x="600075" y="1019175"/>
                    </a:lnTo>
                    <a:close/>
                    <a:moveTo>
                      <a:pt x="538162" y="779462"/>
                    </a:moveTo>
                    <a:lnTo>
                      <a:pt x="538162" y="877887"/>
                    </a:lnTo>
                    <a:lnTo>
                      <a:pt x="529967" y="875827"/>
                    </a:lnTo>
                    <a:lnTo>
                      <a:pt x="522227" y="873538"/>
                    </a:lnTo>
                    <a:lnTo>
                      <a:pt x="515398" y="870791"/>
                    </a:lnTo>
                    <a:lnTo>
                      <a:pt x="509024" y="868273"/>
                    </a:lnTo>
                    <a:lnTo>
                      <a:pt x="503333" y="865298"/>
                    </a:lnTo>
                    <a:lnTo>
                      <a:pt x="500829" y="863467"/>
                    </a:lnTo>
                    <a:lnTo>
                      <a:pt x="498553" y="861864"/>
                    </a:lnTo>
                    <a:lnTo>
                      <a:pt x="496276" y="860262"/>
                    </a:lnTo>
                    <a:lnTo>
                      <a:pt x="494227" y="858431"/>
                    </a:lnTo>
                    <a:lnTo>
                      <a:pt x="492406" y="856600"/>
                    </a:lnTo>
                    <a:lnTo>
                      <a:pt x="490813" y="854540"/>
                    </a:lnTo>
                    <a:lnTo>
                      <a:pt x="487626" y="850877"/>
                    </a:lnTo>
                    <a:lnTo>
                      <a:pt x="485122" y="846986"/>
                    </a:lnTo>
                    <a:lnTo>
                      <a:pt x="482618" y="843324"/>
                    </a:lnTo>
                    <a:lnTo>
                      <a:pt x="481024" y="839662"/>
                    </a:lnTo>
                    <a:lnTo>
                      <a:pt x="479658" y="835999"/>
                    </a:lnTo>
                    <a:lnTo>
                      <a:pt x="478520" y="832337"/>
                    </a:lnTo>
                    <a:lnTo>
                      <a:pt x="478065" y="828903"/>
                    </a:lnTo>
                    <a:lnTo>
                      <a:pt x="477837" y="825241"/>
                    </a:lnTo>
                    <a:lnTo>
                      <a:pt x="477837" y="822952"/>
                    </a:lnTo>
                    <a:lnTo>
                      <a:pt x="478065" y="820434"/>
                    </a:lnTo>
                    <a:lnTo>
                      <a:pt x="478520" y="817916"/>
                    </a:lnTo>
                    <a:lnTo>
                      <a:pt x="478975" y="815627"/>
                    </a:lnTo>
                    <a:lnTo>
                      <a:pt x="479431" y="813339"/>
                    </a:lnTo>
                    <a:lnTo>
                      <a:pt x="480341" y="810821"/>
                    </a:lnTo>
                    <a:lnTo>
                      <a:pt x="481252" y="808761"/>
                    </a:lnTo>
                    <a:lnTo>
                      <a:pt x="482162" y="806701"/>
                    </a:lnTo>
                    <a:lnTo>
                      <a:pt x="483528" y="804869"/>
                    </a:lnTo>
                    <a:lnTo>
                      <a:pt x="484894" y="802809"/>
                    </a:lnTo>
                    <a:lnTo>
                      <a:pt x="486260" y="800978"/>
                    </a:lnTo>
                    <a:lnTo>
                      <a:pt x="487853" y="799147"/>
                    </a:lnTo>
                    <a:lnTo>
                      <a:pt x="489447" y="797545"/>
                    </a:lnTo>
                    <a:lnTo>
                      <a:pt x="491496" y="795714"/>
                    </a:lnTo>
                    <a:lnTo>
                      <a:pt x="495593" y="792738"/>
                    </a:lnTo>
                    <a:lnTo>
                      <a:pt x="500146" y="789991"/>
                    </a:lnTo>
                    <a:lnTo>
                      <a:pt x="504699" y="787244"/>
                    </a:lnTo>
                    <a:lnTo>
                      <a:pt x="509935" y="785184"/>
                    </a:lnTo>
                    <a:lnTo>
                      <a:pt x="515170" y="783582"/>
                    </a:lnTo>
                    <a:lnTo>
                      <a:pt x="520634" y="781980"/>
                    </a:lnTo>
                    <a:lnTo>
                      <a:pt x="526097" y="780835"/>
                    </a:lnTo>
                    <a:lnTo>
                      <a:pt x="532016" y="779920"/>
                    </a:lnTo>
                    <a:lnTo>
                      <a:pt x="538162" y="779462"/>
                    </a:lnTo>
                    <a:close/>
                    <a:moveTo>
                      <a:pt x="538626" y="654332"/>
                    </a:moveTo>
                    <a:lnTo>
                      <a:pt x="538626" y="688810"/>
                    </a:lnTo>
                    <a:lnTo>
                      <a:pt x="530011" y="689945"/>
                    </a:lnTo>
                    <a:lnTo>
                      <a:pt x="521624" y="691079"/>
                    </a:lnTo>
                    <a:lnTo>
                      <a:pt x="513236" y="692440"/>
                    </a:lnTo>
                    <a:lnTo>
                      <a:pt x="505302" y="694028"/>
                    </a:lnTo>
                    <a:lnTo>
                      <a:pt x="497594" y="695842"/>
                    </a:lnTo>
                    <a:lnTo>
                      <a:pt x="490113" y="697657"/>
                    </a:lnTo>
                    <a:lnTo>
                      <a:pt x="482859" y="699471"/>
                    </a:lnTo>
                    <a:lnTo>
                      <a:pt x="475831" y="701740"/>
                    </a:lnTo>
                    <a:lnTo>
                      <a:pt x="469257" y="704008"/>
                    </a:lnTo>
                    <a:lnTo>
                      <a:pt x="462683" y="706276"/>
                    </a:lnTo>
                    <a:lnTo>
                      <a:pt x="456336" y="708998"/>
                    </a:lnTo>
                    <a:lnTo>
                      <a:pt x="450215" y="711720"/>
                    </a:lnTo>
                    <a:lnTo>
                      <a:pt x="444321" y="714442"/>
                    </a:lnTo>
                    <a:lnTo>
                      <a:pt x="438654" y="717618"/>
                    </a:lnTo>
                    <a:lnTo>
                      <a:pt x="433440" y="720567"/>
                    </a:lnTo>
                    <a:lnTo>
                      <a:pt x="428226" y="723969"/>
                    </a:lnTo>
                    <a:lnTo>
                      <a:pt x="423238" y="727372"/>
                    </a:lnTo>
                    <a:lnTo>
                      <a:pt x="418478" y="731001"/>
                    </a:lnTo>
                    <a:lnTo>
                      <a:pt x="413944" y="734403"/>
                    </a:lnTo>
                    <a:lnTo>
                      <a:pt x="409410" y="738033"/>
                    </a:lnTo>
                    <a:lnTo>
                      <a:pt x="405556" y="741435"/>
                    </a:lnTo>
                    <a:lnTo>
                      <a:pt x="401476" y="744837"/>
                    </a:lnTo>
                    <a:lnTo>
                      <a:pt x="397849" y="748694"/>
                    </a:lnTo>
                    <a:lnTo>
                      <a:pt x="394221" y="752323"/>
                    </a:lnTo>
                    <a:lnTo>
                      <a:pt x="391048" y="755952"/>
                    </a:lnTo>
                    <a:lnTo>
                      <a:pt x="387874" y="760035"/>
                    </a:lnTo>
                    <a:lnTo>
                      <a:pt x="384927" y="763664"/>
                    </a:lnTo>
                    <a:lnTo>
                      <a:pt x="382207" y="767520"/>
                    </a:lnTo>
                    <a:lnTo>
                      <a:pt x="379486" y="771377"/>
                    </a:lnTo>
                    <a:lnTo>
                      <a:pt x="377219" y="775460"/>
                    </a:lnTo>
                    <a:lnTo>
                      <a:pt x="375179" y="779316"/>
                    </a:lnTo>
                    <a:lnTo>
                      <a:pt x="373366" y="783399"/>
                    </a:lnTo>
                    <a:lnTo>
                      <a:pt x="369738" y="791338"/>
                    </a:lnTo>
                    <a:lnTo>
                      <a:pt x="367018" y="799277"/>
                    </a:lnTo>
                    <a:lnTo>
                      <a:pt x="364298" y="806989"/>
                    </a:lnTo>
                    <a:lnTo>
                      <a:pt x="362258" y="814701"/>
                    </a:lnTo>
                    <a:lnTo>
                      <a:pt x="360671" y="822187"/>
                    </a:lnTo>
                    <a:lnTo>
                      <a:pt x="359537" y="829672"/>
                    </a:lnTo>
                    <a:lnTo>
                      <a:pt x="358857" y="836931"/>
                    </a:lnTo>
                    <a:lnTo>
                      <a:pt x="358630" y="844189"/>
                    </a:lnTo>
                    <a:lnTo>
                      <a:pt x="358857" y="851901"/>
                    </a:lnTo>
                    <a:lnTo>
                      <a:pt x="359537" y="859614"/>
                    </a:lnTo>
                    <a:lnTo>
                      <a:pt x="360444" y="867326"/>
                    </a:lnTo>
                    <a:lnTo>
                      <a:pt x="362031" y="874811"/>
                    </a:lnTo>
                    <a:lnTo>
                      <a:pt x="363844" y="882297"/>
                    </a:lnTo>
                    <a:lnTo>
                      <a:pt x="366111" y="889782"/>
                    </a:lnTo>
                    <a:lnTo>
                      <a:pt x="368832" y="897267"/>
                    </a:lnTo>
                    <a:lnTo>
                      <a:pt x="371779" y="904526"/>
                    </a:lnTo>
                    <a:lnTo>
                      <a:pt x="373592" y="907928"/>
                    </a:lnTo>
                    <a:lnTo>
                      <a:pt x="375633" y="911558"/>
                    </a:lnTo>
                    <a:lnTo>
                      <a:pt x="377673" y="915187"/>
                    </a:lnTo>
                    <a:lnTo>
                      <a:pt x="379940" y="918816"/>
                    </a:lnTo>
                    <a:lnTo>
                      <a:pt x="382660" y="922219"/>
                    </a:lnTo>
                    <a:lnTo>
                      <a:pt x="385380" y="925848"/>
                    </a:lnTo>
                    <a:lnTo>
                      <a:pt x="388554" y="929250"/>
                    </a:lnTo>
                    <a:lnTo>
                      <a:pt x="391501" y="932880"/>
                    </a:lnTo>
                    <a:lnTo>
                      <a:pt x="395128" y="936282"/>
                    </a:lnTo>
                    <a:lnTo>
                      <a:pt x="398529" y="939685"/>
                    </a:lnTo>
                    <a:lnTo>
                      <a:pt x="402609" y="943087"/>
                    </a:lnTo>
                    <a:lnTo>
                      <a:pt x="406463" y="946489"/>
                    </a:lnTo>
                    <a:lnTo>
                      <a:pt x="410770" y="949892"/>
                    </a:lnTo>
                    <a:lnTo>
                      <a:pt x="415077" y="953294"/>
                    </a:lnTo>
                    <a:lnTo>
                      <a:pt x="424372" y="959646"/>
                    </a:lnTo>
                    <a:lnTo>
                      <a:pt x="429586" y="963048"/>
                    </a:lnTo>
                    <a:lnTo>
                      <a:pt x="434800" y="966224"/>
                    </a:lnTo>
                    <a:lnTo>
                      <a:pt x="440467" y="969626"/>
                    </a:lnTo>
                    <a:lnTo>
                      <a:pt x="446361" y="972575"/>
                    </a:lnTo>
                    <a:lnTo>
                      <a:pt x="452482" y="975751"/>
                    </a:lnTo>
                    <a:lnTo>
                      <a:pt x="459056" y="978473"/>
                    </a:lnTo>
                    <a:lnTo>
                      <a:pt x="465630" y="981421"/>
                    </a:lnTo>
                    <a:lnTo>
                      <a:pt x="472658" y="984370"/>
                    </a:lnTo>
                    <a:lnTo>
                      <a:pt x="479912" y="987092"/>
                    </a:lnTo>
                    <a:lnTo>
                      <a:pt x="487619" y="989814"/>
                    </a:lnTo>
                    <a:lnTo>
                      <a:pt x="495327" y="992309"/>
                    </a:lnTo>
                    <a:lnTo>
                      <a:pt x="503488" y="994804"/>
                    </a:lnTo>
                    <a:lnTo>
                      <a:pt x="520490" y="1000021"/>
                    </a:lnTo>
                    <a:lnTo>
                      <a:pt x="538626" y="1004785"/>
                    </a:lnTo>
                    <a:lnTo>
                      <a:pt x="538626" y="1135439"/>
                    </a:lnTo>
                    <a:lnTo>
                      <a:pt x="530918" y="1134305"/>
                    </a:lnTo>
                    <a:lnTo>
                      <a:pt x="523210" y="1133171"/>
                    </a:lnTo>
                    <a:lnTo>
                      <a:pt x="515503" y="1131583"/>
                    </a:lnTo>
                    <a:lnTo>
                      <a:pt x="507795" y="1129768"/>
                    </a:lnTo>
                    <a:lnTo>
                      <a:pt x="500088" y="1127727"/>
                    </a:lnTo>
                    <a:lnTo>
                      <a:pt x="492607" y="1125685"/>
                    </a:lnTo>
                    <a:lnTo>
                      <a:pt x="485126" y="1123417"/>
                    </a:lnTo>
                    <a:lnTo>
                      <a:pt x="477645" y="1120695"/>
                    </a:lnTo>
                    <a:lnTo>
                      <a:pt x="470164" y="1117973"/>
                    </a:lnTo>
                    <a:lnTo>
                      <a:pt x="462683" y="1115024"/>
                    </a:lnTo>
                    <a:lnTo>
                      <a:pt x="455429" y="1111849"/>
                    </a:lnTo>
                    <a:lnTo>
                      <a:pt x="448175" y="1108673"/>
                    </a:lnTo>
                    <a:lnTo>
                      <a:pt x="440920" y="1105044"/>
                    </a:lnTo>
                    <a:lnTo>
                      <a:pt x="433893" y="1101641"/>
                    </a:lnTo>
                    <a:lnTo>
                      <a:pt x="426639" y="1097785"/>
                    </a:lnTo>
                    <a:lnTo>
                      <a:pt x="419611" y="1093929"/>
                    </a:lnTo>
                    <a:lnTo>
                      <a:pt x="405783" y="1085310"/>
                    </a:lnTo>
                    <a:lnTo>
                      <a:pt x="392181" y="1076690"/>
                    </a:lnTo>
                    <a:lnTo>
                      <a:pt x="379033" y="1067617"/>
                    </a:lnTo>
                    <a:lnTo>
                      <a:pt x="366338" y="1058317"/>
                    </a:lnTo>
                    <a:lnTo>
                      <a:pt x="366338" y="1169917"/>
                    </a:lnTo>
                    <a:lnTo>
                      <a:pt x="376313" y="1175588"/>
                    </a:lnTo>
                    <a:lnTo>
                      <a:pt x="386287" y="1181032"/>
                    </a:lnTo>
                    <a:lnTo>
                      <a:pt x="396715" y="1186249"/>
                    </a:lnTo>
                    <a:lnTo>
                      <a:pt x="407370" y="1191466"/>
                    </a:lnTo>
                    <a:lnTo>
                      <a:pt x="418251" y="1196003"/>
                    </a:lnTo>
                    <a:lnTo>
                      <a:pt x="429359" y="1200539"/>
                    </a:lnTo>
                    <a:lnTo>
                      <a:pt x="440694" y="1204849"/>
                    </a:lnTo>
                    <a:lnTo>
                      <a:pt x="452255" y="1208705"/>
                    </a:lnTo>
                    <a:lnTo>
                      <a:pt x="464043" y="1212561"/>
                    </a:lnTo>
                    <a:lnTo>
                      <a:pt x="475151" y="1215964"/>
                    </a:lnTo>
                    <a:lnTo>
                      <a:pt x="486486" y="1218686"/>
                    </a:lnTo>
                    <a:lnTo>
                      <a:pt x="497367" y="1221634"/>
                    </a:lnTo>
                    <a:lnTo>
                      <a:pt x="508022" y="1223903"/>
                    </a:lnTo>
                    <a:lnTo>
                      <a:pt x="518450" y="1225944"/>
                    </a:lnTo>
                    <a:lnTo>
                      <a:pt x="528878" y="1227759"/>
                    </a:lnTo>
                    <a:lnTo>
                      <a:pt x="538626" y="1229120"/>
                    </a:lnTo>
                    <a:lnTo>
                      <a:pt x="538626" y="1297396"/>
                    </a:lnTo>
                    <a:lnTo>
                      <a:pt x="600740" y="1297396"/>
                    </a:lnTo>
                    <a:lnTo>
                      <a:pt x="600740" y="1229120"/>
                    </a:lnTo>
                    <a:lnTo>
                      <a:pt x="608674" y="1228213"/>
                    </a:lnTo>
                    <a:lnTo>
                      <a:pt x="616608" y="1227305"/>
                    </a:lnTo>
                    <a:lnTo>
                      <a:pt x="624089" y="1225944"/>
                    </a:lnTo>
                    <a:lnTo>
                      <a:pt x="631570" y="1224810"/>
                    </a:lnTo>
                    <a:lnTo>
                      <a:pt x="638824" y="1223449"/>
                    </a:lnTo>
                    <a:lnTo>
                      <a:pt x="645852" y="1221861"/>
                    </a:lnTo>
                    <a:lnTo>
                      <a:pt x="652880" y="1220273"/>
                    </a:lnTo>
                    <a:lnTo>
                      <a:pt x="659454" y="1218232"/>
                    </a:lnTo>
                    <a:lnTo>
                      <a:pt x="666028" y="1216191"/>
                    </a:lnTo>
                    <a:lnTo>
                      <a:pt x="672375" y="1214149"/>
                    </a:lnTo>
                    <a:lnTo>
                      <a:pt x="678723" y="1211881"/>
                    </a:lnTo>
                    <a:lnTo>
                      <a:pt x="684617" y="1209386"/>
                    </a:lnTo>
                    <a:lnTo>
                      <a:pt x="690284" y="1206890"/>
                    </a:lnTo>
                    <a:lnTo>
                      <a:pt x="695951" y="1203942"/>
                    </a:lnTo>
                    <a:lnTo>
                      <a:pt x="701392" y="1200993"/>
                    </a:lnTo>
                    <a:lnTo>
                      <a:pt x="706833" y="1198044"/>
                    </a:lnTo>
                    <a:lnTo>
                      <a:pt x="711593" y="1194868"/>
                    </a:lnTo>
                    <a:lnTo>
                      <a:pt x="716581" y="1191693"/>
                    </a:lnTo>
                    <a:lnTo>
                      <a:pt x="721341" y="1188290"/>
                    </a:lnTo>
                    <a:lnTo>
                      <a:pt x="725875" y="1184888"/>
                    </a:lnTo>
                    <a:lnTo>
                      <a:pt x="730182" y="1181486"/>
                    </a:lnTo>
                    <a:lnTo>
                      <a:pt x="734263" y="1178083"/>
                    </a:lnTo>
                    <a:lnTo>
                      <a:pt x="738343" y="1174227"/>
                    </a:lnTo>
                    <a:lnTo>
                      <a:pt x="742197" y="1170825"/>
                    </a:lnTo>
                    <a:lnTo>
                      <a:pt x="745824" y="1166968"/>
                    </a:lnTo>
                    <a:lnTo>
                      <a:pt x="749225" y="1163339"/>
                    </a:lnTo>
                    <a:lnTo>
                      <a:pt x="752625" y="1159256"/>
                    </a:lnTo>
                    <a:lnTo>
                      <a:pt x="755799" y="1155627"/>
                    </a:lnTo>
                    <a:lnTo>
                      <a:pt x="758746" y="1151544"/>
                    </a:lnTo>
                    <a:lnTo>
                      <a:pt x="761466" y="1147461"/>
                    </a:lnTo>
                    <a:lnTo>
                      <a:pt x="763960" y="1143378"/>
                    </a:lnTo>
                    <a:lnTo>
                      <a:pt x="766453" y="1139295"/>
                    </a:lnTo>
                    <a:lnTo>
                      <a:pt x="770760" y="1130676"/>
                    </a:lnTo>
                    <a:lnTo>
                      <a:pt x="774614" y="1122056"/>
                    </a:lnTo>
                    <a:lnTo>
                      <a:pt x="777561" y="1113436"/>
                    </a:lnTo>
                    <a:lnTo>
                      <a:pt x="778921" y="1109354"/>
                    </a:lnTo>
                    <a:lnTo>
                      <a:pt x="780055" y="1105044"/>
                    </a:lnTo>
                    <a:lnTo>
                      <a:pt x="781415" y="1100507"/>
                    </a:lnTo>
                    <a:lnTo>
                      <a:pt x="782322" y="1096424"/>
                    </a:lnTo>
                    <a:lnTo>
                      <a:pt x="783002" y="1092114"/>
                    </a:lnTo>
                    <a:lnTo>
                      <a:pt x="783682" y="1087805"/>
                    </a:lnTo>
                    <a:lnTo>
                      <a:pt x="784135" y="1083495"/>
                    </a:lnTo>
                    <a:lnTo>
                      <a:pt x="784589" y="1079185"/>
                    </a:lnTo>
                    <a:lnTo>
                      <a:pt x="784816" y="1074875"/>
                    </a:lnTo>
                    <a:lnTo>
                      <a:pt x="784816" y="1070339"/>
                    </a:lnTo>
                    <a:lnTo>
                      <a:pt x="784589" y="1061719"/>
                    </a:lnTo>
                    <a:lnTo>
                      <a:pt x="784135" y="1053326"/>
                    </a:lnTo>
                    <a:lnTo>
                      <a:pt x="783229" y="1045161"/>
                    </a:lnTo>
                    <a:lnTo>
                      <a:pt x="781869" y="1037222"/>
                    </a:lnTo>
                    <a:lnTo>
                      <a:pt x="779828" y="1029509"/>
                    </a:lnTo>
                    <a:lnTo>
                      <a:pt x="777788" y="1022251"/>
                    </a:lnTo>
                    <a:lnTo>
                      <a:pt x="775294" y="1014992"/>
                    </a:lnTo>
                    <a:lnTo>
                      <a:pt x="772347" y="1007960"/>
                    </a:lnTo>
                    <a:lnTo>
                      <a:pt x="769174" y="1001156"/>
                    </a:lnTo>
                    <a:lnTo>
                      <a:pt x="765320" y="994577"/>
                    </a:lnTo>
                    <a:lnTo>
                      <a:pt x="761466" y="988226"/>
                    </a:lnTo>
                    <a:lnTo>
                      <a:pt x="756705" y="982329"/>
                    </a:lnTo>
                    <a:lnTo>
                      <a:pt x="752172" y="976431"/>
                    </a:lnTo>
                    <a:lnTo>
                      <a:pt x="746731" y="970987"/>
                    </a:lnTo>
                    <a:lnTo>
                      <a:pt x="741064" y="965543"/>
                    </a:lnTo>
                    <a:lnTo>
                      <a:pt x="734943" y="960553"/>
                    </a:lnTo>
                    <a:lnTo>
                      <a:pt x="728822" y="955563"/>
                    </a:lnTo>
                    <a:lnTo>
                      <a:pt x="722248" y="950572"/>
                    </a:lnTo>
                    <a:lnTo>
                      <a:pt x="715220" y="946036"/>
                    </a:lnTo>
                    <a:lnTo>
                      <a:pt x="708193" y="941272"/>
                    </a:lnTo>
                    <a:lnTo>
                      <a:pt x="700712" y="936509"/>
                    </a:lnTo>
                    <a:lnTo>
                      <a:pt x="693004" y="932199"/>
                    </a:lnTo>
                    <a:lnTo>
                      <a:pt x="685070" y="927889"/>
                    </a:lnTo>
                    <a:lnTo>
                      <a:pt x="676456" y="923806"/>
                    </a:lnTo>
                    <a:lnTo>
                      <a:pt x="668068" y="919497"/>
                    </a:lnTo>
                    <a:lnTo>
                      <a:pt x="659227" y="915641"/>
                    </a:lnTo>
                    <a:lnTo>
                      <a:pt x="650159" y="911558"/>
                    </a:lnTo>
                    <a:lnTo>
                      <a:pt x="641091" y="907475"/>
                    </a:lnTo>
                    <a:lnTo>
                      <a:pt x="631117" y="903845"/>
                    </a:lnTo>
                    <a:lnTo>
                      <a:pt x="621369" y="899989"/>
                    </a:lnTo>
                    <a:lnTo>
                      <a:pt x="611394" y="896587"/>
                    </a:lnTo>
                    <a:lnTo>
                      <a:pt x="600740" y="892958"/>
                    </a:lnTo>
                    <a:lnTo>
                      <a:pt x="600740" y="785894"/>
                    </a:lnTo>
                    <a:lnTo>
                      <a:pt x="612755" y="788616"/>
                    </a:lnTo>
                    <a:lnTo>
                      <a:pt x="624543" y="792018"/>
                    </a:lnTo>
                    <a:lnTo>
                      <a:pt x="636331" y="795421"/>
                    </a:lnTo>
                    <a:lnTo>
                      <a:pt x="647892" y="799504"/>
                    </a:lnTo>
                    <a:lnTo>
                      <a:pt x="659227" y="803813"/>
                    </a:lnTo>
                    <a:lnTo>
                      <a:pt x="670562" y="808577"/>
                    </a:lnTo>
                    <a:lnTo>
                      <a:pt x="681443" y="813794"/>
                    </a:lnTo>
                    <a:lnTo>
                      <a:pt x="692324" y="819465"/>
                    </a:lnTo>
                    <a:lnTo>
                      <a:pt x="702752" y="824909"/>
                    </a:lnTo>
                    <a:lnTo>
                      <a:pt x="712727" y="830806"/>
                    </a:lnTo>
                    <a:lnTo>
                      <a:pt x="722475" y="836477"/>
                    </a:lnTo>
                    <a:lnTo>
                      <a:pt x="731542" y="842148"/>
                    </a:lnTo>
                    <a:lnTo>
                      <a:pt x="740157" y="847592"/>
                    </a:lnTo>
                    <a:lnTo>
                      <a:pt x="748318" y="853262"/>
                    </a:lnTo>
                    <a:lnTo>
                      <a:pt x="756025" y="858933"/>
                    </a:lnTo>
                    <a:lnTo>
                      <a:pt x="763280" y="864604"/>
                    </a:lnTo>
                    <a:lnTo>
                      <a:pt x="763280" y="748240"/>
                    </a:lnTo>
                    <a:lnTo>
                      <a:pt x="752625" y="741889"/>
                    </a:lnTo>
                    <a:lnTo>
                      <a:pt x="741744" y="735764"/>
                    </a:lnTo>
                    <a:lnTo>
                      <a:pt x="731316" y="730547"/>
                    </a:lnTo>
                    <a:lnTo>
                      <a:pt x="720888" y="725103"/>
                    </a:lnTo>
                    <a:lnTo>
                      <a:pt x="710913" y="720340"/>
                    </a:lnTo>
                    <a:lnTo>
                      <a:pt x="701165" y="716030"/>
                    </a:lnTo>
                    <a:lnTo>
                      <a:pt x="691644" y="711720"/>
                    </a:lnTo>
                    <a:lnTo>
                      <a:pt x="682123" y="708318"/>
                    </a:lnTo>
                    <a:lnTo>
                      <a:pt x="672602" y="704689"/>
                    </a:lnTo>
                    <a:lnTo>
                      <a:pt x="663081" y="701740"/>
                    </a:lnTo>
                    <a:lnTo>
                      <a:pt x="653106" y="698791"/>
                    </a:lnTo>
                    <a:lnTo>
                      <a:pt x="643132" y="696296"/>
                    </a:lnTo>
                    <a:lnTo>
                      <a:pt x="632930" y="694254"/>
                    </a:lnTo>
                    <a:lnTo>
                      <a:pt x="622276" y="691986"/>
                    </a:lnTo>
                    <a:lnTo>
                      <a:pt x="611848" y="690171"/>
                    </a:lnTo>
                    <a:lnTo>
                      <a:pt x="600740" y="688810"/>
                    </a:lnTo>
                    <a:lnTo>
                      <a:pt x="600740" y="654332"/>
                    </a:lnTo>
                    <a:lnTo>
                      <a:pt x="538626" y="654332"/>
                    </a:lnTo>
                    <a:close/>
                    <a:moveTo>
                      <a:pt x="549280" y="371475"/>
                    </a:moveTo>
                    <a:lnTo>
                      <a:pt x="564015" y="371475"/>
                    </a:lnTo>
                    <a:lnTo>
                      <a:pt x="577844" y="371475"/>
                    </a:lnTo>
                    <a:lnTo>
                      <a:pt x="591219" y="371929"/>
                    </a:lnTo>
                    <a:lnTo>
                      <a:pt x="604594" y="372609"/>
                    </a:lnTo>
                    <a:lnTo>
                      <a:pt x="617515" y="373743"/>
                    </a:lnTo>
                    <a:lnTo>
                      <a:pt x="630210" y="375104"/>
                    </a:lnTo>
                    <a:lnTo>
                      <a:pt x="642905" y="376692"/>
                    </a:lnTo>
                    <a:lnTo>
                      <a:pt x="655373" y="378507"/>
                    </a:lnTo>
                    <a:lnTo>
                      <a:pt x="667388" y="380775"/>
                    </a:lnTo>
                    <a:lnTo>
                      <a:pt x="679403" y="383497"/>
                    </a:lnTo>
                    <a:lnTo>
                      <a:pt x="691191" y="386219"/>
                    </a:lnTo>
                    <a:lnTo>
                      <a:pt x="702752" y="389168"/>
                    </a:lnTo>
                    <a:lnTo>
                      <a:pt x="714314" y="392797"/>
                    </a:lnTo>
                    <a:lnTo>
                      <a:pt x="725422" y="396426"/>
                    </a:lnTo>
                    <a:lnTo>
                      <a:pt x="736530" y="400509"/>
                    </a:lnTo>
                    <a:lnTo>
                      <a:pt x="747184" y="405046"/>
                    </a:lnTo>
                    <a:lnTo>
                      <a:pt x="757839" y="409582"/>
                    </a:lnTo>
                    <a:lnTo>
                      <a:pt x="768267" y="414573"/>
                    </a:lnTo>
                    <a:lnTo>
                      <a:pt x="778468" y="420017"/>
                    </a:lnTo>
                    <a:lnTo>
                      <a:pt x="788669" y="425461"/>
                    </a:lnTo>
                    <a:lnTo>
                      <a:pt x="798644" y="431358"/>
                    </a:lnTo>
                    <a:lnTo>
                      <a:pt x="808392" y="437709"/>
                    </a:lnTo>
                    <a:lnTo>
                      <a:pt x="818140" y="444288"/>
                    </a:lnTo>
                    <a:lnTo>
                      <a:pt x="827434" y="451092"/>
                    </a:lnTo>
                    <a:lnTo>
                      <a:pt x="836729" y="458351"/>
                    </a:lnTo>
                    <a:lnTo>
                      <a:pt x="845796" y="466063"/>
                    </a:lnTo>
                    <a:lnTo>
                      <a:pt x="854864" y="473775"/>
                    </a:lnTo>
                    <a:lnTo>
                      <a:pt x="863705" y="481941"/>
                    </a:lnTo>
                    <a:lnTo>
                      <a:pt x="872319" y="490561"/>
                    </a:lnTo>
                    <a:lnTo>
                      <a:pt x="880934" y="499407"/>
                    </a:lnTo>
                    <a:lnTo>
                      <a:pt x="889095" y="508707"/>
                    </a:lnTo>
                    <a:lnTo>
                      <a:pt x="897483" y="518234"/>
                    </a:lnTo>
                    <a:lnTo>
                      <a:pt x="905417" y="527988"/>
                    </a:lnTo>
                    <a:lnTo>
                      <a:pt x="913351" y="538422"/>
                    </a:lnTo>
                    <a:lnTo>
                      <a:pt x="921512" y="548856"/>
                    </a:lnTo>
                    <a:lnTo>
                      <a:pt x="929220" y="559744"/>
                    </a:lnTo>
                    <a:lnTo>
                      <a:pt x="936701" y="571086"/>
                    </a:lnTo>
                    <a:lnTo>
                      <a:pt x="944182" y="582654"/>
                    </a:lnTo>
                    <a:lnTo>
                      <a:pt x="951436" y="594449"/>
                    </a:lnTo>
                    <a:lnTo>
                      <a:pt x="958690" y="606925"/>
                    </a:lnTo>
                    <a:lnTo>
                      <a:pt x="965944" y="619627"/>
                    </a:lnTo>
                    <a:lnTo>
                      <a:pt x="972745" y="632330"/>
                    </a:lnTo>
                    <a:lnTo>
                      <a:pt x="979546" y="645713"/>
                    </a:lnTo>
                    <a:lnTo>
                      <a:pt x="986347" y="659549"/>
                    </a:lnTo>
                    <a:lnTo>
                      <a:pt x="993148" y="673613"/>
                    </a:lnTo>
                    <a:lnTo>
                      <a:pt x="999722" y="687903"/>
                    </a:lnTo>
                    <a:lnTo>
                      <a:pt x="1006069" y="702647"/>
                    </a:lnTo>
                    <a:lnTo>
                      <a:pt x="1012643" y="717845"/>
                    </a:lnTo>
                    <a:lnTo>
                      <a:pt x="1018991" y="733269"/>
                    </a:lnTo>
                    <a:lnTo>
                      <a:pt x="1025111" y="748920"/>
                    </a:lnTo>
                    <a:lnTo>
                      <a:pt x="1031005" y="765252"/>
                    </a:lnTo>
                    <a:lnTo>
                      <a:pt x="1037126" y="781584"/>
                    </a:lnTo>
                    <a:lnTo>
                      <a:pt x="1043247" y="798823"/>
                    </a:lnTo>
                    <a:lnTo>
                      <a:pt x="1049141" y="816062"/>
                    </a:lnTo>
                    <a:lnTo>
                      <a:pt x="1054808" y="833528"/>
                    </a:lnTo>
                    <a:lnTo>
                      <a:pt x="1060476" y="851674"/>
                    </a:lnTo>
                    <a:lnTo>
                      <a:pt x="1066143" y="870048"/>
                    </a:lnTo>
                    <a:lnTo>
                      <a:pt x="1071810" y="888875"/>
                    </a:lnTo>
                    <a:lnTo>
                      <a:pt x="1077478" y="907928"/>
                    </a:lnTo>
                    <a:lnTo>
                      <a:pt x="1082692" y="927436"/>
                    </a:lnTo>
                    <a:lnTo>
                      <a:pt x="1088132" y="947624"/>
                    </a:lnTo>
                    <a:lnTo>
                      <a:pt x="1093573" y="967812"/>
                    </a:lnTo>
                    <a:lnTo>
                      <a:pt x="1098787" y="988453"/>
                    </a:lnTo>
                    <a:lnTo>
                      <a:pt x="1109215" y="1030870"/>
                    </a:lnTo>
                    <a:lnTo>
                      <a:pt x="1112615" y="1046522"/>
                    </a:lnTo>
                    <a:lnTo>
                      <a:pt x="1115789" y="1061946"/>
                    </a:lnTo>
                    <a:lnTo>
                      <a:pt x="1118056" y="1076917"/>
                    </a:lnTo>
                    <a:lnTo>
                      <a:pt x="1119870" y="1091888"/>
                    </a:lnTo>
                    <a:lnTo>
                      <a:pt x="1121456" y="1106405"/>
                    </a:lnTo>
                    <a:lnTo>
                      <a:pt x="1122136" y="1120922"/>
                    </a:lnTo>
                    <a:lnTo>
                      <a:pt x="1122363" y="1134985"/>
                    </a:lnTo>
                    <a:lnTo>
                      <a:pt x="1122136" y="1148822"/>
                    </a:lnTo>
                    <a:lnTo>
                      <a:pt x="1121456" y="1162659"/>
                    </a:lnTo>
                    <a:lnTo>
                      <a:pt x="1120096" y="1176042"/>
                    </a:lnTo>
                    <a:lnTo>
                      <a:pt x="1118509" y="1188971"/>
                    </a:lnTo>
                    <a:lnTo>
                      <a:pt x="1116469" y="1201900"/>
                    </a:lnTo>
                    <a:lnTo>
                      <a:pt x="1113749" y="1214603"/>
                    </a:lnTo>
                    <a:lnTo>
                      <a:pt x="1110575" y="1227078"/>
                    </a:lnTo>
                    <a:lnTo>
                      <a:pt x="1107175" y="1239100"/>
                    </a:lnTo>
                    <a:lnTo>
                      <a:pt x="1103321" y="1250896"/>
                    </a:lnTo>
                    <a:lnTo>
                      <a:pt x="1098787" y="1262464"/>
                    </a:lnTo>
                    <a:lnTo>
                      <a:pt x="1094026" y="1274032"/>
                    </a:lnTo>
                    <a:lnTo>
                      <a:pt x="1088812" y="1284920"/>
                    </a:lnTo>
                    <a:lnTo>
                      <a:pt x="1083145" y="1296035"/>
                    </a:lnTo>
                    <a:lnTo>
                      <a:pt x="1077251" y="1306469"/>
                    </a:lnTo>
                    <a:lnTo>
                      <a:pt x="1070904" y="1317130"/>
                    </a:lnTo>
                    <a:lnTo>
                      <a:pt x="1064103" y="1327110"/>
                    </a:lnTo>
                    <a:lnTo>
                      <a:pt x="1056849" y="1336864"/>
                    </a:lnTo>
                    <a:lnTo>
                      <a:pt x="1049368" y="1346845"/>
                    </a:lnTo>
                    <a:lnTo>
                      <a:pt x="1041660" y="1356145"/>
                    </a:lnTo>
                    <a:lnTo>
                      <a:pt x="1033499" y="1365218"/>
                    </a:lnTo>
                    <a:lnTo>
                      <a:pt x="1024658" y="1374064"/>
                    </a:lnTo>
                    <a:lnTo>
                      <a:pt x="1015817" y="1382911"/>
                    </a:lnTo>
                    <a:lnTo>
                      <a:pt x="1006749" y="1391303"/>
                    </a:lnTo>
                    <a:lnTo>
                      <a:pt x="997228" y="1399469"/>
                    </a:lnTo>
                    <a:lnTo>
                      <a:pt x="987253" y="1407408"/>
                    </a:lnTo>
                    <a:lnTo>
                      <a:pt x="977279" y="1415121"/>
                    </a:lnTo>
                    <a:lnTo>
                      <a:pt x="967078" y="1422606"/>
                    </a:lnTo>
                    <a:lnTo>
                      <a:pt x="956196" y="1429638"/>
                    </a:lnTo>
                    <a:lnTo>
                      <a:pt x="945315" y="1436669"/>
                    </a:lnTo>
                    <a:lnTo>
                      <a:pt x="934207" y="1443474"/>
                    </a:lnTo>
                    <a:lnTo>
                      <a:pt x="922872" y="1449826"/>
                    </a:lnTo>
                    <a:lnTo>
                      <a:pt x="911084" y="1455950"/>
                    </a:lnTo>
                    <a:lnTo>
                      <a:pt x="899296" y="1461848"/>
                    </a:lnTo>
                    <a:lnTo>
                      <a:pt x="887055" y="1467745"/>
                    </a:lnTo>
                    <a:lnTo>
                      <a:pt x="874586" y="1473189"/>
                    </a:lnTo>
                    <a:lnTo>
                      <a:pt x="862118" y="1478179"/>
                    </a:lnTo>
                    <a:lnTo>
                      <a:pt x="849197" y="1483396"/>
                    </a:lnTo>
                    <a:lnTo>
                      <a:pt x="836275" y="1488160"/>
                    </a:lnTo>
                    <a:lnTo>
                      <a:pt x="823127" y="1492470"/>
                    </a:lnTo>
                    <a:lnTo>
                      <a:pt x="809752" y="1496779"/>
                    </a:lnTo>
                    <a:lnTo>
                      <a:pt x="796377" y="1500862"/>
                    </a:lnTo>
                    <a:lnTo>
                      <a:pt x="782549" y="1504492"/>
                    </a:lnTo>
                    <a:lnTo>
                      <a:pt x="768720" y="1508348"/>
                    </a:lnTo>
                    <a:lnTo>
                      <a:pt x="754892" y="1511523"/>
                    </a:lnTo>
                    <a:lnTo>
                      <a:pt x="740610" y="1514472"/>
                    </a:lnTo>
                    <a:lnTo>
                      <a:pt x="726555" y="1517194"/>
                    </a:lnTo>
                    <a:lnTo>
                      <a:pt x="712047" y="1519689"/>
                    </a:lnTo>
                    <a:lnTo>
                      <a:pt x="697538" y="1521958"/>
                    </a:lnTo>
                    <a:lnTo>
                      <a:pt x="683030" y="1524226"/>
                    </a:lnTo>
                    <a:lnTo>
                      <a:pt x="668521" y="1526040"/>
                    </a:lnTo>
                    <a:lnTo>
                      <a:pt x="653786" y="1527401"/>
                    </a:lnTo>
                    <a:lnTo>
                      <a:pt x="638824" y="1528762"/>
                    </a:lnTo>
                    <a:lnTo>
                      <a:pt x="624089" y="1529897"/>
                    </a:lnTo>
                    <a:lnTo>
                      <a:pt x="609128" y="1530804"/>
                    </a:lnTo>
                    <a:lnTo>
                      <a:pt x="594166" y="1531484"/>
                    </a:lnTo>
                    <a:lnTo>
                      <a:pt x="579204" y="1531938"/>
                    </a:lnTo>
                    <a:lnTo>
                      <a:pt x="564015" y="1531938"/>
                    </a:lnTo>
                    <a:lnTo>
                      <a:pt x="549054" y="1531938"/>
                    </a:lnTo>
                    <a:lnTo>
                      <a:pt x="533865" y="1531484"/>
                    </a:lnTo>
                    <a:lnTo>
                      <a:pt x="518903" y="1530804"/>
                    </a:lnTo>
                    <a:lnTo>
                      <a:pt x="503941" y="1529670"/>
                    </a:lnTo>
                    <a:lnTo>
                      <a:pt x="488980" y="1528309"/>
                    </a:lnTo>
                    <a:lnTo>
                      <a:pt x="474018" y="1526948"/>
                    </a:lnTo>
                    <a:lnTo>
                      <a:pt x="459056" y="1525133"/>
                    </a:lnTo>
                    <a:lnTo>
                      <a:pt x="444321" y="1523319"/>
                    </a:lnTo>
                    <a:lnTo>
                      <a:pt x="429359" y="1520823"/>
                    </a:lnTo>
                    <a:lnTo>
                      <a:pt x="414851" y="1518328"/>
                    </a:lnTo>
                    <a:lnTo>
                      <a:pt x="400115" y="1515606"/>
                    </a:lnTo>
                    <a:lnTo>
                      <a:pt x="385607" y="1512204"/>
                    </a:lnTo>
                    <a:lnTo>
                      <a:pt x="371325" y="1509028"/>
                    </a:lnTo>
                    <a:lnTo>
                      <a:pt x="357044" y="1505172"/>
                    </a:lnTo>
                    <a:lnTo>
                      <a:pt x="342989" y="1501543"/>
                    </a:lnTo>
                    <a:lnTo>
                      <a:pt x="329160" y="1497233"/>
                    </a:lnTo>
                    <a:lnTo>
                      <a:pt x="315332" y="1492696"/>
                    </a:lnTo>
                    <a:lnTo>
                      <a:pt x="301730" y="1488160"/>
                    </a:lnTo>
                    <a:lnTo>
                      <a:pt x="288129" y="1483170"/>
                    </a:lnTo>
                    <a:lnTo>
                      <a:pt x="274754" y="1477952"/>
                    </a:lnTo>
                    <a:lnTo>
                      <a:pt x="261832" y="1472735"/>
                    </a:lnTo>
                    <a:lnTo>
                      <a:pt x="248910" y="1466838"/>
                    </a:lnTo>
                    <a:lnTo>
                      <a:pt x="235988" y="1460940"/>
                    </a:lnTo>
                    <a:lnTo>
                      <a:pt x="223520" y="1454816"/>
                    </a:lnTo>
                    <a:lnTo>
                      <a:pt x="211505" y="1448238"/>
                    </a:lnTo>
                    <a:lnTo>
                      <a:pt x="199264" y="1441660"/>
                    </a:lnTo>
                    <a:lnTo>
                      <a:pt x="187703" y="1434855"/>
                    </a:lnTo>
                    <a:lnTo>
                      <a:pt x="176141" y="1427596"/>
                    </a:lnTo>
                    <a:lnTo>
                      <a:pt x="164806" y="1420111"/>
                    </a:lnTo>
                    <a:lnTo>
                      <a:pt x="153925" y="1412399"/>
                    </a:lnTo>
                    <a:lnTo>
                      <a:pt x="143497" y="1404233"/>
                    </a:lnTo>
                    <a:lnTo>
                      <a:pt x="132843" y="1396067"/>
                    </a:lnTo>
                    <a:lnTo>
                      <a:pt x="122868" y="1387674"/>
                    </a:lnTo>
                    <a:lnTo>
                      <a:pt x="113120" y="1379055"/>
                    </a:lnTo>
                    <a:lnTo>
                      <a:pt x="103826" y="1370208"/>
                    </a:lnTo>
                    <a:lnTo>
                      <a:pt x="94758" y="1361135"/>
                    </a:lnTo>
                    <a:lnTo>
                      <a:pt x="86144" y="1351608"/>
                    </a:lnTo>
                    <a:lnTo>
                      <a:pt x="77756" y="1342081"/>
                    </a:lnTo>
                    <a:lnTo>
                      <a:pt x="69822" y="1332328"/>
                    </a:lnTo>
                    <a:lnTo>
                      <a:pt x="62341" y="1322120"/>
                    </a:lnTo>
                    <a:lnTo>
                      <a:pt x="55086" y="1311913"/>
                    </a:lnTo>
                    <a:lnTo>
                      <a:pt x="48286" y="1301479"/>
                    </a:lnTo>
                    <a:lnTo>
                      <a:pt x="41711" y="1290591"/>
                    </a:lnTo>
                    <a:lnTo>
                      <a:pt x="35817" y="1279703"/>
                    </a:lnTo>
                    <a:lnTo>
                      <a:pt x="30150" y="1268361"/>
                    </a:lnTo>
                    <a:lnTo>
                      <a:pt x="25163" y="1257020"/>
                    </a:lnTo>
                    <a:lnTo>
                      <a:pt x="20402" y="1245225"/>
                    </a:lnTo>
                    <a:lnTo>
                      <a:pt x="16095" y="1233203"/>
                    </a:lnTo>
                    <a:lnTo>
                      <a:pt x="12468" y="1221181"/>
                    </a:lnTo>
                    <a:lnTo>
                      <a:pt x="9068" y="1208932"/>
                    </a:lnTo>
                    <a:lnTo>
                      <a:pt x="6347" y="1196229"/>
                    </a:lnTo>
                    <a:lnTo>
                      <a:pt x="4080" y="1183527"/>
                    </a:lnTo>
                    <a:lnTo>
                      <a:pt x="2493" y="1170371"/>
                    </a:lnTo>
                    <a:lnTo>
                      <a:pt x="907" y="1157215"/>
                    </a:lnTo>
                    <a:lnTo>
                      <a:pt x="226" y="1143605"/>
                    </a:lnTo>
                    <a:lnTo>
                      <a:pt x="0" y="1129995"/>
                    </a:lnTo>
                    <a:lnTo>
                      <a:pt x="453" y="1116158"/>
                    </a:lnTo>
                    <a:lnTo>
                      <a:pt x="1133" y="1102095"/>
                    </a:lnTo>
                    <a:lnTo>
                      <a:pt x="2947" y="1087805"/>
                    </a:lnTo>
                    <a:lnTo>
                      <a:pt x="4760" y="1073288"/>
                    </a:lnTo>
                    <a:lnTo>
                      <a:pt x="7481" y="1058544"/>
                    </a:lnTo>
                    <a:lnTo>
                      <a:pt x="10654" y="1043573"/>
                    </a:lnTo>
                    <a:lnTo>
                      <a:pt x="14508" y="1028375"/>
                    </a:lnTo>
                    <a:lnTo>
                      <a:pt x="19042" y="1012951"/>
                    </a:lnTo>
                    <a:lnTo>
                      <a:pt x="29697" y="978473"/>
                    </a:lnTo>
                    <a:lnTo>
                      <a:pt x="40578" y="944448"/>
                    </a:lnTo>
                    <a:lnTo>
                      <a:pt x="51233" y="911104"/>
                    </a:lnTo>
                    <a:lnTo>
                      <a:pt x="62114" y="878667"/>
                    </a:lnTo>
                    <a:lnTo>
                      <a:pt x="73222" y="846684"/>
                    </a:lnTo>
                    <a:lnTo>
                      <a:pt x="84557" y="815608"/>
                    </a:lnTo>
                    <a:lnTo>
                      <a:pt x="95891" y="785213"/>
                    </a:lnTo>
                    <a:lnTo>
                      <a:pt x="101785" y="770469"/>
                    </a:lnTo>
                    <a:lnTo>
                      <a:pt x="107679" y="755725"/>
                    </a:lnTo>
                    <a:lnTo>
                      <a:pt x="113574" y="741435"/>
                    </a:lnTo>
                    <a:lnTo>
                      <a:pt x="119468" y="727145"/>
                    </a:lnTo>
                    <a:lnTo>
                      <a:pt x="125588" y="713081"/>
                    </a:lnTo>
                    <a:lnTo>
                      <a:pt x="131936" y="699245"/>
                    </a:lnTo>
                    <a:lnTo>
                      <a:pt x="138283" y="685635"/>
                    </a:lnTo>
                    <a:lnTo>
                      <a:pt x="144631" y="672479"/>
                    </a:lnTo>
                    <a:lnTo>
                      <a:pt x="151205" y="659322"/>
                    </a:lnTo>
                    <a:lnTo>
                      <a:pt x="157552" y="646393"/>
                    </a:lnTo>
                    <a:lnTo>
                      <a:pt x="164353" y="633691"/>
                    </a:lnTo>
                    <a:lnTo>
                      <a:pt x="171381" y="621669"/>
                    </a:lnTo>
                    <a:lnTo>
                      <a:pt x="178181" y="609420"/>
                    </a:lnTo>
                    <a:lnTo>
                      <a:pt x="185436" y="597625"/>
                    </a:lnTo>
                    <a:lnTo>
                      <a:pt x="192463" y="585830"/>
                    </a:lnTo>
                    <a:lnTo>
                      <a:pt x="199944" y="574488"/>
                    </a:lnTo>
                    <a:lnTo>
                      <a:pt x="207425" y="563600"/>
                    </a:lnTo>
                    <a:lnTo>
                      <a:pt x="215133" y="552712"/>
                    </a:lnTo>
                    <a:lnTo>
                      <a:pt x="222840" y="542051"/>
                    </a:lnTo>
                    <a:lnTo>
                      <a:pt x="230774" y="531844"/>
                    </a:lnTo>
                    <a:lnTo>
                      <a:pt x="238935" y="521863"/>
                    </a:lnTo>
                    <a:lnTo>
                      <a:pt x="247324" y="512110"/>
                    </a:lnTo>
                    <a:lnTo>
                      <a:pt x="255711" y="502810"/>
                    </a:lnTo>
                    <a:lnTo>
                      <a:pt x="264326" y="493736"/>
                    </a:lnTo>
                    <a:lnTo>
                      <a:pt x="272940" y="484663"/>
                    </a:lnTo>
                    <a:lnTo>
                      <a:pt x="282008" y="476271"/>
                    </a:lnTo>
                    <a:lnTo>
                      <a:pt x="291076" y="468105"/>
                    </a:lnTo>
                    <a:lnTo>
                      <a:pt x="300597" y="460166"/>
                    </a:lnTo>
                    <a:lnTo>
                      <a:pt x="310118" y="452453"/>
                    </a:lnTo>
                    <a:lnTo>
                      <a:pt x="319639" y="445195"/>
                    </a:lnTo>
                    <a:lnTo>
                      <a:pt x="329840" y="438163"/>
                    </a:lnTo>
                    <a:lnTo>
                      <a:pt x="339815" y="431585"/>
                    </a:lnTo>
                    <a:lnTo>
                      <a:pt x="350243" y="425234"/>
                    </a:lnTo>
                    <a:lnTo>
                      <a:pt x="360897" y="419336"/>
                    </a:lnTo>
                    <a:lnTo>
                      <a:pt x="371552" y="413665"/>
                    </a:lnTo>
                    <a:lnTo>
                      <a:pt x="382660" y="408222"/>
                    </a:lnTo>
                    <a:lnTo>
                      <a:pt x="393995" y="403231"/>
                    </a:lnTo>
                    <a:lnTo>
                      <a:pt x="405556" y="398695"/>
                    </a:lnTo>
                    <a:lnTo>
                      <a:pt x="417344" y="394385"/>
                    </a:lnTo>
                    <a:lnTo>
                      <a:pt x="429359" y="390529"/>
                    </a:lnTo>
                    <a:lnTo>
                      <a:pt x="441601" y="386899"/>
                    </a:lnTo>
                    <a:lnTo>
                      <a:pt x="454069" y="383724"/>
                    </a:lnTo>
                    <a:lnTo>
                      <a:pt x="466764" y="380775"/>
                    </a:lnTo>
                    <a:lnTo>
                      <a:pt x="479912" y="378280"/>
                    </a:lnTo>
                    <a:lnTo>
                      <a:pt x="493287" y="376238"/>
                    </a:lnTo>
                    <a:lnTo>
                      <a:pt x="506888" y="374424"/>
                    </a:lnTo>
                    <a:lnTo>
                      <a:pt x="520717" y="373063"/>
                    </a:lnTo>
                    <a:lnTo>
                      <a:pt x="534772" y="372156"/>
                    </a:lnTo>
                    <a:lnTo>
                      <a:pt x="549280" y="371475"/>
                    </a:lnTo>
                    <a:close/>
                    <a:moveTo>
                      <a:pt x="455387" y="0"/>
                    </a:moveTo>
                    <a:lnTo>
                      <a:pt x="463542" y="227"/>
                    </a:lnTo>
                    <a:lnTo>
                      <a:pt x="471471" y="682"/>
                    </a:lnTo>
                    <a:lnTo>
                      <a:pt x="479174" y="1591"/>
                    </a:lnTo>
                    <a:lnTo>
                      <a:pt x="486423" y="2500"/>
                    </a:lnTo>
                    <a:lnTo>
                      <a:pt x="493446" y="3863"/>
                    </a:lnTo>
                    <a:lnTo>
                      <a:pt x="500242" y="5681"/>
                    </a:lnTo>
                    <a:lnTo>
                      <a:pt x="506812" y="7499"/>
                    </a:lnTo>
                    <a:lnTo>
                      <a:pt x="512702" y="9317"/>
                    </a:lnTo>
                    <a:lnTo>
                      <a:pt x="518592" y="11362"/>
                    </a:lnTo>
                    <a:lnTo>
                      <a:pt x="524256" y="13861"/>
                    </a:lnTo>
                    <a:lnTo>
                      <a:pt x="529466" y="16361"/>
                    </a:lnTo>
                    <a:lnTo>
                      <a:pt x="534450" y="18861"/>
                    </a:lnTo>
                    <a:lnTo>
                      <a:pt x="539207" y="21587"/>
                    </a:lnTo>
                    <a:lnTo>
                      <a:pt x="543738" y="24314"/>
                    </a:lnTo>
                    <a:lnTo>
                      <a:pt x="547816" y="27268"/>
                    </a:lnTo>
                    <a:lnTo>
                      <a:pt x="551894" y="29995"/>
                    </a:lnTo>
                    <a:lnTo>
                      <a:pt x="555292" y="32722"/>
                    </a:lnTo>
                    <a:lnTo>
                      <a:pt x="558916" y="35676"/>
                    </a:lnTo>
                    <a:lnTo>
                      <a:pt x="564807" y="40903"/>
                    </a:lnTo>
                    <a:lnTo>
                      <a:pt x="569790" y="45902"/>
                    </a:lnTo>
                    <a:lnTo>
                      <a:pt x="574095" y="50674"/>
                    </a:lnTo>
                    <a:lnTo>
                      <a:pt x="577040" y="54310"/>
                    </a:lnTo>
                    <a:lnTo>
                      <a:pt x="579079" y="57491"/>
                    </a:lnTo>
                    <a:lnTo>
                      <a:pt x="581118" y="59990"/>
                    </a:lnTo>
                    <a:lnTo>
                      <a:pt x="590406" y="51810"/>
                    </a:lnTo>
                    <a:lnTo>
                      <a:pt x="599467" y="44311"/>
                    </a:lnTo>
                    <a:lnTo>
                      <a:pt x="608076" y="37494"/>
                    </a:lnTo>
                    <a:lnTo>
                      <a:pt x="616685" y="31359"/>
                    </a:lnTo>
                    <a:lnTo>
                      <a:pt x="625293" y="25905"/>
                    </a:lnTo>
                    <a:lnTo>
                      <a:pt x="633449" y="21360"/>
                    </a:lnTo>
                    <a:lnTo>
                      <a:pt x="641151" y="17043"/>
                    </a:lnTo>
                    <a:lnTo>
                      <a:pt x="648854" y="13407"/>
                    </a:lnTo>
                    <a:lnTo>
                      <a:pt x="656103" y="10226"/>
                    </a:lnTo>
                    <a:lnTo>
                      <a:pt x="663126" y="7499"/>
                    </a:lnTo>
                    <a:lnTo>
                      <a:pt x="669922" y="5454"/>
                    </a:lnTo>
                    <a:lnTo>
                      <a:pt x="676492" y="3409"/>
                    </a:lnTo>
                    <a:lnTo>
                      <a:pt x="682608" y="2272"/>
                    </a:lnTo>
                    <a:lnTo>
                      <a:pt x="688498" y="1136"/>
                    </a:lnTo>
                    <a:lnTo>
                      <a:pt x="694162" y="454"/>
                    </a:lnTo>
                    <a:lnTo>
                      <a:pt x="699599" y="227"/>
                    </a:lnTo>
                    <a:lnTo>
                      <a:pt x="704583" y="0"/>
                    </a:lnTo>
                    <a:lnTo>
                      <a:pt x="709340" y="227"/>
                    </a:lnTo>
                    <a:lnTo>
                      <a:pt x="713871" y="454"/>
                    </a:lnTo>
                    <a:lnTo>
                      <a:pt x="717949" y="909"/>
                    </a:lnTo>
                    <a:lnTo>
                      <a:pt x="721800" y="1591"/>
                    </a:lnTo>
                    <a:lnTo>
                      <a:pt x="725198" y="2272"/>
                    </a:lnTo>
                    <a:lnTo>
                      <a:pt x="728596" y="3181"/>
                    </a:lnTo>
                    <a:lnTo>
                      <a:pt x="731315" y="3863"/>
                    </a:lnTo>
                    <a:lnTo>
                      <a:pt x="736299" y="5908"/>
                    </a:lnTo>
                    <a:lnTo>
                      <a:pt x="739697" y="7499"/>
                    </a:lnTo>
                    <a:lnTo>
                      <a:pt x="742415" y="8862"/>
                    </a:lnTo>
                    <a:lnTo>
                      <a:pt x="746720" y="13180"/>
                    </a:lnTo>
                    <a:lnTo>
                      <a:pt x="751024" y="17497"/>
                    </a:lnTo>
                    <a:lnTo>
                      <a:pt x="754875" y="22269"/>
                    </a:lnTo>
                    <a:lnTo>
                      <a:pt x="758726" y="27496"/>
                    </a:lnTo>
                    <a:lnTo>
                      <a:pt x="762124" y="32495"/>
                    </a:lnTo>
                    <a:lnTo>
                      <a:pt x="765523" y="37949"/>
                    </a:lnTo>
                    <a:lnTo>
                      <a:pt x="768694" y="43629"/>
                    </a:lnTo>
                    <a:lnTo>
                      <a:pt x="771639" y="49310"/>
                    </a:lnTo>
                    <a:lnTo>
                      <a:pt x="774584" y="54764"/>
                    </a:lnTo>
                    <a:lnTo>
                      <a:pt x="777076" y="60672"/>
                    </a:lnTo>
                    <a:lnTo>
                      <a:pt x="779342" y="66808"/>
                    </a:lnTo>
                    <a:lnTo>
                      <a:pt x="781834" y="72716"/>
                    </a:lnTo>
                    <a:lnTo>
                      <a:pt x="785911" y="84305"/>
                    </a:lnTo>
                    <a:lnTo>
                      <a:pt x="789536" y="95894"/>
                    </a:lnTo>
                    <a:lnTo>
                      <a:pt x="792481" y="106801"/>
                    </a:lnTo>
                    <a:lnTo>
                      <a:pt x="794973" y="117254"/>
                    </a:lnTo>
                    <a:lnTo>
                      <a:pt x="796785" y="126571"/>
                    </a:lnTo>
                    <a:lnTo>
                      <a:pt x="798371" y="134524"/>
                    </a:lnTo>
                    <a:lnTo>
                      <a:pt x="800183" y="146568"/>
                    </a:lnTo>
                    <a:lnTo>
                      <a:pt x="800636" y="150658"/>
                    </a:lnTo>
                    <a:lnTo>
                      <a:pt x="805847" y="149294"/>
                    </a:lnTo>
                    <a:lnTo>
                      <a:pt x="810831" y="147931"/>
                    </a:lnTo>
                    <a:lnTo>
                      <a:pt x="815362" y="146340"/>
                    </a:lnTo>
                    <a:lnTo>
                      <a:pt x="820119" y="144522"/>
                    </a:lnTo>
                    <a:lnTo>
                      <a:pt x="824197" y="142705"/>
                    </a:lnTo>
                    <a:lnTo>
                      <a:pt x="828275" y="140887"/>
                    </a:lnTo>
                    <a:lnTo>
                      <a:pt x="832352" y="139069"/>
                    </a:lnTo>
                    <a:lnTo>
                      <a:pt x="835750" y="136796"/>
                    </a:lnTo>
                    <a:lnTo>
                      <a:pt x="839375" y="134751"/>
                    </a:lnTo>
                    <a:lnTo>
                      <a:pt x="842547" y="132706"/>
                    </a:lnTo>
                    <a:lnTo>
                      <a:pt x="848663" y="128389"/>
                    </a:lnTo>
                    <a:lnTo>
                      <a:pt x="853647" y="124071"/>
                    </a:lnTo>
                    <a:lnTo>
                      <a:pt x="858405" y="119754"/>
                    </a:lnTo>
                    <a:lnTo>
                      <a:pt x="862482" y="115663"/>
                    </a:lnTo>
                    <a:lnTo>
                      <a:pt x="865654" y="111800"/>
                    </a:lnTo>
                    <a:lnTo>
                      <a:pt x="868372" y="108392"/>
                    </a:lnTo>
                    <a:lnTo>
                      <a:pt x="870638" y="105211"/>
                    </a:lnTo>
                    <a:lnTo>
                      <a:pt x="873130" y="100439"/>
                    </a:lnTo>
                    <a:lnTo>
                      <a:pt x="874036" y="98848"/>
                    </a:lnTo>
                    <a:lnTo>
                      <a:pt x="875395" y="106347"/>
                    </a:lnTo>
                    <a:lnTo>
                      <a:pt x="876755" y="113846"/>
                    </a:lnTo>
                    <a:lnTo>
                      <a:pt x="877434" y="121117"/>
                    </a:lnTo>
                    <a:lnTo>
                      <a:pt x="877887" y="128389"/>
                    </a:lnTo>
                    <a:lnTo>
                      <a:pt x="877887" y="135433"/>
                    </a:lnTo>
                    <a:lnTo>
                      <a:pt x="877434" y="142250"/>
                    </a:lnTo>
                    <a:lnTo>
                      <a:pt x="876755" y="149067"/>
                    </a:lnTo>
                    <a:lnTo>
                      <a:pt x="875622" y="155884"/>
                    </a:lnTo>
                    <a:lnTo>
                      <a:pt x="874263" y="162474"/>
                    </a:lnTo>
                    <a:lnTo>
                      <a:pt x="872903" y="168837"/>
                    </a:lnTo>
                    <a:lnTo>
                      <a:pt x="870864" y="175199"/>
                    </a:lnTo>
                    <a:lnTo>
                      <a:pt x="868599" y="181335"/>
                    </a:lnTo>
                    <a:lnTo>
                      <a:pt x="866334" y="187243"/>
                    </a:lnTo>
                    <a:lnTo>
                      <a:pt x="863615" y="193378"/>
                    </a:lnTo>
                    <a:lnTo>
                      <a:pt x="860670" y="199287"/>
                    </a:lnTo>
                    <a:lnTo>
                      <a:pt x="857725" y="204967"/>
                    </a:lnTo>
                    <a:lnTo>
                      <a:pt x="854327" y="210421"/>
                    </a:lnTo>
                    <a:lnTo>
                      <a:pt x="850702" y="215875"/>
                    </a:lnTo>
                    <a:lnTo>
                      <a:pt x="847078" y="221328"/>
                    </a:lnTo>
                    <a:lnTo>
                      <a:pt x="843000" y="226328"/>
                    </a:lnTo>
                    <a:lnTo>
                      <a:pt x="838922" y="231554"/>
                    </a:lnTo>
                    <a:lnTo>
                      <a:pt x="834844" y="236553"/>
                    </a:lnTo>
                    <a:lnTo>
                      <a:pt x="830313" y="241325"/>
                    </a:lnTo>
                    <a:lnTo>
                      <a:pt x="826009" y="246097"/>
                    </a:lnTo>
                    <a:lnTo>
                      <a:pt x="821252" y="250869"/>
                    </a:lnTo>
                    <a:lnTo>
                      <a:pt x="816494" y="255187"/>
                    </a:lnTo>
                    <a:lnTo>
                      <a:pt x="811737" y="259731"/>
                    </a:lnTo>
                    <a:lnTo>
                      <a:pt x="806753" y="264049"/>
                    </a:lnTo>
                    <a:lnTo>
                      <a:pt x="796785" y="272229"/>
                    </a:lnTo>
                    <a:lnTo>
                      <a:pt x="786364" y="279955"/>
                    </a:lnTo>
                    <a:lnTo>
                      <a:pt x="776170" y="287227"/>
                    </a:lnTo>
                    <a:lnTo>
                      <a:pt x="765749" y="294044"/>
                    </a:lnTo>
                    <a:lnTo>
                      <a:pt x="755328" y="300180"/>
                    </a:lnTo>
                    <a:lnTo>
                      <a:pt x="745360" y="305860"/>
                    </a:lnTo>
                    <a:lnTo>
                      <a:pt x="735619" y="311314"/>
                    </a:lnTo>
                    <a:lnTo>
                      <a:pt x="725878" y="316313"/>
                    </a:lnTo>
                    <a:lnTo>
                      <a:pt x="717043" y="320631"/>
                    </a:lnTo>
                    <a:lnTo>
                      <a:pt x="708661" y="324721"/>
                    </a:lnTo>
                    <a:lnTo>
                      <a:pt x="700732" y="327902"/>
                    </a:lnTo>
                    <a:lnTo>
                      <a:pt x="693709" y="331084"/>
                    </a:lnTo>
                    <a:lnTo>
                      <a:pt x="681929" y="335628"/>
                    </a:lnTo>
                    <a:lnTo>
                      <a:pt x="674453" y="338583"/>
                    </a:lnTo>
                    <a:lnTo>
                      <a:pt x="671961" y="339492"/>
                    </a:lnTo>
                    <a:lnTo>
                      <a:pt x="658142" y="336083"/>
                    </a:lnTo>
                    <a:lnTo>
                      <a:pt x="644776" y="333583"/>
                    </a:lnTo>
                    <a:lnTo>
                      <a:pt x="632089" y="331311"/>
                    </a:lnTo>
                    <a:lnTo>
                      <a:pt x="619630" y="329266"/>
                    </a:lnTo>
                    <a:lnTo>
                      <a:pt x="607623" y="327675"/>
                    </a:lnTo>
                    <a:lnTo>
                      <a:pt x="596069" y="326539"/>
                    </a:lnTo>
                    <a:lnTo>
                      <a:pt x="584969" y="325630"/>
                    </a:lnTo>
                    <a:lnTo>
                      <a:pt x="574548" y="324948"/>
                    </a:lnTo>
                    <a:lnTo>
                      <a:pt x="564127" y="324494"/>
                    </a:lnTo>
                    <a:lnTo>
                      <a:pt x="554612" y="324494"/>
                    </a:lnTo>
                    <a:lnTo>
                      <a:pt x="545324" y="324494"/>
                    </a:lnTo>
                    <a:lnTo>
                      <a:pt x="536715" y="324948"/>
                    </a:lnTo>
                    <a:lnTo>
                      <a:pt x="528333" y="325403"/>
                    </a:lnTo>
                    <a:lnTo>
                      <a:pt x="520178" y="326085"/>
                    </a:lnTo>
                    <a:lnTo>
                      <a:pt x="512702" y="326766"/>
                    </a:lnTo>
                    <a:lnTo>
                      <a:pt x="505679" y="327675"/>
                    </a:lnTo>
                    <a:lnTo>
                      <a:pt x="499109" y="328811"/>
                    </a:lnTo>
                    <a:lnTo>
                      <a:pt x="492993" y="329948"/>
                    </a:lnTo>
                    <a:lnTo>
                      <a:pt x="487329" y="331311"/>
                    </a:lnTo>
                    <a:lnTo>
                      <a:pt x="481892" y="332447"/>
                    </a:lnTo>
                    <a:lnTo>
                      <a:pt x="472604" y="334947"/>
                    </a:lnTo>
                    <a:lnTo>
                      <a:pt x="465128" y="337219"/>
                    </a:lnTo>
                    <a:lnTo>
                      <a:pt x="459012" y="339719"/>
                    </a:lnTo>
                    <a:lnTo>
                      <a:pt x="454934" y="341309"/>
                    </a:lnTo>
                    <a:lnTo>
                      <a:pt x="451536" y="342900"/>
                    </a:lnTo>
                    <a:lnTo>
                      <a:pt x="445646" y="337219"/>
                    </a:lnTo>
                    <a:lnTo>
                      <a:pt x="439529" y="331311"/>
                    </a:lnTo>
                    <a:lnTo>
                      <a:pt x="425710" y="318813"/>
                    </a:lnTo>
                    <a:lnTo>
                      <a:pt x="410532" y="305860"/>
                    </a:lnTo>
                    <a:lnTo>
                      <a:pt x="394221" y="292454"/>
                    </a:lnTo>
                    <a:lnTo>
                      <a:pt x="377456" y="279274"/>
                    </a:lnTo>
                    <a:lnTo>
                      <a:pt x="360239" y="266094"/>
                    </a:lnTo>
                    <a:lnTo>
                      <a:pt x="343249" y="252914"/>
                    </a:lnTo>
                    <a:lnTo>
                      <a:pt x="326258" y="240416"/>
                    </a:lnTo>
                    <a:lnTo>
                      <a:pt x="295222" y="217693"/>
                    </a:lnTo>
                    <a:lnTo>
                      <a:pt x="269849" y="199514"/>
                    </a:lnTo>
                    <a:lnTo>
                      <a:pt x="252405" y="187243"/>
                    </a:lnTo>
                    <a:lnTo>
                      <a:pt x="246062" y="183153"/>
                    </a:lnTo>
                    <a:lnTo>
                      <a:pt x="251726" y="176563"/>
                    </a:lnTo>
                    <a:lnTo>
                      <a:pt x="257616" y="170655"/>
                    </a:lnTo>
                    <a:lnTo>
                      <a:pt x="263506" y="165428"/>
                    </a:lnTo>
                    <a:lnTo>
                      <a:pt x="269623" y="160656"/>
                    </a:lnTo>
                    <a:lnTo>
                      <a:pt x="275286" y="156339"/>
                    </a:lnTo>
                    <a:lnTo>
                      <a:pt x="281629" y="152476"/>
                    </a:lnTo>
                    <a:lnTo>
                      <a:pt x="287746" y="149294"/>
                    </a:lnTo>
                    <a:lnTo>
                      <a:pt x="293863" y="146568"/>
                    </a:lnTo>
                    <a:lnTo>
                      <a:pt x="299979" y="144068"/>
                    </a:lnTo>
                    <a:lnTo>
                      <a:pt x="306096" y="142023"/>
                    </a:lnTo>
                    <a:lnTo>
                      <a:pt x="311986" y="140432"/>
                    </a:lnTo>
                    <a:lnTo>
                      <a:pt x="317876" y="139069"/>
                    </a:lnTo>
                    <a:lnTo>
                      <a:pt x="323766" y="138160"/>
                    </a:lnTo>
                    <a:lnTo>
                      <a:pt x="329656" y="137024"/>
                    </a:lnTo>
                    <a:lnTo>
                      <a:pt x="335093" y="136569"/>
                    </a:lnTo>
                    <a:lnTo>
                      <a:pt x="340530" y="136342"/>
                    </a:lnTo>
                    <a:lnTo>
                      <a:pt x="345967" y="136342"/>
                    </a:lnTo>
                    <a:lnTo>
                      <a:pt x="350951" y="136569"/>
                    </a:lnTo>
                    <a:lnTo>
                      <a:pt x="355708" y="136796"/>
                    </a:lnTo>
                    <a:lnTo>
                      <a:pt x="360466" y="137251"/>
                    </a:lnTo>
                    <a:lnTo>
                      <a:pt x="368848" y="138614"/>
                    </a:lnTo>
                    <a:lnTo>
                      <a:pt x="376097" y="139978"/>
                    </a:lnTo>
                    <a:lnTo>
                      <a:pt x="382214" y="141341"/>
                    </a:lnTo>
                    <a:lnTo>
                      <a:pt x="386518" y="142705"/>
                    </a:lnTo>
                    <a:lnTo>
                      <a:pt x="390369" y="143841"/>
                    </a:lnTo>
                    <a:lnTo>
                      <a:pt x="389916" y="135888"/>
                    </a:lnTo>
                    <a:lnTo>
                      <a:pt x="389916" y="127934"/>
                    </a:lnTo>
                    <a:lnTo>
                      <a:pt x="390369" y="120208"/>
                    </a:lnTo>
                    <a:lnTo>
                      <a:pt x="391049" y="112482"/>
                    </a:lnTo>
                    <a:lnTo>
                      <a:pt x="392182" y="105211"/>
                    </a:lnTo>
                    <a:lnTo>
                      <a:pt x="393767" y="98166"/>
                    </a:lnTo>
                    <a:lnTo>
                      <a:pt x="395580" y="91122"/>
                    </a:lnTo>
                    <a:lnTo>
                      <a:pt x="397619" y="84305"/>
                    </a:lnTo>
                    <a:lnTo>
                      <a:pt x="399884" y="77942"/>
                    </a:lnTo>
                    <a:lnTo>
                      <a:pt x="402376" y="71807"/>
                    </a:lnTo>
                    <a:lnTo>
                      <a:pt x="405095" y="65671"/>
                    </a:lnTo>
                    <a:lnTo>
                      <a:pt x="407813" y="59763"/>
                    </a:lnTo>
                    <a:lnTo>
                      <a:pt x="410985" y="54310"/>
                    </a:lnTo>
                    <a:lnTo>
                      <a:pt x="413930" y="49083"/>
                    </a:lnTo>
                    <a:lnTo>
                      <a:pt x="417101" y="43857"/>
                    </a:lnTo>
                    <a:lnTo>
                      <a:pt x="420273" y="39085"/>
                    </a:lnTo>
                    <a:lnTo>
                      <a:pt x="423444" y="34540"/>
                    </a:lnTo>
                    <a:lnTo>
                      <a:pt x="426616" y="30222"/>
                    </a:lnTo>
                    <a:lnTo>
                      <a:pt x="432959" y="22496"/>
                    </a:lnTo>
                    <a:lnTo>
                      <a:pt x="438849" y="15679"/>
                    </a:lnTo>
                    <a:lnTo>
                      <a:pt x="444060" y="10226"/>
                    </a:lnTo>
                    <a:lnTo>
                      <a:pt x="448817" y="5908"/>
                    </a:lnTo>
                    <a:lnTo>
                      <a:pt x="452215" y="2500"/>
                    </a:lnTo>
                    <a:lnTo>
                      <a:pt x="455387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89269" y="4570667"/>
            <a:ext cx="4041066" cy="1044575"/>
            <a:chOff x="1889269" y="4570667"/>
            <a:chExt cx="4041066" cy="1044575"/>
          </a:xfrm>
        </p:grpSpPr>
        <p:sp>
          <p:nvSpPr>
            <p:cNvPr id="13" name="文本框 12"/>
            <p:cNvSpPr txBox="1"/>
            <p:nvPr/>
          </p:nvSpPr>
          <p:spPr>
            <a:xfrm>
              <a:off x="2981420" y="483134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总体技术方案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 bwMode="auto">
            <a:xfrm>
              <a:off x="1889269" y="4570667"/>
              <a:ext cx="1044575" cy="1044575"/>
              <a:chOff x="5681572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7" name="椭圆 36"/>
              <p:cNvSpPr/>
              <p:nvPr/>
            </p:nvSpPr>
            <p:spPr>
              <a:xfrm>
                <a:off x="5681572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8" name="KSO_Shape"/>
              <p:cNvSpPr>
                <a:spLocks noChangeAspect="1"/>
              </p:cNvSpPr>
              <p:nvPr/>
            </p:nvSpPr>
            <p:spPr bwMode="auto">
              <a:xfrm>
                <a:off x="5886344" y="2331847"/>
                <a:ext cx="611144" cy="520663"/>
              </a:xfrm>
              <a:custGeom>
                <a:avLst/>
                <a:gdLst>
                  <a:gd name="T0" fmla="*/ 751859 w 3897313"/>
                  <a:gd name="T1" fmla="*/ 3070865 h 3311525"/>
                  <a:gd name="T2" fmla="*/ 255585 w 3897313"/>
                  <a:gd name="T3" fmla="*/ 3040088 h 3311525"/>
                  <a:gd name="T4" fmla="*/ 743927 w 3897313"/>
                  <a:gd name="T5" fmla="*/ 2593335 h 3311525"/>
                  <a:gd name="T6" fmla="*/ 1413894 w 3897313"/>
                  <a:gd name="T7" fmla="*/ 3077845 h 3311525"/>
                  <a:gd name="T8" fmla="*/ 936625 w 3897313"/>
                  <a:gd name="T9" fmla="*/ 3015560 h 3311525"/>
                  <a:gd name="T10" fmla="*/ 2154553 w 3897313"/>
                  <a:gd name="T11" fmla="*/ 3028286 h 3311525"/>
                  <a:gd name="T12" fmla="*/ 1664757 w 3897313"/>
                  <a:gd name="T13" fmla="*/ 3075622 h 3311525"/>
                  <a:gd name="T14" fmla="*/ 1758006 w 3897313"/>
                  <a:gd name="T15" fmla="*/ 2237553 h 3311525"/>
                  <a:gd name="T16" fmla="*/ 2834647 w 3897313"/>
                  <a:gd name="T17" fmla="*/ 3040063 h 3311525"/>
                  <a:gd name="T18" fmla="*/ 2339302 w 3897313"/>
                  <a:gd name="T19" fmla="*/ 3070861 h 3311525"/>
                  <a:gd name="T20" fmla="*/ 2569533 w 3897313"/>
                  <a:gd name="T21" fmla="*/ 1738630 h 3311525"/>
                  <a:gd name="T22" fmla="*/ 3498851 w 3897313"/>
                  <a:gd name="T23" fmla="*/ 3067687 h 3311525"/>
                  <a:gd name="T24" fmla="*/ 2999741 w 3897313"/>
                  <a:gd name="T25" fmla="*/ 3045465 h 3311525"/>
                  <a:gd name="T26" fmla="*/ 3400426 w 3897313"/>
                  <a:gd name="T27" fmla="*/ 924221 h 3311525"/>
                  <a:gd name="T28" fmla="*/ 684213 w 3897313"/>
                  <a:gd name="T29" fmla="*/ 392109 h 3311525"/>
                  <a:gd name="T30" fmla="*/ 907734 w 3897313"/>
                  <a:gd name="T31" fmla="*/ 594315 h 3311525"/>
                  <a:gd name="T32" fmla="*/ 1026479 w 3897313"/>
                  <a:gd name="T33" fmla="*/ 723193 h 3311525"/>
                  <a:gd name="T34" fmla="*/ 975996 w 3897313"/>
                  <a:gd name="T35" fmla="*/ 832073 h 3311525"/>
                  <a:gd name="T36" fmla="*/ 863919 w 3897313"/>
                  <a:gd name="T37" fmla="*/ 848262 h 3311525"/>
                  <a:gd name="T38" fmla="*/ 730251 w 3897313"/>
                  <a:gd name="T39" fmla="*/ 739382 h 3311525"/>
                  <a:gd name="T40" fmla="*/ 539433 w 3897313"/>
                  <a:gd name="T41" fmla="*/ 721606 h 3311525"/>
                  <a:gd name="T42" fmla="*/ 414656 w 3897313"/>
                  <a:gd name="T43" fmla="*/ 828264 h 3311525"/>
                  <a:gd name="T44" fmla="*/ 476886 w 3897313"/>
                  <a:gd name="T45" fmla="*/ 961586 h 3311525"/>
                  <a:gd name="T46" fmla="*/ 899479 w 3897313"/>
                  <a:gd name="T47" fmla="*/ 1159030 h 3311525"/>
                  <a:gd name="T48" fmla="*/ 1054101 w 3897313"/>
                  <a:gd name="T49" fmla="*/ 1345364 h 3311525"/>
                  <a:gd name="T50" fmla="*/ 1035369 w 3897313"/>
                  <a:gd name="T51" fmla="*/ 1555187 h 3311525"/>
                  <a:gd name="T52" fmla="*/ 868999 w 3897313"/>
                  <a:gd name="T53" fmla="*/ 1723110 h 3311525"/>
                  <a:gd name="T54" fmla="*/ 679451 w 3897313"/>
                  <a:gd name="T55" fmla="*/ 1888811 h 3311525"/>
                  <a:gd name="T56" fmla="*/ 528003 w 3897313"/>
                  <a:gd name="T57" fmla="*/ 1891033 h 3311525"/>
                  <a:gd name="T58" fmla="*/ 367666 w 3897313"/>
                  <a:gd name="T59" fmla="*/ 1718349 h 3311525"/>
                  <a:gd name="T60" fmla="*/ 191136 w 3897313"/>
                  <a:gd name="T61" fmla="*/ 1594867 h 3311525"/>
                  <a:gd name="T62" fmla="*/ 180341 w 3897313"/>
                  <a:gd name="T63" fmla="*/ 1485987 h 3311525"/>
                  <a:gd name="T64" fmla="*/ 300038 w 3897313"/>
                  <a:gd name="T65" fmla="*/ 1414247 h 3311525"/>
                  <a:gd name="T66" fmla="*/ 369253 w 3897313"/>
                  <a:gd name="T67" fmla="*/ 1467258 h 3311525"/>
                  <a:gd name="T68" fmla="*/ 645478 w 3897313"/>
                  <a:gd name="T69" fmla="*/ 1564393 h 3311525"/>
                  <a:gd name="T70" fmla="*/ 785496 w 3897313"/>
                  <a:gd name="T71" fmla="*/ 1520905 h 3311525"/>
                  <a:gd name="T72" fmla="*/ 793434 w 3897313"/>
                  <a:gd name="T73" fmla="*/ 1370123 h 3311525"/>
                  <a:gd name="T74" fmla="*/ 334328 w 3897313"/>
                  <a:gd name="T75" fmla="*/ 1127604 h 3311525"/>
                  <a:gd name="T76" fmla="*/ 199073 w 3897313"/>
                  <a:gd name="T77" fmla="*/ 972061 h 3311525"/>
                  <a:gd name="T78" fmla="*/ 197803 w 3897313"/>
                  <a:gd name="T79" fmla="*/ 758428 h 3311525"/>
                  <a:gd name="T80" fmla="*/ 356553 w 3897313"/>
                  <a:gd name="T81" fmla="*/ 575903 h 3311525"/>
                  <a:gd name="T82" fmla="*/ 525781 w 3897313"/>
                  <a:gd name="T83" fmla="*/ 384491 h 3311525"/>
                  <a:gd name="T84" fmla="*/ 3649008 w 3897313"/>
                  <a:gd name="T85" fmla="*/ 6033 h 3311525"/>
                  <a:gd name="T86" fmla="*/ 3716323 w 3897313"/>
                  <a:gd name="T87" fmla="*/ 71764 h 3311525"/>
                  <a:gd name="T88" fmla="*/ 3884930 w 3897313"/>
                  <a:gd name="T89" fmla="*/ 709702 h 3311525"/>
                  <a:gd name="T90" fmla="*/ 3809358 w 3897313"/>
                  <a:gd name="T91" fmla="*/ 766859 h 3311525"/>
                  <a:gd name="T92" fmla="*/ 3717911 w 3897313"/>
                  <a:gd name="T93" fmla="*/ 745584 h 3311525"/>
                  <a:gd name="T94" fmla="*/ 3455952 w 3897313"/>
                  <a:gd name="T95" fmla="*/ 648099 h 3311525"/>
                  <a:gd name="T96" fmla="*/ 2896154 w 3897313"/>
                  <a:gd name="T97" fmla="*/ 1275241 h 3311525"/>
                  <a:gd name="T98" fmla="*/ 2256022 w 3897313"/>
                  <a:gd name="T99" fmla="*/ 1779812 h 3311525"/>
                  <a:gd name="T100" fmla="*/ 1575246 w 3897313"/>
                  <a:gd name="T101" fmla="*/ 2148158 h 3311525"/>
                  <a:gd name="T102" fmla="*/ 927493 w 3897313"/>
                  <a:gd name="T103" fmla="*/ 2376787 h 3311525"/>
                  <a:gd name="T104" fmla="*/ 113356 w 3897313"/>
                  <a:gd name="T105" fmla="*/ 2517140 h 3311525"/>
                  <a:gd name="T106" fmla="*/ 384206 w 3897313"/>
                  <a:gd name="T107" fmla="*/ 2221192 h 3311525"/>
                  <a:gd name="T108" fmla="*/ 1118644 w 3897313"/>
                  <a:gd name="T109" fmla="*/ 2040830 h 3311525"/>
                  <a:gd name="T110" fmla="*/ 2028673 w 3897313"/>
                  <a:gd name="T111" fmla="*/ 1609610 h 3311525"/>
                  <a:gd name="T112" fmla="*/ 2530999 w 3897313"/>
                  <a:gd name="T113" fmla="*/ 1244757 h 3311525"/>
                  <a:gd name="T114" fmla="*/ 3068570 w 3897313"/>
                  <a:gd name="T115" fmla="*/ 708114 h 3311525"/>
                  <a:gd name="T116" fmla="*/ 3069841 w 3897313"/>
                  <a:gd name="T117" fmla="*/ 393750 h 3311525"/>
                  <a:gd name="T118" fmla="*/ 2984744 w 3897313"/>
                  <a:gd name="T119" fmla="*/ 355010 h 3311525"/>
                  <a:gd name="T120" fmla="*/ 2960294 w 3897313"/>
                  <a:gd name="T121" fmla="*/ 262288 h 3311525"/>
                  <a:gd name="T122" fmla="*/ 3015226 w 3897313"/>
                  <a:gd name="T123" fmla="*/ 186713 h 331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97313" h="3311525">
                    <a:moveTo>
                      <a:pt x="0" y="3178175"/>
                    </a:moveTo>
                    <a:lnTo>
                      <a:pt x="3803650" y="3178175"/>
                    </a:lnTo>
                    <a:lnTo>
                      <a:pt x="3803650" y="3311525"/>
                    </a:lnTo>
                    <a:lnTo>
                      <a:pt x="0" y="3311525"/>
                    </a:lnTo>
                    <a:lnTo>
                      <a:pt x="0" y="3178175"/>
                    </a:lnTo>
                    <a:close/>
                    <a:moveTo>
                      <a:pt x="784225" y="2584450"/>
                    </a:moveTo>
                    <a:lnTo>
                      <a:pt x="784225" y="3015656"/>
                    </a:lnTo>
                    <a:lnTo>
                      <a:pt x="783908" y="3022002"/>
                    </a:lnTo>
                    <a:lnTo>
                      <a:pt x="782956" y="3028348"/>
                    </a:lnTo>
                    <a:lnTo>
                      <a:pt x="781369" y="3034059"/>
                    </a:lnTo>
                    <a:lnTo>
                      <a:pt x="779465" y="3040088"/>
                    </a:lnTo>
                    <a:lnTo>
                      <a:pt x="776610" y="3045482"/>
                    </a:lnTo>
                    <a:lnTo>
                      <a:pt x="773437" y="3050558"/>
                    </a:lnTo>
                    <a:lnTo>
                      <a:pt x="769946" y="3055318"/>
                    </a:lnTo>
                    <a:lnTo>
                      <a:pt x="766138" y="3059760"/>
                    </a:lnTo>
                    <a:lnTo>
                      <a:pt x="761696" y="3064202"/>
                    </a:lnTo>
                    <a:lnTo>
                      <a:pt x="756936" y="3067692"/>
                    </a:lnTo>
                    <a:lnTo>
                      <a:pt x="751859" y="3070865"/>
                    </a:lnTo>
                    <a:lnTo>
                      <a:pt x="746465" y="3073086"/>
                    </a:lnTo>
                    <a:lnTo>
                      <a:pt x="740436" y="3075625"/>
                    </a:lnTo>
                    <a:lnTo>
                      <a:pt x="734407" y="3077211"/>
                    </a:lnTo>
                    <a:lnTo>
                      <a:pt x="728696" y="3077846"/>
                    </a:lnTo>
                    <a:lnTo>
                      <a:pt x="722349" y="3078163"/>
                    </a:lnTo>
                    <a:lnTo>
                      <a:pt x="312701" y="3078163"/>
                    </a:lnTo>
                    <a:lnTo>
                      <a:pt x="306355" y="3077846"/>
                    </a:lnTo>
                    <a:lnTo>
                      <a:pt x="300643" y="3077211"/>
                    </a:lnTo>
                    <a:lnTo>
                      <a:pt x="294614" y="3075625"/>
                    </a:lnTo>
                    <a:lnTo>
                      <a:pt x="288585" y="3073086"/>
                    </a:lnTo>
                    <a:lnTo>
                      <a:pt x="283191" y="3070865"/>
                    </a:lnTo>
                    <a:lnTo>
                      <a:pt x="278114" y="3067692"/>
                    </a:lnTo>
                    <a:lnTo>
                      <a:pt x="273354" y="3064202"/>
                    </a:lnTo>
                    <a:lnTo>
                      <a:pt x="268912" y="3059760"/>
                    </a:lnTo>
                    <a:lnTo>
                      <a:pt x="265104" y="3055318"/>
                    </a:lnTo>
                    <a:lnTo>
                      <a:pt x="261614" y="3050558"/>
                    </a:lnTo>
                    <a:lnTo>
                      <a:pt x="258441" y="3045482"/>
                    </a:lnTo>
                    <a:lnTo>
                      <a:pt x="255585" y="3040088"/>
                    </a:lnTo>
                    <a:lnTo>
                      <a:pt x="253681" y="3034059"/>
                    </a:lnTo>
                    <a:lnTo>
                      <a:pt x="252094" y="3028348"/>
                    </a:lnTo>
                    <a:lnTo>
                      <a:pt x="251142" y="3022002"/>
                    </a:lnTo>
                    <a:lnTo>
                      <a:pt x="250825" y="3015656"/>
                    </a:lnTo>
                    <a:lnTo>
                      <a:pt x="250825" y="2675514"/>
                    </a:lnTo>
                    <a:lnTo>
                      <a:pt x="303181" y="2669486"/>
                    </a:lnTo>
                    <a:lnTo>
                      <a:pt x="359980" y="2662505"/>
                    </a:lnTo>
                    <a:lnTo>
                      <a:pt x="390125" y="2658380"/>
                    </a:lnTo>
                    <a:lnTo>
                      <a:pt x="421221" y="2653621"/>
                    </a:lnTo>
                    <a:lnTo>
                      <a:pt x="453587" y="2648861"/>
                    </a:lnTo>
                    <a:lnTo>
                      <a:pt x="486587" y="2643785"/>
                    </a:lnTo>
                    <a:lnTo>
                      <a:pt x="520540" y="2638073"/>
                    </a:lnTo>
                    <a:lnTo>
                      <a:pt x="555444" y="2631727"/>
                    </a:lnTo>
                    <a:lnTo>
                      <a:pt x="591300" y="2625381"/>
                    </a:lnTo>
                    <a:lnTo>
                      <a:pt x="628425" y="2618401"/>
                    </a:lnTo>
                    <a:lnTo>
                      <a:pt x="665868" y="2610469"/>
                    </a:lnTo>
                    <a:lnTo>
                      <a:pt x="704580" y="2602219"/>
                    </a:lnTo>
                    <a:lnTo>
                      <a:pt x="743927" y="2593335"/>
                    </a:lnTo>
                    <a:lnTo>
                      <a:pt x="784225" y="2584450"/>
                    </a:lnTo>
                    <a:close/>
                    <a:moveTo>
                      <a:pt x="1470025" y="2365375"/>
                    </a:moveTo>
                    <a:lnTo>
                      <a:pt x="1470025" y="3015560"/>
                    </a:lnTo>
                    <a:lnTo>
                      <a:pt x="1469708" y="3021916"/>
                    </a:lnTo>
                    <a:lnTo>
                      <a:pt x="1468757" y="3028271"/>
                    </a:lnTo>
                    <a:lnTo>
                      <a:pt x="1467171" y="3033991"/>
                    </a:lnTo>
                    <a:lnTo>
                      <a:pt x="1464951" y="3040029"/>
                    </a:lnTo>
                    <a:lnTo>
                      <a:pt x="1462414" y="3045432"/>
                    </a:lnTo>
                    <a:lnTo>
                      <a:pt x="1459243" y="3050516"/>
                    </a:lnTo>
                    <a:lnTo>
                      <a:pt x="1455755" y="3055283"/>
                    </a:lnTo>
                    <a:lnTo>
                      <a:pt x="1451949" y="3059732"/>
                    </a:lnTo>
                    <a:lnTo>
                      <a:pt x="1447192" y="3064181"/>
                    </a:lnTo>
                    <a:lnTo>
                      <a:pt x="1442435" y="3067676"/>
                    </a:lnTo>
                    <a:lnTo>
                      <a:pt x="1437362" y="3070854"/>
                    </a:lnTo>
                    <a:lnTo>
                      <a:pt x="1431653" y="3073079"/>
                    </a:lnTo>
                    <a:lnTo>
                      <a:pt x="1426262" y="3075621"/>
                    </a:lnTo>
                    <a:lnTo>
                      <a:pt x="1420237" y="3077210"/>
                    </a:lnTo>
                    <a:lnTo>
                      <a:pt x="1413894" y="3077845"/>
                    </a:lnTo>
                    <a:lnTo>
                      <a:pt x="1407869" y="3078163"/>
                    </a:lnTo>
                    <a:lnTo>
                      <a:pt x="998781" y="3078163"/>
                    </a:lnTo>
                    <a:lnTo>
                      <a:pt x="992439" y="3077845"/>
                    </a:lnTo>
                    <a:lnTo>
                      <a:pt x="986096" y="3077210"/>
                    </a:lnTo>
                    <a:lnTo>
                      <a:pt x="980388" y="3075621"/>
                    </a:lnTo>
                    <a:lnTo>
                      <a:pt x="974680" y="3073079"/>
                    </a:lnTo>
                    <a:lnTo>
                      <a:pt x="969289" y="3070854"/>
                    </a:lnTo>
                    <a:lnTo>
                      <a:pt x="964215" y="3067676"/>
                    </a:lnTo>
                    <a:lnTo>
                      <a:pt x="959458" y="3064181"/>
                    </a:lnTo>
                    <a:lnTo>
                      <a:pt x="955018" y="3059732"/>
                    </a:lnTo>
                    <a:lnTo>
                      <a:pt x="950896" y="3055283"/>
                    </a:lnTo>
                    <a:lnTo>
                      <a:pt x="947090" y="3050516"/>
                    </a:lnTo>
                    <a:lnTo>
                      <a:pt x="943919" y="3045432"/>
                    </a:lnTo>
                    <a:lnTo>
                      <a:pt x="941699" y="3040029"/>
                    </a:lnTo>
                    <a:lnTo>
                      <a:pt x="939479" y="3033991"/>
                    </a:lnTo>
                    <a:lnTo>
                      <a:pt x="937894" y="3028271"/>
                    </a:lnTo>
                    <a:lnTo>
                      <a:pt x="936942" y="3021916"/>
                    </a:lnTo>
                    <a:lnTo>
                      <a:pt x="936625" y="3015560"/>
                    </a:lnTo>
                    <a:lnTo>
                      <a:pt x="936625" y="2545241"/>
                    </a:lnTo>
                    <a:lnTo>
                      <a:pt x="994024" y="2529034"/>
                    </a:lnTo>
                    <a:lnTo>
                      <a:pt x="1053326" y="2512191"/>
                    </a:lnTo>
                    <a:lnTo>
                      <a:pt x="1112628" y="2493442"/>
                    </a:lnTo>
                    <a:lnTo>
                      <a:pt x="1173833" y="2474375"/>
                    </a:lnTo>
                    <a:lnTo>
                      <a:pt x="1235672" y="2453401"/>
                    </a:lnTo>
                    <a:lnTo>
                      <a:pt x="1266750" y="2442597"/>
                    </a:lnTo>
                    <a:lnTo>
                      <a:pt x="1298145" y="2431156"/>
                    </a:lnTo>
                    <a:lnTo>
                      <a:pt x="1330174" y="2419716"/>
                    </a:lnTo>
                    <a:lnTo>
                      <a:pt x="1361886" y="2407958"/>
                    </a:lnTo>
                    <a:lnTo>
                      <a:pt x="1394233" y="2395565"/>
                    </a:lnTo>
                    <a:lnTo>
                      <a:pt x="1426579" y="2383171"/>
                    </a:lnTo>
                    <a:lnTo>
                      <a:pt x="1448144" y="2374273"/>
                    </a:lnTo>
                    <a:lnTo>
                      <a:pt x="1470025" y="2365375"/>
                    </a:lnTo>
                    <a:close/>
                    <a:moveTo>
                      <a:pt x="2155826" y="2020888"/>
                    </a:moveTo>
                    <a:lnTo>
                      <a:pt x="2155826" y="3015578"/>
                    </a:lnTo>
                    <a:lnTo>
                      <a:pt x="2155190" y="3021932"/>
                    </a:lnTo>
                    <a:lnTo>
                      <a:pt x="2154553" y="3028286"/>
                    </a:lnTo>
                    <a:lnTo>
                      <a:pt x="2152962" y="3034004"/>
                    </a:lnTo>
                    <a:lnTo>
                      <a:pt x="2151052" y="3040040"/>
                    </a:lnTo>
                    <a:lnTo>
                      <a:pt x="2148188" y="3045441"/>
                    </a:lnTo>
                    <a:lnTo>
                      <a:pt x="2145006" y="3050524"/>
                    </a:lnTo>
                    <a:lnTo>
                      <a:pt x="2141505" y="3055289"/>
                    </a:lnTo>
                    <a:lnTo>
                      <a:pt x="2137367" y="3059737"/>
                    </a:lnTo>
                    <a:lnTo>
                      <a:pt x="2133230" y="3064185"/>
                    </a:lnTo>
                    <a:lnTo>
                      <a:pt x="2128456" y="3067679"/>
                    </a:lnTo>
                    <a:lnTo>
                      <a:pt x="2123364" y="3070856"/>
                    </a:lnTo>
                    <a:lnTo>
                      <a:pt x="2117636" y="3073080"/>
                    </a:lnTo>
                    <a:lnTo>
                      <a:pt x="2111907" y="3075622"/>
                    </a:lnTo>
                    <a:lnTo>
                      <a:pt x="2105860" y="3077210"/>
                    </a:lnTo>
                    <a:lnTo>
                      <a:pt x="2099813" y="3077845"/>
                    </a:lnTo>
                    <a:lnTo>
                      <a:pt x="2093766" y="3078163"/>
                    </a:lnTo>
                    <a:lnTo>
                      <a:pt x="1682898" y="3078163"/>
                    </a:lnTo>
                    <a:lnTo>
                      <a:pt x="1676533" y="3077845"/>
                    </a:lnTo>
                    <a:lnTo>
                      <a:pt x="1670486" y="3077210"/>
                    </a:lnTo>
                    <a:lnTo>
                      <a:pt x="1664757" y="3075622"/>
                    </a:lnTo>
                    <a:lnTo>
                      <a:pt x="1658711" y="3073080"/>
                    </a:lnTo>
                    <a:lnTo>
                      <a:pt x="1653300" y="3070856"/>
                    </a:lnTo>
                    <a:lnTo>
                      <a:pt x="1648208" y="3067679"/>
                    </a:lnTo>
                    <a:lnTo>
                      <a:pt x="1643434" y="3064185"/>
                    </a:lnTo>
                    <a:lnTo>
                      <a:pt x="1638979" y="3059737"/>
                    </a:lnTo>
                    <a:lnTo>
                      <a:pt x="1635160" y="3055289"/>
                    </a:lnTo>
                    <a:lnTo>
                      <a:pt x="1631341" y="3050524"/>
                    </a:lnTo>
                    <a:lnTo>
                      <a:pt x="1628158" y="3045441"/>
                    </a:lnTo>
                    <a:lnTo>
                      <a:pt x="1625612" y="3040040"/>
                    </a:lnTo>
                    <a:lnTo>
                      <a:pt x="1623702" y="3034004"/>
                    </a:lnTo>
                    <a:lnTo>
                      <a:pt x="1622111" y="3028286"/>
                    </a:lnTo>
                    <a:lnTo>
                      <a:pt x="1621156" y="3021932"/>
                    </a:lnTo>
                    <a:lnTo>
                      <a:pt x="1620838" y="3015578"/>
                    </a:lnTo>
                    <a:lnTo>
                      <a:pt x="1620838" y="2301092"/>
                    </a:lnTo>
                    <a:lnTo>
                      <a:pt x="1655210" y="2285842"/>
                    </a:lnTo>
                    <a:lnTo>
                      <a:pt x="1689581" y="2269958"/>
                    </a:lnTo>
                    <a:lnTo>
                      <a:pt x="1723953" y="2253756"/>
                    </a:lnTo>
                    <a:lnTo>
                      <a:pt x="1758006" y="2237553"/>
                    </a:lnTo>
                    <a:lnTo>
                      <a:pt x="1792060" y="2221033"/>
                    </a:lnTo>
                    <a:lnTo>
                      <a:pt x="1825477" y="2203878"/>
                    </a:lnTo>
                    <a:lnTo>
                      <a:pt x="1859530" y="2187041"/>
                    </a:lnTo>
                    <a:lnTo>
                      <a:pt x="1892629" y="2169568"/>
                    </a:lnTo>
                    <a:lnTo>
                      <a:pt x="1926364" y="2151777"/>
                    </a:lnTo>
                    <a:lnTo>
                      <a:pt x="1959462" y="2133668"/>
                    </a:lnTo>
                    <a:lnTo>
                      <a:pt x="1992879" y="2115560"/>
                    </a:lnTo>
                    <a:lnTo>
                      <a:pt x="2025660" y="2097452"/>
                    </a:lnTo>
                    <a:lnTo>
                      <a:pt x="2058440" y="2078390"/>
                    </a:lnTo>
                    <a:lnTo>
                      <a:pt x="2090902" y="2059647"/>
                    </a:lnTo>
                    <a:lnTo>
                      <a:pt x="2123682" y="2040267"/>
                    </a:lnTo>
                    <a:lnTo>
                      <a:pt x="2155826" y="2020888"/>
                    </a:lnTo>
                    <a:close/>
                    <a:moveTo>
                      <a:pt x="2840038" y="1514475"/>
                    </a:moveTo>
                    <a:lnTo>
                      <a:pt x="2840038" y="3015616"/>
                    </a:lnTo>
                    <a:lnTo>
                      <a:pt x="2839404" y="3021966"/>
                    </a:lnTo>
                    <a:lnTo>
                      <a:pt x="2838770" y="3028316"/>
                    </a:lnTo>
                    <a:lnTo>
                      <a:pt x="2837184" y="3034031"/>
                    </a:lnTo>
                    <a:lnTo>
                      <a:pt x="2834647" y="3040063"/>
                    </a:lnTo>
                    <a:lnTo>
                      <a:pt x="2832427" y="3045461"/>
                    </a:lnTo>
                    <a:lnTo>
                      <a:pt x="2829256" y="3050541"/>
                    </a:lnTo>
                    <a:lnTo>
                      <a:pt x="2825768" y="3055303"/>
                    </a:lnTo>
                    <a:lnTo>
                      <a:pt x="2821328" y="3059748"/>
                    </a:lnTo>
                    <a:lnTo>
                      <a:pt x="2817205" y="3064193"/>
                    </a:lnTo>
                    <a:lnTo>
                      <a:pt x="2812449" y="3067686"/>
                    </a:lnTo>
                    <a:lnTo>
                      <a:pt x="2807057" y="3070861"/>
                    </a:lnTo>
                    <a:lnTo>
                      <a:pt x="2801666" y="3073083"/>
                    </a:lnTo>
                    <a:lnTo>
                      <a:pt x="2796275" y="3075623"/>
                    </a:lnTo>
                    <a:lnTo>
                      <a:pt x="2790250" y="3077211"/>
                    </a:lnTo>
                    <a:lnTo>
                      <a:pt x="2783908" y="3077846"/>
                    </a:lnTo>
                    <a:lnTo>
                      <a:pt x="2777565" y="3078163"/>
                    </a:lnTo>
                    <a:lnTo>
                      <a:pt x="2368794" y="3078163"/>
                    </a:lnTo>
                    <a:lnTo>
                      <a:pt x="2362452" y="3077846"/>
                    </a:lnTo>
                    <a:lnTo>
                      <a:pt x="2356109" y="3077211"/>
                    </a:lnTo>
                    <a:lnTo>
                      <a:pt x="2350084" y="3075623"/>
                    </a:lnTo>
                    <a:lnTo>
                      <a:pt x="2344693" y="3073083"/>
                    </a:lnTo>
                    <a:lnTo>
                      <a:pt x="2339302" y="3070861"/>
                    </a:lnTo>
                    <a:lnTo>
                      <a:pt x="2334228" y="3067686"/>
                    </a:lnTo>
                    <a:lnTo>
                      <a:pt x="2329471" y="3064193"/>
                    </a:lnTo>
                    <a:lnTo>
                      <a:pt x="2324714" y="3059748"/>
                    </a:lnTo>
                    <a:lnTo>
                      <a:pt x="2320592" y="3055303"/>
                    </a:lnTo>
                    <a:lnTo>
                      <a:pt x="2317103" y="3050541"/>
                    </a:lnTo>
                    <a:lnTo>
                      <a:pt x="2313932" y="3045461"/>
                    </a:lnTo>
                    <a:lnTo>
                      <a:pt x="2311712" y="3040063"/>
                    </a:lnTo>
                    <a:lnTo>
                      <a:pt x="2309175" y="3034031"/>
                    </a:lnTo>
                    <a:lnTo>
                      <a:pt x="2307590" y="3028316"/>
                    </a:lnTo>
                    <a:lnTo>
                      <a:pt x="2306955" y="3021966"/>
                    </a:lnTo>
                    <a:lnTo>
                      <a:pt x="2306638" y="3015616"/>
                    </a:lnTo>
                    <a:lnTo>
                      <a:pt x="2306638" y="1925320"/>
                    </a:lnTo>
                    <a:lnTo>
                      <a:pt x="2351035" y="1895158"/>
                    </a:lnTo>
                    <a:lnTo>
                      <a:pt x="2395433" y="1864995"/>
                    </a:lnTo>
                    <a:lnTo>
                      <a:pt x="2439513" y="1834198"/>
                    </a:lnTo>
                    <a:lnTo>
                      <a:pt x="2483275" y="1803083"/>
                    </a:lnTo>
                    <a:lnTo>
                      <a:pt x="2526721" y="1771015"/>
                    </a:lnTo>
                    <a:lnTo>
                      <a:pt x="2569533" y="1738630"/>
                    </a:lnTo>
                    <a:lnTo>
                      <a:pt x="2612344" y="1705610"/>
                    </a:lnTo>
                    <a:lnTo>
                      <a:pt x="2654204" y="1671955"/>
                    </a:lnTo>
                    <a:lnTo>
                      <a:pt x="2701139" y="1633855"/>
                    </a:lnTo>
                    <a:lnTo>
                      <a:pt x="2748073" y="1594803"/>
                    </a:lnTo>
                    <a:lnTo>
                      <a:pt x="2794055" y="1554798"/>
                    </a:lnTo>
                    <a:lnTo>
                      <a:pt x="2840038" y="1514475"/>
                    </a:lnTo>
                    <a:close/>
                    <a:moveTo>
                      <a:pt x="3525838" y="762000"/>
                    </a:moveTo>
                    <a:lnTo>
                      <a:pt x="3525838" y="3015624"/>
                    </a:lnTo>
                    <a:lnTo>
                      <a:pt x="3525521" y="3021973"/>
                    </a:lnTo>
                    <a:lnTo>
                      <a:pt x="3524886" y="3028322"/>
                    </a:lnTo>
                    <a:lnTo>
                      <a:pt x="3523298" y="3034037"/>
                    </a:lnTo>
                    <a:lnTo>
                      <a:pt x="3521076" y="3040068"/>
                    </a:lnTo>
                    <a:lnTo>
                      <a:pt x="3518536" y="3045465"/>
                    </a:lnTo>
                    <a:lnTo>
                      <a:pt x="3515361" y="3050544"/>
                    </a:lnTo>
                    <a:lnTo>
                      <a:pt x="3511868" y="3055306"/>
                    </a:lnTo>
                    <a:lnTo>
                      <a:pt x="3507741" y="3059751"/>
                    </a:lnTo>
                    <a:lnTo>
                      <a:pt x="3503613" y="3064195"/>
                    </a:lnTo>
                    <a:lnTo>
                      <a:pt x="3498851" y="3067687"/>
                    </a:lnTo>
                    <a:lnTo>
                      <a:pt x="3493453" y="3070862"/>
                    </a:lnTo>
                    <a:lnTo>
                      <a:pt x="3488056" y="3073084"/>
                    </a:lnTo>
                    <a:lnTo>
                      <a:pt x="3482023" y="3075623"/>
                    </a:lnTo>
                    <a:lnTo>
                      <a:pt x="3476308" y="3077211"/>
                    </a:lnTo>
                    <a:lnTo>
                      <a:pt x="3470276" y="3077846"/>
                    </a:lnTo>
                    <a:lnTo>
                      <a:pt x="3463926" y="3078163"/>
                    </a:lnTo>
                    <a:lnTo>
                      <a:pt x="3054351" y="3078163"/>
                    </a:lnTo>
                    <a:lnTo>
                      <a:pt x="3048001" y="3077846"/>
                    </a:lnTo>
                    <a:lnTo>
                      <a:pt x="3041968" y="3077211"/>
                    </a:lnTo>
                    <a:lnTo>
                      <a:pt x="3035936" y="3075623"/>
                    </a:lnTo>
                    <a:lnTo>
                      <a:pt x="3030221" y="3073084"/>
                    </a:lnTo>
                    <a:lnTo>
                      <a:pt x="3024506" y="3070862"/>
                    </a:lnTo>
                    <a:lnTo>
                      <a:pt x="3019426" y="3067687"/>
                    </a:lnTo>
                    <a:lnTo>
                      <a:pt x="3014663" y="3064195"/>
                    </a:lnTo>
                    <a:lnTo>
                      <a:pt x="3010536" y="3059751"/>
                    </a:lnTo>
                    <a:lnTo>
                      <a:pt x="3006408" y="3055306"/>
                    </a:lnTo>
                    <a:lnTo>
                      <a:pt x="3002916" y="3050544"/>
                    </a:lnTo>
                    <a:lnTo>
                      <a:pt x="2999741" y="3045465"/>
                    </a:lnTo>
                    <a:lnTo>
                      <a:pt x="2997201" y="3040068"/>
                    </a:lnTo>
                    <a:lnTo>
                      <a:pt x="2994978" y="3034037"/>
                    </a:lnTo>
                    <a:lnTo>
                      <a:pt x="2993391" y="3028322"/>
                    </a:lnTo>
                    <a:lnTo>
                      <a:pt x="2992756" y="3021973"/>
                    </a:lnTo>
                    <a:lnTo>
                      <a:pt x="2992438" y="3015624"/>
                    </a:lnTo>
                    <a:lnTo>
                      <a:pt x="2992438" y="1374374"/>
                    </a:lnTo>
                    <a:lnTo>
                      <a:pt x="3028316" y="1338819"/>
                    </a:lnTo>
                    <a:lnTo>
                      <a:pt x="3063558" y="1303264"/>
                    </a:lnTo>
                    <a:lnTo>
                      <a:pt x="3098801" y="1267391"/>
                    </a:lnTo>
                    <a:lnTo>
                      <a:pt x="3133408" y="1230884"/>
                    </a:lnTo>
                    <a:lnTo>
                      <a:pt x="3168333" y="1194059"/>
                    </a:lnTo>
                    <a:lnTo>
                      <a:pt x="3201988" y="1156599"/>
                    </a:lnTo>
                    <a:lnTo>
                      <a:pt x="3235961" y="1119139"/>
                    </a:lnTo>
                    <a:lnTo>
                      <a:pt x="3269616" y="1081044"/>
                    </a:lnTo>
                    <a:lnTo>
                      <a:pt x="3302636" y="1042314"/>
                    </a:lnTo>
                    <a:lnTo>
                      <a:pt x="3335973" y="1003585"/>
                    </a:lnTo>
                    <a:lnTo>
                      <a:pt x="3368041" y="964220"/>
                    </a:lnTo>
                    <a:lnTo>
                      <a:pt x="3400426" y="924221"/>
                    </a:lnTo>
                    <a:lnTo>
                      <a:pt x="3432493" y="884221"/>
                    </a:lnTo>
                    <a:lnTo>
                      <a:pt x="3463926" y="843904"/>
                    </a:lnTo>
                    <a:lnTo>
                      <a:pt x="3495041" y="802952"/>
                    </a:lnTo>
                    <a:lnTo>
                      <a:pt x="3525838" y="762000"/>
                    </a:lnTo>
                    <a:close/>
                    <a:moveTo>
                      <a:pt x="549911" y="373063"/>
                    </a:moveTo>
                    <a:lnTo>
                      <a:pt x="655638" y="373063"/>
                    </a:lnTo>
                    <a:lnTo>
                      <a:pt x="658813" y="373381"/>
                    </a:lnTo>
                    <a:lnTo>
                      <a:pt x="661988" y="373698"/>
                    </a:lnTo>
                    <a:lnTo>
                      <a:pt x="664846" y="374650"/>
                    </a:lnTo>
                    <a:lnTo>
                      <a:pt x="667386" y="375920"/>
                    </a:lnTo>
                    <a:lnTo>
                      <a:pt x="670243" y="376872"/>
                    </a:lnTo>
                    <a:lnTo>
                      <a:pt x="673101" y="378460"/>
                    </a:lnTo>
                    <a:lnTo>
                      <a:pt x="675323" y="380047"/>
                    </a:lnTo>
                    <a:lnTo>
                      <a:pt x="677228" y="382269"/>
                    </a:lnTo>
                    <a:lnTo>
                      <a:pt x="679451" y="384491"/>
                    </a:lnTo>
                    <a:lnTo>
                      <a:pt x="681356" y="386713"/>
                    </a:lnTo>
                    <a:lnTo>
                      <a:pt x="682943" y="389252"/>
                    </a:lnTo>
                    <a:lnTo>
                      <a:pt x="684213" y="392109"/>
                    </a:lnTo>
                    <a:lnTo>
                      <a:pt x="684848" y="394649"/>
                    </a:lnTo>
                    <a:lnTo>
                      <a:pt x="685483" y="397823"/>
                    </a:lnTo>
                    <a:lnTo>
                      <a:pt x="686436" y="400680"/>
                    </a:lnTo>
                    <a:lnTo>
                      <a:pt x="686436" y="403854"/>
                    </a:lnTo>
                    <a:lnTo>
                      <a:pt x="686436" y="515908"/>
                    </a:lnTo>
                    <a:lnTo>
                      <a:pt x="708026" y="518448"/>
                    </a:lnTo>
                    <a:lnTo>
                      <a:pt x="729933" y="522257"/>
                    </a:lnTo>
                    <a:lnTo>
                      <a:pt x="751206" y="526384"/>
                    </a:lnTo>
                    <a:lnTo>
                      <a:pt x="761366" y="528923"/>
                    </a:lnTo>
                    <a:lnTo>
                      <a:pt x="772161" y="531463"/>
                    </a:lnTo>
                    <a:lnTo>
                      <a:pt x="788036" y="536859"/>
                    </a:lnTo>
                    <a:lnTo>
                      <a:pt x="804864" y="542573"/>
                    </a:lnTo>
                    <a:lnTo>
                      <a:pt x="821691" y="548922"/>
                    </a:lnTo>
                    <a:lnTo>
                      <a:pt x="839154" y="556857"/>
                    </a:lnTo>
                    <a:lnTo>
                      <a:pt x="856299" y="565111"/>
                    </a:lnTo>
                    <a:lnTo>
                      <a:pt x="873761" y="574316"/>
                    </a:lnTo>
                    <a:lnTo>
                      <a:pt x="890589" y="584157"/>
                    </a:lnTo>
                    <a:lnTo>
                      <a:pt x="907734" y="594315"/>
                    </a:lnTo>
                    <a:lnTo>
                      <a:pt x="924244" y="605425"/>
                    </a:lnTo>
                    <a:lnTo>
                      <a:pt x="940119" y="617170"/>
                    </a:lnTo>
                    <a:lnTo>
                      <a:pt x="955359" y="629550"/>
                    </a:lnTo>
                    <a:lnTo>
                      <a:pt x="962661" y="635581"/>
                    </a:lnTo>
                    <a:lnTo>
                      <a:pt x="969646" y="641930"/>
                    </a:lnTo>
                    <a:lnTo>
                      <a:pt x="976314" y="648596"/>
                    </a:lnTo>
                    <a:lnTo>
                      <a:pt x="982981" y="655579"/>
                    </a:lnTo>
                    <a:lnTo>
                      <a:pt x="989331" y="662246"/>
                    </a:lnTo>
                    <a:lnTo>
                      <a:pt x="995364" y="668912"/>
                    </a:lnTo>
                    <a:lnTo>
                      <a:pt x="1001079" y="675895"/>
                    </a:lnTo>
                    <a:lnTo>
                      <a:pt x="1006794" y="683196"/>
                    </a:lnTo>
                    <a:lnTo>
                      <a:pt x="1011556" y="690180"/>
                    </a:lnTo>
                    <a:lnTo>
                      <a:pt x="1016001" y="697163"/>
                    </a:lnTo>
                    <a:lnTo>
                      <a:pt x="1019176" y="702242"/>
                    </a:lnTo>
                    <a:lnTo>
                      <a:pt x="1021716" y="707639"/>
                    </a:lnTo>
                    <a:lnTo>
                      <a:pt x="1023621" y="712718"/>
                    </a:lnTo>
                    <a:lnTo>
                      <a:pt x="1025209" y="717797"/>
                    </a:lnTo>
                    <a:lnTo>
                      <a:pt x="1026479" y="723193"/>
                    </a:lnTo>
                    <a:lnTo>
                      <a:pt x="1027114" y="728907"/>
                    </a:lnTo>
                    <a:lnTo>
                      <a:pt x="1028066" y="734621"/>
                    </a:lnTo>
                    <a:lnTo>
                      <a:pt x="1028066" y="740334"/>
                    </a:lnTo>
                    <a:lnTo>
                      <a:pt x="1027749" y="746048"/>
                    </a:lnTo>
                    <a:lnTo>
                      <a:pt x="1026796" y="752079"/>
                    </a:lnTo>
                    <a:lnTo>
                      <a:pt x="1025526" y="758111"/>
                    </a:lnTo>
                    <a:lnTo>
                      <a:pt x="1023939" y="763824"/>
                    </a:lnTo>
                    <a:lnTo>
                      <a:pt x="1022034" y="769856"/>
                    </a:lnTo>
                    <a:lnTo>
                      <a:pt x="1019811" y="775887"/>
                    </a:lnTo>
                    <a:lnTo>
                      <a:pt x="1017271" y="781601"/>
                    </a:lnTo>
                    <a:lnTo>
                      <a:pt x="1014096" y="787632"/>
                    </a:lnTo>
                    <a:lnTo>
                      <a:pt x="1010286" y="794616"/>
                    </a:lnTo>
                    <a:lnTo>
                      <a:pt x="1005524" y="800964"/>
                    </a:lnTo>
                    <a:lnTo>
                      <a:pt x="1000444" y="807630"/>
                    </a:lnTo>
                    <a:lnTo>
                      <a:pt x="994729" y="813979"/>
                    </a:lnTo>
                    <a:lnTo>
                      <a:pt x="989014" y="820328"/>
                    </a:lnTo>
                    <a:lnTo>
                      <a:pt x="982664" y="826359"/>
                    </a:lnTo>
                    <a:lnTo>
                      <a:pt x="975996" y="832073"/>
                    </a:lnTo>
                    <a:lnTo>
                      <a:pt x="969329" y="837152"/>
                    </a:lnTo>
                    <a:lnTo>
                      <a:pt x="961709" y="841913"/>
                    </a:lnTo>
                    <a:lnTo>
                      <a:pt x="954089" y="846675"/>
                    </a:lnTo>
                    <a:lnTo>
                      <a:pt x="946469" y="850167"/>
                    </a:lnTo>
                    <a:lnTo>
                      <a:pt x="938214" y="853976"/>
                    </a:lnTo>
                    <a:lnTo>
                      <a:pt x="930276" y="856198"/>
                    </a:lnTo>
                    <a:lnTo>
                      <a:pt x="922021" y="858102"/>
                    </a:lnTo>
                    <a:lnTo>
                      <a:pt x="913131" y="859690"/>
                    </a:lnTo>
                    <a:lnTo>
                      <a:pt x="904876" y="860007"/>
                    </a:lnTo>
                    <a:lnTo>
                      <a:pt x="899796" y="859690"/>
                    </a:lnTo>
                    <a:lnTo>
                      <a:pt x="894716" y="859372"/>
                    </a:lnTo>
                    <a:lnTo>
                      <a:pt x="889954" y="858420"/>
                    </a:lnTo>
                    <a:lnTo>
                      <a:pt x="885191" y="857785"/>
                    </a:lnTo>
                    <a:lnTo>
                      <a:pt x="880746" y="856198"/>
                    </a:lnTo>
                    <a:lnTo>
                      <a:pt x="876619" y="854611"/>
                    </a:lnTo>
                    <a:lnTo>
                      <a:pt x="872174" y="852706"/>
                    </a:lnTo>
                    <a:lnTo>
                      <a:pt x="867729" y="850801"/>
                    </a:lnTo>
                    <a:lnTo>
                      <a:pt x="863919" y="848262"/>
                    </a:lnTo>
                    <a:lnTo>
                      <a:pt x="860109" y="845405"/>
                    </a:lnTo>
                    <a:lnTo>
                      <a:pt x="856299" y="842548"/>
                    </a:lnTo>
                    <a:lnTo>
                      <a:pt x="852806" y="839374"/>
                    </a:lnTo>
                    <a:lnTo>
                      <a:pt x="849314" y="835565"/>
                    </a:lnTo>
                    <a:lnTo>
                      <a:pt x="846139" y="832073"/>
                    </a:lnTo>
                    <a:lnTo>
                      <a:pt x="843281" y="828264"/>
                    </a:lnTo>
                    <a:lnTo>
                      <a:pt x="840106" y="823820"/>
                    </a:lnTo>
                    <a:lnTo>
                      <a:pt x="834709" y="816519"/>
                    </a:lnTo>
                    <a:lnTo>
                      <a:pt x="831534" y="812392"/>
                    </a:lnTo>
                    <a:lnTo>
                      <a:pt x="825184" y="806361"/>
                    </a:lnTo>
                    <a:lnTo>
                      <a:pt x="819469" y="800647"/>
                    </a:lnTo>
                    <a:lnTo>
                      <a:pt x="807086" y="790172"/>
                    </a:lnTo>
                    <a:lnTo>
                      <a:pt x="793751" y="780014"/>
                    </a:lnTo>
                    <a:lnTo>
                      <a:pt x="779781" y="769856"/>
                    </a:lnTo>
                    <a:lnTo>
                      <a:pt x="765176" y="760015"/>
                    </a:lnTo>
                    <a:lnTo>
                      <a:pt x="750571" y="750810"/>
                    </a:lnTo>
                    <a:lnTo>
                      <a:pt x="736918" y="742874"/>
                    </a:lnTo>
                    <a:lnTo>
                      <a:pt x="730251" y="739382"/>
                    </a:lnTo>
                    <a:lnTo>
                      <a:pt x="723901" y="736208"/>
                    </a:lnTo>
                    <a:lnTo>
                      <a:pt x="717551" y="733668"/>
                    </a:lnTo>
                    <a:lnTo>
                      <a:pt x="711518" y="731446"/>
                    </a:lnTo>
                    <a:lnTo>
                      <a:pt x="698501" y="727320"/>
                    </a:lnTo>
                    <a:lnTo>
                      <a:pt x="685483" y="723828"/>
                    </a:lnTo>
                    <a:lnTo>
                      <a:pt x="672148" y="720653"/>
                    </a:lnTo>
                    <a:lnTo>
                      <a:pt x="658813" y="718114"/>
                    </a:lnTo>
                    <a:lnTo>
                      <a:pt x="645796" y="716209"/>
                    </a:lnTo>
                    <a:lnTo>
                      <a:pt x="632461" y="714622"/>
                    </a:lnTo>
                    <a:lnTo>
                      <a:pt x="619443" y="713670"/>
                    </a:lnTo>
                    <a:lnTo>
                      <a:pt x="606426" y="713352"/>
                    </a:lnTo>
                    <a:lnTo>
                      <a:pt x="597536" y="713352"/>
                    </a:lnTo>
                    <a:lnTo>
                      <a:pt x="588646" y="713670"/>
                    </a:lnTo>
                    <a:lnTo>
                      <a:pt x="579438" y="714622"/>
                    </a:lnTo>
                    <a:lnTo>
                      <a:pt x="569596" y="715892"/>
                    </a:lnTo>
                    <a:lnTo>
                      <a:pt x="559753" y="717479"/>
                    </a:lnTo>
                    <a:lnTo>
                      <a:pt x="549593" y="719066"/>
                    </a:lnTo>
                    <a:lnTo>
                      <a:pt x="539433" y="721606"/>
                    </a:lnTo>
                    <a:lnTo>
                      <a:pt x="528638" y="724463"/>
                    </a:lnTo>
                    <a:lnTo>
                      <a:pt x="518161" y="727954"/>
                    </a:lnTo>
                    <a:lnTo>
                      <a:pt x="507366" y="732081"/>
                    </a:lnTo>
                    <a:lnTo>
                      <a:pt x="496571" y="736843"/>
                    </a:lnTo>
                    <a:lnTo>
                      <a:pt x="486093" y="742239"/>
                    </a:lnTo>
                    <a:lnTo>
                      <a:pt x="474981" y="748588"/>
                    </a:lnTo>
                    <a:lnTo>
                      <a:pt x="464821" y="755254"/>
                    </a:lnTo>
                    <a:lnTo>
                      <a:pt x="454026" y="763190"/>
                    </a:lnTo>
                    <a:lnTo>
                      <a:pt x="443866" y="771760"/>
                    </a:lnTo>
                    <a:lnTo>
                      <a:pt x="440691" y="774935"/>
                    </a:lnTo>
                    <a:lnTo>
                      <a:pt x="437516" y="778109"/>
                    </a:lnTo>
                    <a:lnTo>
                      <a:pt x="434658" y="781283"/>
                    </a:lnTo>
                    <a:lnTo>
                      <a:pt x="432118" y="784775"/>
                    </a:lnTo>
                    <a:lnTo>
                      <a:pt x="427356" y="792711"/>
                    </a:lnTo>
                    <a:lnTo>
                      <a:pt x="422911" y="800647"/>
                    </a:lnTo>
                    <a:lnTo>
                      <a:pt x="419418" y="809535"/>
                    </a:lnTo>
                    <a:lnTo>
                      <a:pt x="416561" y="818741"/>
                    </a:lnTo>
                    <a:lnTo>
                      <a:pt x="414656" y="828264"/>
                    </a:lnTo>
                    <a:lnTo>
                      <a:pt x="413068" y="837787"/>
                    </a:lnTo>
                    <a:lnTo>
                      <a:pt x="412751" y="847627"/>
                    </a:lnTo>
                    <a:lnTo>
                      <a:pt x="412751" y="857785"/>
                    </a:lnTo>
                    <a:lnTo>
                      <a:pt x="413386" y="867625"/>
                    </a:lnTo>
                    <a:lnTo>
                      <a:pt x="414973" y="877466"/>
                    </a:lnTo>
                    <a:lnTo>
                      <a:pt x="417513" y="887306"/>
                    </a:lnTo>
                    <a:lnTo>
                      <a:pt x="420688" y="896829"/>
                    </a:lnTo>
                    <a:lnTo>
                      <a:pt x="424498" y="906035"/>
                    </a:lnTo>
                    <a:lnTo>
                      <a:pt x="429261" y="914606"/>
                    </a:lnTo>
                    <a:lnTo>
                      <a:pt x="434023" y="921272"/>
                    </a:lnTo>
                    <a:lnTo>
                      <a:pt x="438468" y="927620"/>
                    </a:lnTo>
                    <a:lnTo>
                      <a:pt x="443231" y="933652"/>
                    </a:lnTo>
                    <a:lnTo>
                      <a:pt x="448311" y="939048"/>
                    </a:lnTo>
                    <a:lnTo>
                      <a:pt x="453391" y="944127"/>
                    </a:lnTo>
                    <a:lnTo>
                      <a:pt x="458788" y="948571"/>
                    </a:lnTo>
                    <a:lnTo>
                      <a:pt x="464821" y="953333"/>
                    </a:lnTo>
                    <a:lnTo>
                      <a:pt x="470536" y="957142"/>
                    </a:lnTo>
                    <a:lnTo>
                      <a:pt x="476886" y="961586"/>
                    </a:lnTo>
                    <a:lnTo>
                      <a:pt x="483236" y="965078"/>
                    </a:lnTo>
                    <a:lnTo>
                      <a:pt x="497523" y="972696"/>
                    </a:lnTo>
                    <a:lnTo>
                      <a:pt x="512763" y="979997"/>
                    </a:lnTo>
                    <a:lnTo>
                      <a:pt x="529591" y="987933"/>
                    </a:lnTo>
                    <a:lnTo>
                      <a:pt x="538163" y="991742"/>
                    </a:lnTo>
                    <a:lnTo>
                      <a:pt x="592138" y="1015232"/>
                    </a:lnTo>
                    <a:lnTo>
                      <a:pt x="629286" y="1031421"/>
                    </a:lnTo>
                    <a:lnTo>
                      <a:pt x="664211" y="1047610"/>
                    </a:lnTo>
                    <a:lnTo>
                      <a:pt x="686436" y="1056181"/>
                    </a:lnTo>
                    <a:lnTo>
                      <a:pt x="738188" y="1077767"/>
                    </a:lnTo>
                    <a:lnTo>
                      <a:pt x="764858" y="1089829"/>
                    </a:lnTo>
                    <a:lnTo>
                      <a:pt x="792164" y="1101892"/>
                    </a:lnTo>
                    <a:lnTo>
                      <a:pt x="819786" y="1114906"/>
                    </a:lnTo>
                    <a:lnTo>
                      <a:pt x="846456" y="1129191"/>
                    </a:lnTo>
                    <a:lnTo>
                      <a:pt x="860109" y="1136175"/>
                    </a:lnTo>
                    <a:lnTo>
                      <a:pt x="873444" y="1143793"/>
                    </a:lnTo>
                    <a:lnTo>
                      <a:pt x="886461" y="1151094"/>
                    </a:lnTo>
                    <a:lnTo>
                      <a:pt x="899479" y="1159030"/>
                    </a:lnTo>
                    <a:lnTo>
                      <a:pt x="912179" y="1166966"/>
                    </a:lnTo>
                    <a:lnTo>
                      <a:pt x="924244" y="1175536"/>
                    </a:lnTo>
                    <a:lnTo>
                      <a:pt x="935991" y="1183790"/>
                    </a:lnTo>
                    <a:lnTo>
                      <a:pt x="948056" y="1192995"/>
                    </a:lnTo>
                    <a:lnTo>
                      <a:pt x="958851" y="1202201"/>
                    </a:lnTo>
                    <a:lnTo>
                      <a:pt x="969646" y="1211406"/>
                    </a:lnTo>
                    <a:lnTo>
                      <a:pt x="980124" y="1220929"/>
                    </a:lnTo>
                    <a:lnTo>
                      <a:pt x="989966" y="1231405"/>
                    </a:lnTo>
                    <a:lnTo>
                      <a:pt x="999174" y="1241563"/>
                    </a:lnTo>
                    <a:lnTo>
                      <a:pt x="1008381" y="1251721"/>
                    </a:lnTo>
                    <a:lnTo>
                      <a:pt x="1016001" y="1262831"/>
                    </a:lnTo>
                    <a:lnTo>
                      <a:pt x="1023621" y="1273941"/>
                    </a:lnTo>
                    <a:lnTo>
                      <a:pt x="1030606" y="1285369"/>
                    </a:lnTo>
                    <a:lnTo>
                      <a:pt x="1036639" y="1297114"/>
                    </a:lnTo>
                    <a:lnTo>
                      <a:pt x="1042036" y="1309494"/>
                    </a:lnTo>
                    <a:lnTo>
                      <a:pt x="1046799" y="1321873"/>
                    </a:lnTo>
                    <a:lnTo>
                      <a:pt x="1050609" y="1333936"/>
                    </a:lnTo>
                    <a:lnTo>
                      <a:pt x="1054101" y="1345364"/>
                    </a:lnTo>
                    <a:lnTo>
                      <a:pt x="1056641" y="1357109"/>
                    </a:lnTo>
                    <a:lnTo>
                      <a:pt x="1058864" y="1368854"/>
                    </a:lnTo>
                    <a:lnTo>
                      <a:pt x="1060769" y="1380599"/>
                    </a:lnTo>
                    <a:lnTo>
                      <a:pt x="1062356" y="1392661"/>
                    </a:lnTo>
                    <a:lnTo>
                      <a:pt x="1062991" y="1404406"/>
                    </a:lnTo>
                    <a:lnTo>
                      <a:pt x="1063626" y="1416151"/>
                    </a:lnTo>
                    <a:lnTo>
                      <a:pt x="1063626" y="1428214"/>
                    </a:lnTo>
                    <a:lnTo>
                      <a:pt x="1062991" y="1439959"/>
                    </a:lnTo>
                    <a:lnTo>
                      <a:pt x="1062356" y="1451704"/>
                    </a:lnTo>
                    <a:lnTo>
                      <a:pt x="1061086" y="1463449"/>
                    </a:lnTo>
                    <a:lnTo>
                      <a:pt x="1059181" y="1475511"/>
                    </a:lnTo>
                    <a:lnTo>
                      <a:pt x="1057276" y="1487257"/>
                    </a:lnTo>
                    <a:lnTo>
                      <a:pt x="1054419" y="1498684"/>
                    </a:lnTo>
                    <a:lnTo>
                      <a:pt x="1051561" y="1510112"/>
                    </a:lnTo>
                    <a:lnTo>
                      <a:pt x="1048069" y="1521539"/>
                    </a:lnTo>
                    <a:lnTo>
                      <a:pt x="1044259" y="1532967"/>
                    </a:lnTo>
                    <a:lnTo>
                      <a:pt x="1039814" y="1544077"/>
                    </a:lnTo>
                    <a:lnTo>
                      <a:pt x="1035369" y="1555187"/>
                    </a:lnTo>
                    <a:lnTo>
                      <a:pt x="1030289" y="1565980"/>
                    </a:lnTo>
                    <a:lnTo>
                      <a:pt x="1024891" y="1576773"/>
                    </a:lnTo>
                    <a:lnTo>
                      <a:pt x="1018859" y="1587248"/>
                    </a:lnTo>
                    <a:lnTo>
                      <a:pt x="1012509" y="1598041"/>
                    </a:lnTo>
                    <a:lnTo>
                      <a:pt x="1005841" y="1608199"/>
                    </a:lnTo>
                    <a:lnTo>
                      <a:pt x="998856" y="1618039"/>
                    </a:lnTo>
                    <a:lnTo>
                      <a:pt x="991236" y="1627880"/>
                    </a:lnTo>
                    <a:lnTo>
                      <a:pt x="983299" y="1637403"/>
                    </a:lnTo>
                    <a:lnTo>
                      <a:pt x="975044" y="1646926"/>
                    </a:lnTo>
                    <a:lnTo>
                      <a:pt x="966789" y="1656131"/>
                    </a:lnTo>
                    <a:lnTo>
                      <a:pt x="957899" y="1665020"/>
                    </a:lnTo>
                    <a:lnTo>
                      <a:pt x="948374" y="1673908"/>
                    </a:lnTo>
                    <a:lnTo>
                      <a:pt x="936944" y="1682796"/>
                    </a:lnTo>
                    <a:lnTo>
                      <a:pt x="925196" y="1692001"/>
                    </a:lnTo>
                    <a:lnTo>
                      <a:pt x="912179" y="1700572"/>
                    </a:lnTo>
                    <a:lnTo>
                      <a:pt x="898209" y="1708508"/>
                    </a:lnTo>
                    <a:lnTo>
                      <a:pt x="883921" y="1716444"/>
                    </a:lnTo>
                    <a:lnTo>
                      <a:pt x="868999" y="1723110"/>
                    </a:lnTo>
                    <a:lnTo>
                      <a:pt x="853124" y="1729776"/>
                    </a:lnTo>
                    <a:lnTo>
                      <a:pt x="836614" y="1736125"/>
                    </a:lnTo>
                    <a:lnTo>
                      <a:pt x="819786" y="1741521"/>
                    </a:lnTo>
                    <a:lnTo>
                      <a:pt x="802324" y="1746283"/>
                    </a:lnTo>
                    <a:lnTo>
                      <a:pt x="784226" y="1751044"/>
                    </a:lnTo>
                    <a:lnTo>
                      <a:pt x="765811" y="1755171"/>
                    </a:lnTo>
                    <a:lnTo>
                      <a:pt x="746443" y="1758663"/>
                    </a:lnTo>
                    <a:lnTo>
                      <a:pt x="727076" y="1761202"/>
                    </a:lnTo>
                    <a:lnTo>
                      <a:pt x="707073" y="1763742"/>
                    </a:lnTo>
                    <a:lnTo>
                      <a:pt x="686436" y="1765329"/>
                    </a:lnTo>
                    <a:lnTo>
                      <a:pt x="686436" y="1869447"/>
                    </a:lnTo>
                    <a:lnTo>
                      <a:pt x="686436" y="1872621"/>
                    </a:lnTo>
                    <a:lnTo>
                      <a:pt x="685483" y="1875161"/>
                    </a:lnTo>
                    <a:lnTo>
                      <a:pt x="684848" y="1878335"/>
                    </a:lnTo>
                    <a:lnTo>
                      <a:pt x="684213" y="1881192"/>
                    </a:lnTo>
                    <a:lnTo>
                      <a:pt x="682943" y="1884049"/>
                    </a:lnTo>
                    <a:lnTo>
                      <a:pt x="681356" y="1886271"/>
                    </a:lnTo>
                    <a:lnTo>
                      <a:pt x="679451" y="1888811"/>
                    </a:lnTo>
                    <a:lnTo>
                      <a:pt x="677228" y="1891033"/>
                    </a:lnTo>
                    <a:lnTo>
                      <a:pt x="675323" y="1892937"/>
                    </a:lnTo>
                    <a:lnTo>
                      <a:pt x="673101" y="1894524"/>
                    </a:lnTo>
                    <a:lnTo>
                      <a:pt x="670243" y="1896112"/>
                    </a:lnTo>
                    <a:lnTo>
                      <a:pt x="667386" y="1897381"/>
                    </a:lnTo>
                    <a:lnTo>
                      <a:pt x="664846" y="1898651"/>
                    </a:lnTo>
                    <a:lnTo>
                      <a:pt x="661988" y="1899286"/>
                    </a:lnTo>
                    <a:lnTo>
                      <a:pt x="658813" y="1899921"/>
                    </a:lnTo>
                    <a:lnTo>
                      <a:pt x="655638" y="1900238"/>
                    </a:lnTo>
                    <a:lnTo>
                      <a:pt x="549911" y="1900238"/>
                    </a:lnTo>
                    <a:lnTo>
                      <a:pt x="546736" y="1899921"/>
                    </a:lnTo>
                    <a:lnTo>
                      <a:pt x="543561" y="1899286"/>
                    </a:lnTo>
                    <a:lnTo>
                      <a:pt x="540386" y="1898651"/>
                    </a:lnTo>
                    <a:lnTo>
                      <a:pt x="537846" y="1897381"/>
                    </a:lnTo>
                    <a:lnTo>
                      <a:pt x="534988" y="1896112"/>
                    </a:lnTo>
                    <a:lnTo>
                      <a:pt x="532766" y="1894524"/>
                    </a:lnTo>
                    <a:lnTo>
                      <a:pt x="530226" y="1892937"/>
                    </a:lnTo>
                    <a:lnTo>
                      <a:pt x="528003" y="1891033"/>
                    </a:lnTo>
                    <a:lnTo>
                      <a:pt x="525781" y="1888811"/>
                    </a:lnTo>
                    <a:lnTo>
                      <a:pt x="524193" y="1886271"/>
                    </a:lnTo>
                    <a:lnTo>
                      <a:pt x="522606" y="1884049"/>
                    </a:lnTo>
                    <a:lnTo>
                      <a:pt x="521653" y="1881192"/>
                    </a:lnTo>
                    <a:lnTo>
                      <a:pt x="520383" y="1878335"/>
                    </a:lnTo>
                    <a:lnTo>
                      <a:pt x="519748" y="1875161"/>
                    </a:lnTo>
                    <a:lnTo>
                      <a:pt x="519113" y="1872621"/>
                    </a:lnTo>
                    <a:lnTo>
                      <a:pt x="518796" y="1869447"/>
                    </a:lnTo>
                    <a:lnTo>
                      <a:pt x="518796" y="1757710"/>
                    </a:lnTo>
                    <a:lnTo>
                      <a:pt x="493078" y="1753584"/>
                    </a:lnTo>
                    <a:lnTo>
                      <a:pt x="467678" y="1748187"/>
                    </a:lnTo>
                    <a:lnTo>
                      <a:pt x="441961" y="1742156"/>
                    </a:lnTo>
                    <a:lnTo>
                      <a:pt x="429261" y="1738982"/>
                    </a:lnTo>
                    <a:lnTo>
                      <a:pt x="416561" y="1734855"/>
                    </a:lnTo>
                    <a:lnTo>
                      <a:pt x="404178" y="1731363"/>
                    </a:lnTo>
                    <a:lnTo>
                      <a:pt x="391796" y="1726919"/>
                    </a:lnTo>
                    <a:lnTo>
                      <a:pt x="379731" y="1722793"/>
                    </a:lnTo>
                    <a:lnTo>
                      <a:pt x="367666" y="1718349"/>
                    </a:lnTo>
                    <a:lnTo>
                      <a:pt x="355601" y="1713270"/>
                    </a:lnTo>
                    <a:lnTo>
                      <a:pt x="344171" y="1708508"/>
                    </a:lnTo>
                    <a:lnTo>
                      <a:pt x="332106" y="1703112"/>
                    </a:lnTo>
                    <a:lnTo>
                      <a:pt x="321311" y="1697398"/>
                    </a:lnTo>
                    <a:lnTo>
                      <a:pt x="309881" y="1692001"/>
                    </a:lnTo>
                    <a:lnTo>
                      <a:pt x="299086" y="1685970"/>
                    </a:lnTo>
                    <a:lnTo>
                      <a:pt x="288608" y="1679622"/>
                    </a:lnTo>
                    <a:lnTo>
                      <a:pt x="277813" y="1673273"/>
                    </a:lnTo>
                    <a:lnTo>
                      <a:pt x="267971" y="1666607"/>
                    </a:lnTo>
                    <a:lnTo>
                      <a:pt x="258128" y="1659623"/>
                    </a:lnTo>
                    <a:lnTo>
                      <a:pt x="248286" y="1652322"/>
                    </a:lnTo>
                    <a:lnTo>
                      <a:pt x="239078" y="1645021"/>
                    </a:lnTo>
                    <a:lnTo>
                      <a:pt x="230188" y="1637085"/>
                    </a:lnTo>
                    <a:lnTo>
                      <a:pt x="221933" y="1629150"/>
                    </a:lnTo>
                    <a:lnTo>
                      <a:pt x="213678" y="1620896"/>
                    </a:lnTo>
                    <a:lnTo>
                      <a:pt x="205741" y="1612643"/>
                    </a:lnTo>
                    <a:lnTo>
                      <a:pt x="198121" y="1604072"/>
                    </a:lnTo>
                    <a:lnTo>
                      <a:pt x="191136" y="1594867"/>
                    </a:lnTo>
                    <a:lnTo>
                      <a:pt x="184468" y="1585979"/>
                    </a:lnTo>
                    <a:lnTo>
                      <a:pt x="178436" y="1575821"/>
                    </a:lnTo>
                    <a:lnTo>
                      <a:pt x="175261" y="1571377"/>
                    </a:lnTo>
                    <a:lnTo>
                      <a:pt x="173038" y="1565980"/>
                    </a:lnTo>
                    <a:lnTo>
                      <a:pt x="170816" y="1560901"/>
                    </a:lnTo>
                    <a:lnTo>
                      <a:pt x="169228" y="1555505"/>
                    </a:lnTo>
                    <a:lnTo>
                      <a:pt x="168276" y="1550426"/>
                    </a:lnTo>
                    <a:lnTo>
                      <a:pt x="167323" y="1544395"/>
                    </a:lnTo>
                    <a:lnTo>
                      <a:pt x="167006" y="1538998"/>
                    </a:lnTo>
                    <a:lnTo>
                      <a:pt x="166688" y="1533284"/>
                    </a:lnTo>
                    <a:lnTo>
                      <a:pt x="167006" y="1527571"/>
                    </a:lnTo>
                    <a:lnTo>
                      <a:pt x="167641" y="1521539"/>
                    </a:lnTo>
                    <a:lnTo>
                      <a:pt x="168911" y="1515508"/>
                    </a:lnTo>
                    <a:lnTo>
                      <a:pt x="170498" y="1509794"/>
                    </a:lnTo>
                    <a:lnTo>
                      <a:pt x="172403" y="1503763"/>
                    </a:lnTo>
                    <a:lnTo>
                      <a:pt x="174943" y="1497732"/>
                    </a:lnTo>
                    <a:lnTo>
                      <a:pt x="177483" y="1492018"/>
                    </a:lnTo>
                    <a:lnTo>
                      <a:pt x="180341" y="1485987"/>
                    </a:lnTo>
                    <a:lnTo>
                      <a:pt x="184786" y="1479321"/>
                    </a:lnTo>
                    <a:lnTo>
                      <a:pt x="189231" y="1472655"/>
                    </a:lnTo>
                    <a:lnTo>
                      <a:pt x="194311" y="1465988"/>
                    </a:lnTo>
                    <a:lnTo>
                      <a:pt x="199708" y="1459640"/>
                    </a:lnTo>
                    <a:lnTo>
                      <a:pt x="205741" y="1453291"/>
                    </a:lnTo>
                    <a:lnTo>
                      <a:pt x="212091" y="1447260"/>
                    </a:lnTo>
                    <a:lnTo>
                      <a:pt x="218758" y="1441546"/>
                    </a:lnTo>
                    <a:lnTo>
                      <a:pt x="225743" y="1436467"/>
                    </a:lnTo>
                    <a:lnTo>
                      <a:pt x="232728" y="1431071"/>
                    </a:lnTo>
                    <a:lnTo>
                      <a:pt x="240348" y="1426944"/>
                    </a:lnTo>
                    <a:lnTo>
                      <a:pt x="248286" y="1422817"/>
                    </a:lnTo>
                    <a:lnTo>
                      <a:pt x="256541" y="1419643"/>
                    </a:lnTo>
                    <a:lnTo>
                      <a:pt x="264796" y="1417104"/>
                    </a:lnTo>
                    <a:lnTo>
                      <a:pt x="273051" y="1415199"/>
                    </a:lnTo>
                    <a:lnTo>
                      <a:pt x="281306" y="1413929"/>
                    </a:lnTo>
                    <a:lnTo>
                      <a:pt x="290196" y="1413612"/>
                    </a:lnTo>
                    <a:lnTo>
                      <a:pt x="294641" y="1413612"/>
                    </a:lnTo>
                    <a:lnTo>
                      <a:pt x="300038" y="1414247"/>
                    </a:lnTo>
                    <a:lnTo>
                      <a:pt x="304483" y="1414564"/>
                    </a:lnTo>
                    <a:lnTo>
                      <a:pt x="309246" y="1415834"/>
                    </a:lnTo>
                    <a:lnTo>
                      <a:pt x="313691" y="1417104"/>
                    </a:lnTo>
                    <a:lnTo>
                      <a:pt x="318136" y="1419008"/>
                    </a:lnTo>
                    <a:lnTo>
                      <a:pt x="322263" y="1420595"/>
                    </a:lnTo>
                    <a:lnTo>
                      <a:pt x="326708" y="1422817"/>
                    </a:lnTo>
                    <a:lnTo>
                      <a:pt x="330518" y="1425357"/>
                    </a:lnTo>
                    <a:lnTo>
                      <a:pt x="334646" y="1428214"/>
                    </a:lnTo>
                    <a:lnTo>
                      <a:pt x="338138" y="1430753"/>
                    </a:lnTo>
                    <a:lnTo>
                      <a:pt x="341631" y="1434245"/>
                    </a:lnTo>
                    <a:lnTo>
                      <a:pt x="345123" y="1437419"/>
                    </a:lnTo>
                    <a:lnTo>
                      <a:pt x="348298" y="1441546"/>
                    </a:lnTo>
                    <a:lnTo>
                      <a:pt x="351473" y="1445355"/>
                    </a:lnTo>
                    <a:lnTo>
                      <a:pt x="354331" y="1449799"/>
                    </a:lnTo>
                    <a:lnTo>
                      <a:pt x="359411" y="1457100"/>
                    </a:lnTo>
                    <a:lnTo>
                      <a:pt x="360998" y="1459322"/>
                    </a:lnTo>
                    <a:lnTo>
                      <a:pt x="363538" y="1461227"/>
                    </a:lnTo>
                    <a:lnTo>
                      <a:pt x="369253" y="1467258"/>
                    </a:lnTo>
                    <a:lnTo>
                      <a:pt x="375286" y="1472972"/>
                    </a:lnTo>
                    <a:lnTo>
                      <a:pt x="386716" y="1482178"/>
                    </a:lnTo>
                    <a:lnTo>
                      <a:pt x="399733" y="1491701"/>
                    </a:lnTo>
                    <a:lnTo>
                      <a:pt x="413068" y="1500589"/>
                    </a:lnTo>
                    <a:lnTo>
                      <a:pt x="427356" y="1509794"/>
                    </a:lnTo>
                    <a:lnTo>
                      <a:pt x="441643" y="1517730"/>
                    </a:lnTo>
                    <a:lnTo>
                      <a:pt x="455296" y="1524714"/>
                    </a:lnTo>
                    <a:lnTo>
                      <a:pt x="468631" y="1531062"/>
                    </a:lnTo>
                    <a:lnTo>
                      <a:pt x="481331" y="1535824"/>
                    </a:lnTo>
                    <a:lnTo>
                      <a:pt x="501333" y="1542173"/>
                    </a:lnTo>
                    <a:lnTo>
                      <a:pt x="522288" y="1547886"/>
                    </a:lnTo>
                    <a:lnTo>
                      <a:pt x="543243" y="1552648"/>
                    </a:lnTo>
                    <a:lnTo>
                      <a:pt x="564198" y="1557092"/>
                    </a:lnTo>
                    <a:lnTo>
                      <a:pt x="585153" y="1560266"/>
                    </a:lnTo>
                    <a:lnTo>
                      <a:pt x="605473" y="1562488"/>
                    </a:lnTo>
                    <a:lnTo>
                      <a:pt x="625793" y="1564076"/>
                    </a:lnTo>
                    <a:lnTo>
                      <a:pt x="635636" y="1564393"/>
                    </a:lnTo>
                    <a:lnTo>
                      <a:pt x="645478" y="1564393"/>
                    </a:lnTo>
                    <a:lnTo>
                      <a:pt x="655638" y="1564076"/>
                    </a:lnTo>
                    <a:lnTo>
                      <a:pt x="665798" y="1563758"/>
                    </a:lnTo>
                    <a:lnTo>
                      <a:pt x="676276" y="1562806"/>
                    </a:lnTo>
                    <a:lnTo>
                      <a:pt x="685483" y="1562171"/>
                    </a:lnTo>
                    <a:lnTo>
                      <a:pt x="695008" y="1560584"/>
                    </a:lnTo>
                    <a:lnTo>
                      <a:pt x="704533" y="1558997"/>
                    </a:lnTo>
                    <a:lnTo>
                      <a:pt x="713106" y="1557092"/>
                    </a:lnTo>
                    <a:lnTo>
                      <a:pt x="721996" y="1555187"/>
                    </a:lnTo>
                    <a:lnTo>
                      <a:pt x="729933" y="1552331"/>
                    </a:lnTo>
                    <a:lnTo>
                      <a:pt x="737553" y="1549474"/>
                    </a:lnTo>
                    <a:lnTo>
                      <a:pt x="745491" y="1546299"/>
                    </a:lnTo>
                    <a:lnTo>
                      <a:pt x="752793" y="1543125"/>
                    </a:lnTo>
                    <a:lnTo>
                      <a:pt x="759778" y="1539633"/>
                    </a:lnTo>
                    <a:lnTo>
                      <a:pt x="766128" y="1535824"/>
                    </a:lnTo>
                    <a:lnTo>
                      <a:pt x="772478" y="1531380"/>
                    </a:lnTo>
                    <a:lnTo>
                      <a:pt x="778193" y="1526936"/>
                    </a:lnTo>
                    <a:lnTo>
                      <a:pt x="782003" y="1523761"/>
                    </a:lnTo>
                    <a:lnTo>
                      <a:pt x="785496" y="1520905"/>
                    </a:lnTo>
                    <a:lnTo>
                      <a:pt x="791846" y="1513604"/>
                    </a:lnTo>
                    <a:lnTo>
                      <a:pt x="797244" y="1506303"/>
                    </a:lnTo>
                    <a:lnTo>
                      <a:pt x="802324" y="1497732"/>
                    </a:lnTo>
                    <a:lnTo>
                      <a:pt x="806769" y="1489161"/>
                    </a:lnTo>
                    <a:lnTo>
                      <a:pt x="810261" y="1480273"/>
                    </a:lnTo>
                    <a:lnTo>
                      <a:pt x="813119" y="1471067"/>
                    </a:lnTo>
                    <a:lnTo>
                      <a:pt x="815024" y="1461227"/>
                    </a:lnTo>
                    <a:lnTo>
                      <a:pt x="816294" y="1451704"/>
                    </a:lnTo>
                    <a:lnTo>
                      <a:pt x="816929" y="1441863"/>
                    </a:lnTo>
                    <a:lnTo>
                      <a:pt x="816611" y="1432023"/>
                    </a:lnTo>
                    <a:lnTo>
                      <a:pt x="815659" y="1422183"/>
                    </a:lnTo>
                    <a:lnTo>
                      <a:pt x="813754" y="1412660"/>
                    </a:lnTo>
                    <a:lnTo>
                      <a:pt x="811214" y="1403137"/>
                    </a:lnTo>
                    <a:lnTo>
                      <a:pt x="807404" y="1393614"/>
                    </a:lnTo>
                    <a:lnTo>
                      <a:pt x="803276" y="1385043"/>
                    </a:lnTo>
                    <a:lnTo>
                      <a:pt x="800419" y="1379964"/>
                    </a:lnTo>
                    <a:lnTo>
                      <a:pt x="796926" y="1374885"/>
                    </a:lnTo>
                    <a:lnTo>
                      <a:pt x="793434" y="1370123"/>
                    </a:lnTo>
                    <a:lnTo>
                      <a:pt x="788989" y="1365044"/>
                    </a:lnTo>
                    <a:lnTo>
                      <a:pt x="784544" y="1359966"/>
                    </a:lnTo>
                    <a:lnTo>
                      <a:pt x="779463" y="1355204"/>
                    </a:lnTo>
                    <a:lnTo>
                      <a:pt x="774383" y="1350443"/>
                    </a:lnTo>
                    <a:lnTo>
                      <a:pt x="768986" y="1345364"/>
                    </a:lnTo>
                    <a:lnTo>
                      <a:pt x="762953" y="1340602"/>
                    </a:lnTo>
                    <a:lnTo>
                      <a:pt x="756603" y="1336158"/>
                    </a:lnTo>
                    <a:lnTo>
                      <a:pt x="750253" y="1331396"/>
                    </a:lnTo>
                    <a:lnTo>
                      <a:pt x="743586" y="1326952"/>
                    </a:lnTo>
                    <a:lnTo>
                      <a:pt x="736601" y="1322826"/>
                    </a:lnTo>
                    <a:lnTo>
                      <a:pt x="729298" y="1318382"/>
                    </a:lnTo>
                    <a:lnTo>
                      <a:pt x="721996" y="1314572"/>
                    </a:lnTo>
                    <a:lnTo>
                      <a:pt x="714058" y="1311081"/>
                    </a:lnTo>
                    <a:lnTo>
                      <a:pt x="667068" y="1288543"/>
                    </a:lnTo>
                    <a:lnTo>
                      <a:pt x="480696" y="1199344"/>
                    </a:lnTo>
                    <a:lnTo>
                      <a:pt x="389891" y="1155538"/>
                    </a:lnTo>
                    <a:lnTo>
                      <a:pt x="356236" y="1139031"/>
                    </a:lnTo>
                    <a:lnTo>
                      <a:pt x="334328" y="1127604"/>
                    </a:lnTo>
                    <a:lnTo>
                      <a:pt x="324486" y="1122525"/>
                    </a:lnTo>
                    <a:lnTo>
                      <a:pt x="314961" y="1116494"/>
                    </a:lnTo>
                    <a:lnTo>
                      <a:pt x="305436" y="1110145"/>
                    </a:lnTo>
                    <a:lnTo>
                      <a:pt x="296228" y="1103479"/>
                    </a:lnTo>
                    <a:lnTo>
                      <a:pt x="287338" y="1096495"/>
                    </a:lnTo>
                    <a:lnTo>
                      <a:pt x="278766" y="1088877"/>
                    </a:lnTo>
                    <a:lnTo>
                      <a:pt x="270193" y="1080941"/>
                    </a:lnTo>
                    <a:lnTo>
                      <a:pt x="262573" y="1072688"/>
                    </a:lnTo>
                    <a:lnTo>
                      <a:pt x="254636" y="1064117"/>
                    </a:lnTo>
                    <a:lnTo>
                      <a:pt x="247016" y="1054911"/>
                    </a:lnTo>
                    <a:lnTo>
                      <a:pt x="240031" y="1046023"/>
                    </a:lnTo>
                    <a:lnTo>
                      <a:pt x="232728" y="1036500"/>
                    </a:lnTo>
                    <a:lnTo>
                      <a:pt x="226061" y="1026660"/>
                    </a:lnTo>
                    <a:lnTo>
                      <a:pt x="220346" y="1016185"/>
                    </a:lnTo>
                    <a:lnTo>
                      <a:pt x="214313" y="1005709"/>
                    </a:lnTo>
                    <a:lnTo>
                      <a:pt x="208916" y="994916"/>
                    </a:lnTo>
                    <a:lnTo>
                      <a:pt x="203518" y="983489"/>
                    </a:lnTo>
                    <a:lnTo>
                      <a:pt x="199073" y="972061"/>
                    </a:lnTo>
                    <a:lnTo>
                      <a:pt x="194628" y="960634"/>
                    </a:lnTo>
                    <a:lnTo>
                      <a:pt x="191136" y="948889"/>
                    </a:lnTo>
                    <a:lnTo>
                      <a:pt x="187643" y="937461"/>
                    </a:lnTo>
                    <a:lnTo>
                      <a:pt x="185103" y="925716"/>
                    </a:lnTo>
                    <a:lnTo>
                      <a:pt x="182881" y="913336"/>
                    </a:lnTo>
                    <a:lnTo>
                      <a:pt x="181293" y="901591"/>
                    </a:lnTo>
                    <a:lnTo>
                      <a:pt x="179706" y="889846"/>
                    </a:lnTo>
                    <a:lnTo>
                      <a:pt x="179071" y="877466"/>
                    </a:lnTo>
                    <a:lnTo>
                      <a:pt x="178753" y="865721"/>
                    </a:lnTo>
                    <a:lnTo>
                      <a:pt x="178753" y="853341"/>
                    </a:lnTo>
                    <a:lnTo>
                      <a:pt x="179706" y="841278"/>
                    </a:lnTo>
                    <a:lnTo>
                      <a:pt x="180658" y="829533"/>
                    </a:lnTo>
                    <a:lnTo>
                      <a:pt x="182246" y="817471"/>
                    </a:lnTo>
                    <a:lnTo>
                      <a:pt x="184468" y="805408"/>
                    </a:lnTo>
                    <a:lnTo>
                      <a:pt x="187008" y="793346"/>
                    </a:lnTo>
                    <a:lnTo>
                      <a:pt x="190183" y="781601"/>
                    </a:lnTo>
                    <a:lnTo>
                      <a:pt x="193676" y="770173"/>
                    </a:lnTo>
                    <a:lnTo>
                      <a:pt x="197803" y="758428"/>
                    </a:lnTo>
                    <a:lnTo>
                      <a:pt x="202248" y="747000"/>
                    </a:lnTo>
                    <a:lnTo>
                      <a:pt x="206693" y="735890"/>
                    </a:lnTo>
                    <a:lnTo>
                      <a:pt x="212091" y="724463"/>
                    </a:lnTo>
                    <a:lnTo>
                      <a:pt x="217806" y="713352"/>
                    </a:lnTo>
                    <a:lnTo>
                      <a:pt x="224156" y="702877"/>
                    </a:lnTo>
                    <a:lnTo>
                      <a:pt x="230823" y="692084"/>
                    </a:lnTo>
                    <a:lnTo>
                      <a:pt x="238126" y="681609"/>
                    </a:lnTo>
                    <a:lnTo>
                      <a:pt x="245428" y="671134"/>
                    </a:lnTo>
                    <a:lnTo>
                      <a:pt x="253366" y="661293"/>
                    </a:lnTo>
                    <a:lnTo>
                      <a:pt x="261621" y="651453"/>
                    </a:lnTo>
                    <a:lnTo>
                      <a:pt x="270193" y="641930"/>
                    </a:lnTo>
                    <a:lnTo>
                      <a:pt x="279718" y="632724"/>
                    </a:lnTo>
                    <a:lnTo>
                      <a:pt x="291148" y="621931"/>
                    </a:lnTo>
                    <a:lnTo>
                      <a:pt x="303531" y="612091"/>
                    </a:lnTo>
                    <a:lnTo>
                      <a:pt x="316231" y="602250"/>
                    </a:lnTo>
                    <a:lnTo>
                      <a:pt x="329248" y="592727"/>
                    </a:lnTo>
                    <a:lnTo>
                      <a:pt x="342583" y="584157"/>
                    </a:lnTo>
                    <a:lnTo>
                      <a:pt x="356553" y="575903"/>
                    </a:lnTo>
                    <a:lnTo>
                      <a:pt x="371158" y="567968"/>
                    </a:lnTo>
                    <a:lnTo>
                      <a:pt x="386398" y="560349"/>
                    </a:lnTo>
                    <a:lnTo>
                      <a:pt x="401638" y="553683"/>
                    </a:lnTo>
                    <a:lnTo>
                      <a:pt x="417513" y="547017"/>
                    </a:lnTo>
                    <a:lnTo>
                      <a:pt x="433071" y="540986"/>
                    </a:lnTo>
                    <a:lnTo>
                      <a:pt x="449898" y="535907"/>
                    </a:lnTo>
                    <a:lnTo>
                      <a:pt x="466726" y="530828"/>
                    </a:lnTo>
                    <a:lnTo>
                      <a:pt x="483553" y="526384"/>
                    </a:lnTo>
                    <a:lnTo>
                      <a:pt x="501016" y="522892"/>
                    </a:lnTo>
                    <a:lnTo>
                      <a:pt x="518796" y="519718"/>
                    </a:lnTo>
                    <a:lnTo>
                      <a:pt x="518796" y="403854"/>
                    </a:lnTo>
                    <a:lnTo>
                      <a:pt x="519113" y="400680"/>
                    </a:lnTo>
                    <a:lnTo>
                      <a:pt x="519748" y="397823"/>
                    </a:lnTo>
                    <a:lnTo>
                      <a:pt x="520383" y="394649"/>
                    </a:lnTo>
                    <a:lnTo>
                      <a:pt x="521653" y="392109"/>
                    </a:lnTo>
                    <a:lnTo>
                      <a:pt x="522606" y="389252"/>
                    </a:lnTo>
                    <a:lnTo>
                      <a:pt x="524193" y="386713"/>
                    </a:lnTo>
                    <a:lnTo>
                      <a:pt x="525781" y="384491"/>
                    </a:lnTo>
                    <a:lnTo>
                      <a:pt x="528003" y="382269"/>
                    </a:lnTo>
                    <a:lnTo>
                      <a:pt x="530226" y="380047"/>
                    </a:lnTo>
                    <a:lnTo>
                      <a:pt x="532766" y="378460"/>
                    </a:lnTo>
                    <a:lnTo>
                      <a:pt x="534988" y="376872"/>
                    </a:lnTo>
                    <a:lnTo>
                      <a:pt x="537846" y="375920"/>
                    </a:lnTo>
                    <a:lnTo>
                      <a:pt x="540386" y="374650"/>
                    </a:lnTo>
                    <a:lnTo>
                      <a:pt x="543561" y="373698"/>
                    </a:lnTo>
                    <a:lnTo>
                      <a:pt x="546736" y="373381"/>
                    </a:lnTo>
                    <a:lnTo>
                      <a:pt x="549911" y="373063"/>
                    </a:lnTo>
                    <a:close/>
                    <a:moveTo>
                      <a:pt x="3606459" y="0"/>
                    </a:moveTo>
                    <a:lnTo>
                      <a:pt x="3612175" y="0"/>
                    </a:lnTo>
                    <a:lnTo>
                      <a:pt x="3617573" y="0"/>
                    </a:lnTo>
                    <a:lnTo>
                      <a:pt x="3622653" y="317"/>
                    </a:lnTo>
                    <a:lnTo>
                      <a:pt x="3628369" y="1270"/>
                    </a:lnTo>
                    <a:lnTo>
                      <a:pt x="3633449" y="1905"/>
                    </a:lnTo>
                    <a:lnTo>
                      <a:pt x="3638847" y="3175"/>
                    </a:lnTo>
                    <a:lnTo>
                      <a:pt x="3643927" y="4445"/>
                    </a:lnTo>
                    <a:lnTo>
                      <a:pt x="3649008" y="6033"/>
                    </a:lnTo>
                    <a:lnTo>
                      <a:pt x="3653771" y="7938"/>
                    </a:lnTo>
                    <a:lnTo>
                      <a:pt x="3658851" y="10161"/>
                    </a:lnTo>
                    <a:lnTo>
                      <a:pt x="3663614" y="12384"/>
                    </a:lnTo>
                    <a:lnTo>
                      <a:pt x="3668059" y="14924"/>
                    </a:lnTo>
                    <a:lnTo>
                      <a:pt x="3672822" y="17782"/>
                    </a:lnTo>
                    <a:lnTo>
                      <a:pt x="3677268" y="20640"/>
                    </a:lnTo>
                    <a:lnTo>
                      <a:pt x="3681395" y="24133"/>
                    </a:lnTo>
                    <a:lnTo>
                      <a:pt x="3685523" y="27308"/>
                    </a:lnTo>
                    <a:lnTo>
                      <a:pt x="3689334" y="30801"/>
                    </a:lnTo>
                    <a:lnTo>
                      <a:pt x="3693461" y="34612"/>
                    </a:lnTo>
                    <a:lnTo>
                      <a:pt x="3696954" y="38740"/>
                    </a:lnTo>
                    <a:lnTo>
                      <a:pt x="3700130" y="43185"/>
                    </a:lnTo>
                    <a:lnTo>
                      <a:pt x="3703622" y="47313"/>
                    </a:lnTo>
                    <a:lnTo>
                      <a:pt x="3706480" y="51759"/>
                    </a:lnTo>
                    <a:lnTo>
                      <a:pt x="3709020" y="56522"/>
                    </a:lnTo>
                    <a:lnTo>
                      <a:pt x="3711878" y="61603"/>
                    </a:lnTo>
                    <a:lnTo>
                      <a:pt x="3714101" y="66683"/>
                    </a:lnTo>
                    <a:lnTo>
                      <a:pt x="3716323" y="71764"/>
                    </a:lnTo>
                    <a:lnTo>
                      <a:pt x="3718228" y="77480"/>
                    </a:lnTo>
                    <a:lnTo>
                      <a:pt x="3892233" y="625236"/>
                    </a:lnTo>
                    <a:lnTo>
                      <a:pt x="3893820" y="630952"/>
                    </a:lnTo>
                    <a:lnTo>
                      <a:pt x="3894773" y="636350"/>
                    </a:lnTo>
                    <a:lnTo>
                      <a:pt x="3896043" y="642066"/>
                    </a:lnTo>
                    <a:lnTo>
                      <a:pt x="3896361" y="647464"/>
                    </a:lnTo>
                    <a:lnTo>
                      <a:pt x="3897313" y="652862"/>
                    </a:lnTo>
                    <a:lnTo>
                      <a:pt x="3897313" y="658261"/>
                    </a:lnTo>
                    <a:lnTo>
                      <a:pt x="3897313" y="663659"/>
                    </a:lnTo>
                    <a:lnTo>
                      <a:pt x="3896996" y="669057"/>
                    </a:lnTo>
                    <a:lnTo>
                      <a:pt x="3896043" y="674138"/>
                    </a:lnTo>
                    <a:lnTo>
                      <a:pt x="3895408" y="679853"/>
                    </a:lnTo>
                    <a:lnTo>
                      <a:pt x="3894138" y="684934"/>
                    </a:lnTo>
                    <a:lnTo>
                      <a:pt x="3892868" y="690015"/>
                    </a:lnTo>
                    <a:lnTo>
                      <a:pt x="3890963" y="695095"/>
                    </a:lnTo>
                    <a:lnTo>
                      <a:pt x="3889375" y="699858"/>
                    </a:lnTo>
                    <a:lnTo>
                      <a:pt x="3886835" y="704939"/>
                    </a:lnTo>
                    <a:lnTo>
                      <a:pt x="3884930" y="709702"/>
                    </a:lnTo>
                    <a:lnTo>
                      <a:pt x="3882389" y="714465"/>
                    </a:lnTo>
                    <a:lnTo>
                      <a:pt x="3879532" y="718911"/>
                    </a:lnTo>
                    <a:lnTo>
                      <a:pt x="3876356" y="723356"/>
                    </a:lnTo>
                    <a:lnTo>
                      <a:pt x="3873181" y="727484"/>
                    </a:lnTo>
                    <a:lnTo>
                      <a:pt x="3870006" y="731930"/>
                    </a:lnTo>
                    <a:lnTo>
                      <a:pt x="3866513" y="735423"/>
                    </a:lnTo>
                    <a:lnTo>
                      <a:pt x="3862385" y="739233"/>
                    </a:lnTo>
                    <a:lnTo>
                      <a:pt x="3858575" y="743044"/>
                    </a:lnTo>
                    <a:lnTo>
                      <a:pt x="3854130" y="746537"/>
                    </a:lnTo>
                    <a:lnTo>
                      <a:pt x="3850002" y="749712"/>
                    </a:lnTo>
                    <a:lnTo>
                      <a:pt x="3845239" y="752888"/>
                    </a:lnTo>
                    <a:lnTo>
                      <a:pt x="3840476" y="755428"/>
                    </a:lnTo>
                    <a:lnTo>
                      <a:pt x="3835713" y="757968"/>
                    </a:lnTo>
                    <a:lnTo>
                      <a:pt x="3830633" y="760191"/>
                    </a:lnTo>
                    <a:lnTo>
                      <a:pt x="3825552" y="762414"/>
                    </a:lnTo>
                    <a:lnTo>
                      <a:pt x="3819837" y="764319"/>
                    </a:lnTo>
                    <a:lnTo>
                      <a:pt x="3814439" y="765907"/>
                    </a:lnTo>
                    <a:lnTo>
                      <a:pt x="3809358" y="766859"/>
                    </a:lnTo>
                    <a:lnTo>
                      <a:pt x="3803643" y="768129"/>
                    </a:lnTo>
                    <a:lnTo>
                      <a:pt x="3798245" y="769082"/>
                    </a:lnTo>
                    <a:lnTo>
                      <a:pt x="3792847" y="769400"/>
                    </a:lnTo>
                    <a:lnTo>
                      <a:pt x="3787132" y="769400"/>
                    </a:lnTo>
                    <a:lnTo>
                      <a:pt x="3781734" y="769400"/>
                    </a:lnTo>
                    <a:lnTo>
                      <a:pt x="3776653" y="769082"/>
                    </a:lnTo>
                    <a:lnTo>
                      <a:pt x="3770938" y="768447"/>
                    </a:lnTo>
                    <a:lnTo>
                      <a:pt x="3765857" y="767494"/>
                    </a:lnTo>
                    <a:lnTo>
                      <a:pt x="3760777" y="766224"/>
                    </a:lnTo>
                    <a:lnTo>
                      <a:pt x="3755379" y="764954"/>
                    </a:lnTo>
                    <a:lnTo>
                      <a:pt x="3750616" y="763366"/>
                    </a:lnTo>
                    <a:lnTo>
                      <a:pt x="3745536" y="761461"/>
                    </a:lnTo>
                    <a:lnTo>
                      <a:pt x="3740773" y="759556"/>
                    </a:lnTo>
                    <a:lnTo>
                      <a:pt x="3736010" y="757016"/>
                    </a:lnTo>
                    <a:lnTo>
                      <a:pt x="3731247" y="754475"/>
                    </a:lnTo>
                    <a:lnTo>
                      <a:pt x="3726484" y="751617"/>
                    </a:lnTo>
                    <a:lnTo>
                      <a:pt x="3722039" y="748760"/>
                    </a:lnTo>
                    <a:lnTo>
                      <a:pt x="3717911" y="745584"/>
                    </a:lnTo>
                    <a:lnTo>
                      <a:pt x="3713783" y="742091"/>
                    </a:lnTo>
                    <a:lnTo>
                      <a:pt x="3709973" y="738598"/>
                    </a:lnTo>
                    <a:lnTo>
                      <a:pt x="3705845" y="734788"/>
                    </a:lnTo>
                    <a:lnTo>
                      <a:pt x="3702352" y="730660"/>
                    </a:lnTo>
                    <a:lnTo>
                      <a:pt x="3699177" y="726214"/>
                    </a:lnTo>
                    <a:lnTo>
                      <a:pt x="3696002" y="722086"/>
                    </a:lnTo>
                    <a:lnTo>
                      <a:pt x="3692826" y="717641"/>
                    </a:lnTo>
                    <a:lnTo>
                      <a:pt x="3690286" y="712878"/>
                    </a:lnTo>
                    <a:lnTo>
                      <a:pt x="3687428" y="707797"/>
                    </a:lnTo>
                    <a:lnTo>
                      <a:pt x="3684888" y="703034"/>
                    </a:lnTo>
                    <a:lnTo>
                      <a:pt x="3682983" y="697636"/>
                    </a:lnTo>
                    <a:lnTo>
                      <a:pt x="3681078" y="692555"/>
                    </a:lnTo>
                    <a:lnTo>
                      <a:pt x="3602332" y="443604"/>
                    </a:lnTo>
                    <a:lnTo>
                      <a:pt x="3573437" y="485836"/>
                    </a:lnTo>
                    <a:lnTo>
                      <a:pt x="3544224" y="527117"/>
                    </a:lnTo>
                    <a:lnTo>
                      <a:pt x="3515012" y="568079"/>
                    </a:lnTo>
                    <a:lnTo>
                      <a:pt x="3485482" y="608407"/>
                    </a:lnTo>
                    <a:lnTo>
                      <a:pt x="3455952" y="648099"/>
                    </a:lnTo>
                    <a:lnTo>
                      <a:pt x="3425787" y="687792"/>
                    </a:lnTo>
                    <a:lnTo>
                      <a:pt x="3395940" y="726214"/>
                    </a:lnTo>
                    <a:lnTo>
                      <a:pt x="3365775" y="764637"/>
                    </a:lnTo>
                    <a:lnTo>
                      <a:pt x="3335610" y="802424"/>
                    </a:lnTo>
                    <a:lnTo>
                      <a:pt x="3304810" y="839576"/>
                    </a:lnTo>
                    <a:lnTo>
                      <a:pt x="3274327" y="875776"/>
                    </a:lnTo>
                    <a:lnTo>
                      <a:pt x="3243527" y="912293"/>
                    </a:lnTo>
                    <a:lnTo>
                      <a:pt x="3212410" y="947540"/>
                    </a:lnTo>
                    <a:lnTo>
                      <a:pt x="3181292" y="982786"/>
                    </a:lnTo>
                    <a:lnTo>
                      <a:pt x="3150175" y="1017081"/>
                    </a:lnTo>
                    <a:lnTo>
                      <a:pt x="3119057" y="1051058"/>
                    </a:lnTo>
                    <a:lnTo>
                      <a:pt x="3087304" y="1084717"/>
                    </a:lnTo>
                    <a:lnTo>
                      <a:pt x="3055869" y="1117741"/>
                    </a:lnTo>
                    <a:lnTo>
                      <a:pt x="3023799" y="1150130"/>
                    </a:lnTo>
                    <a:lnTo>
                      <a:pt x="2992364" y="1181884"/>
                    </a:lnTo>
                    <a:lnTo>
                      <a:pt x="2960294" y="1213638"/>
                    </a:lnTo>
                    <a:lnTo>
                      <a:pt x="2928541" y="1244439"/>
                    </a:lnTo>
                    <a:lnTo>
                      <a:pt x="2896154" y="1275241"/>
                    </a:lnTo>
                    <a:lnTo>
                      <a:pt x="2864084" y="1305090"/>
                    </a:lnTo>
                    <a:lnTo>
                      <a:pt x="2831696" y="1334303"/>
                    </a:lnTo>
                    <a:lnTo>
                      <a:pt x="2799626" y="1363517"/>
                    </a:lnTo>
                    <a:lnTo>
                      <a:pt x="2767238" y="1391778"/>
                    </a:lnTo>
                    <a:lnTo>
                      <a:pt x="2734851" y="1420039"/>
                    </a:lnTo>
                    <a:lnTo>
                      <a:pt x="2702145" y="1447665"/>
                    </a:lnTo>
                    <a:lnTo>
                      <a:pt x="2669758" y="1474656"/>
                    </a:lnTo>
                    <a:lnTo>
                      <a:pt x="2637053" y="1501647"/>
                    </a:lnTo>
                    <a:lnTo>
                      <a:pt x="2604665" y="1527685"/>
                    </a:lnTo>
                    <a:lnTo>
                      <a:pt x="2565609" y="1558169"/>
                    </a:lnTo>
                    <a:lnTo>
                      <a:pt x="2526871" y="1588018"/>
                    </a:lnTo>
                    <a:lnTo>
                      <a:pt x="2488451" y="1617231"/>
                    </a:lnTo>
                    <a:lnTo>
                      <a:pt x="2449712" y="1645492"/>
                    </a:lnTo>
                    <a:lnTo>
                      <a:pt x="2410974" y="1673753"/>
                    </a:lnTo>
                    <a:lnTo>
                      <a:pt x="2372236" y="1701379"/>
                    </a:lnTo>
                    <a:lnTo>
                      <a:pt x="2333180" y="1727735"/>
                    </a:lnTo>
                    <a:lnTo>
                      <a:pt x="2294760" y="1754091"/>
                    </a:lnTo>
                    <a:lnTo>
                      <a:pt x="2256022" y="1779812"/>
                    </a:lnTo>
                    <a:lnTo>
                      <a:pt x="2217283" y="1804580"/>
                    </a:lnTo>
                    <a:lnTo>
                      <a:pt x="2178545" y="1829031"/>
                    </a:lnTo>
                    <a:lnTo>
                      <a:pt x="2140442" y="1853164"/>
                    </a:lnTo>
                    <a:lnTo>
                      <a:pt x="2101704" y="1876344"/>
                    </a:lnTo>
                    <a:lnTo>
                      <a:pt x="2063601" y="1899207"/>
                    </a:lnTo>
                    <a:lnTo>
                      <a:pt x="2025180" y="1921435"/>
                    </a:lnTo>
                    <a:lnTo>
                      <a:pt x="1987077" y="1943027"/>
                    </a:lnTo>
                    <a:lnTo>
                      <a:pt x="1948656" y="1964303"/>
                    </a:lnTo>
                    <a:lnTo>
                      <a:pt x="1910871" y="1984943"/>
                    </a:lnTo>
                    <a:lnTo>
                      <a:pt x="1873085" y="2004948"/>
                    </a:lnTo>
                    <a:lnTo>
                      <a:pt x="1834982" y="2024635"/>
                    </a:lnTo>
                    <a:lnTo>
                      <a:pt x="1797197" y="2043688"/>
                    </a:lnTo>
                    <a:lnTo>
                      <a:pt x="1759729" y="2062105"/>
                    </a:lnTo>
                    <a:lnTo>
                      <a:pt x="1722578" y="2080522"/>
                    </a:lnTo>
                    <a:lnTo>
                      <a:pt x="1685745" y="2097987"/>
                    </a:lnTo>
                    <a:lnTo>
                      <a:pt x="1648594" y="2115134"/>
                    </a:lnTo>
                    <a:lnTo>
                      <a:pt x="1611444" y="2131964"/>
                    </a:lnTo>
                    <a:lnTo>
                      <a:pt x="1575246" y="2148158"/>
                    </a:lnTo>
                    <a:lnTo>
                      <a:pt x="1538413" y="2164035"/>
                    </a:lnTo>
                    <a:lnTo>
                      <a:pt x="1502533" y="2179277"/>
                    </a:lnTo>
                    <a:lnTo>
                      <a:pt x="1466335" y="2193884"/>
                    </a:lnTo>
                    <a:lnTo>
                      <a:pt x="1430772" y="2208491"/>
                    </a:lnTo>
                    <a:lnTo>
                      <a:pt x="1395209" y="2222463"/>
                    </a:lnTo>
                    <a:lnTo>
                      <a:pt x="1359646" y="2236117"/>
                    </a:lnTo>
                    <a:lnTo>
                      <a:pt x="1324718" y="2249136"/>
                    </a:lnTo>
                    <a:lnTo>
                      <a:pt x="1290108" y="2261837"/>
                    </a:lnTo>
                    <a:lnTo>
                      <a:pt x="1255815" y="2274539"/>
                    </a:lnTo>
                    <a:lnTo>
                      <a:pt x="1221205" y="2286288"/>
                    </a:lnTo>
                    <a:lnTo>
                      <a:pt x="1187547" y="2297720"/>
                    </a:lnTo>
                    <a:lnTo>
                      <a:pt x="1153889" y="2308833"/>
                    </a:lnTo>
                    <a:lnTo>
                      <a:pt x="1120231" y="2319947"/>
                    </a:lnTo>
                    <a:lnTo>
                      <a:pt x="1087526" y="2330109"/>
                    </a:lnTo>
                    <a:lnTo>
                      <a:pt x="1054821" y="2339952"/>
                    </a:lnTo>
                    <a:lnTo>
                      <a:pt x="1022433" y="2349796"/>
                    </a:lnTo>
                    <a:lnTo>
                      <a:pt x="990681" y="2359322"/>
                    </a:lnTo>
                    <a:lnTo>
                      <a:pt x="927493" y="2376787"/>
                    </a:lnTo>
                    <a:lnTo>
                      <a:pt x="865893" y="2393299"/>
                    </a:lnTo>
                    <a:lnTo>
                      <a:pt x="805881" y="2408223"/>
                    </a:lnTo>
                    <a:lnTo>
                      <a:pt x="747773" y="2422195"/>
                    </a:lnTo>
                    <a:lnTo>
                      <a:pt x="691254" y="2434579"/>
                    </a:lnTo>
                    <a:lnTo>
                      <a:pt x="636322" y="2446011"/>
                    </a:lnTo>
                    <a:lnTo>
                      <a:pt x="583295" y="2456490"/>
                    </a:lnTo>
                    <a:lnTo>
                      <a:pt x="531856" y="2465698"/>
                    </a:lnTo>
                    <a:lnTo>
                      <a:pt x="482639" y="2474272"/>
                    </a:lnTo>
                    <a:lnTo>
                      <a:pt x="435645" y="2481893"/>
                    </a:lnTo>
                    <a:lnTo>
                      <a:pt x="390239" y="2488561"/>
                    </a:lnTo>
                    <a:lnTo>
                      <a:pt x="347691" y="2494277"/>
                    </a:lnTo>
                    <a:lnTo>
                      <a:pt x="306730" y="2499357"/>
                    </a:lnTo>
                    <a:lnTo>
                      <a:pt x="268309" y="2503803"/>
                    </a:lnTo>
                    <a:lnTo>
                      <a:pt x="232429" y="2507613"/>
                    </a:lnTo>
                    <a:lnTo>
                      <a:pt x="199088" y="2510789"/>
                    </a:lnTo>
                    <a:lnTo>
                      <a:pt x="167653" y="2513647"/>
                    </a:lnTo>
                    <a:lnTo>
                      <a:pt x="139393" y="2515552"/>
                    </a:lnTo>
                    <a:lnTo>
                      <a:pt x="113356" y="2517140"/>
                    </a:lnTo>
                    <a:lnTo>
                      <a:pt x="90494" y="2518410"/>
                    </a:lnTo>
                    <a:lnTo>
                      <a:pt x="52709" y="2519998"/>
                    </a:lnTo>
                    <a:lnTo>
                      <a:pt x="26672" y="2520633"/>
                    </a:lnTo>
                    <a:lnTo>
                      <a:pt x="12701" y="2520950"/>
                    </a:lnTo>
                    <a:lnTo>
                      <a:pt x="11113" y="2520950"/>
                    </a:lnTo>
                    <a:lnTo>
                      <a:pt x="12383" y="2255487"/>
                    </a:lnTo>
                    <a:lnTo>
                      <a:pt x="12701" y="2255487"/>
                    </a:lnTo>
                    <a:lnTo>
                      <a:pt x="31752" y="2255169"/>
                    </a:lnTo>
                    <a:lnTo>
                      <a:pt x="51121" y="2254217"/>
                    </a:lnTo>
                    <a:lnTo>
                      <a:pt x="77158" y="2253264"/>
                    </a:lnTo>
                    <a:lnTo>
                      <a:pt x="108911" y="2251676"/>
                    </a:lnTo>
                    <a:lnTo>
                      <a:pt x="147014" y="2248818"/>
                    </a:lnTo>
                    <a:lnTo>
                      <a:pt x="190198" y="2245008"/>
                    </a:lnTo>
                    <a:lnTo>
                      <a:pt x="239732" y="2240245"/>
                    </a:lnTo>
                    <a:lnTo>
                      <a:pt x="293711" y="2233576"/>
                    </a:lnTo>
                    <a:lnTo>
                      <a:pt x="322924" y="2229766"/>
                    </a:lnTo>
                    <a:lnTo>
                      <a:pt x="353089" y="2225638"/>
                    </a:lnTo>
                    <a:lnTo>
                      <a:pt x="384206" y="2221192"/>
                    </a:lnTo>
                    <a:lnTo>
                      <a:pt x="417229" y="2216112"/>
                    </a:lnTo>
                    <a:lnTo>
                      <a:pt x="450569" y="2210714"/>
                    </a:lnTo>
                    <a:lnTo>
                      <a:pt x="485814" y="2204680"/>
                    </a:lnTo>
                    <a:lnTo>
                      <a:pt x="521060" y="2198012"/>
                    </a:lnTo>
                    <a:lnTo>
                      <a:pt x="558210" y="2190709"/>
                    </a:lnTo>
                    <a:lnTo>
                      <a:pt x="596313" y="2183405"/>
                    </a:lnTo>
                    <a:lnTo>
                      <a:pt x="635052" y="2175149"/>
                    </a:lnTo>
                    <a:lnTo>
                      <a:pt x="675060" y="2166258"/>
                    </a:lnTo>
                    <a:lnTo>
                      <a:pt x="715703" y="2157049"/>
                    </a:lnTo>
                    <a:lnTo>
                      <a:pt x="757617" y="2146570"/>
                    </a:lnTo>
                    <a:lnTo>
                      <a:pt x="799530" y="2136092"/>
                    </a:lnTo>
                    <a:lnTo>
                      <a:pt x="843031" y="2124660"/>
                    </a:lnTo>
                    <a:lnTo>
                      <a:pt x="887167" y="2112276"/>
                    </a:lnTo>
                    <a:lnTo>
                      <a:pt x="932256" y="2099575"/>
                    </a:lnTo>
                    <a:lnTo>
                      <a:pt x="977980" y="2086238"/>
                    </a:lnTo>
                    <a:lnTo>
                      <a:pt x="1024021" y="2071631"/>
                    </a:lnTo>
                    <a:lnTo>
                      <a:pt x="1071015" y="2056707"/>
                    </a:lnTo>
                    <a:lnTo>
                      <a:pt x="1118644" y="2040830"/>
                    </a:lnTo>
                    <a:lnTo>
                      <a:pt x="1167225" y="2024000"/>
                    </a:lnTo>
                    <a:lnTo>
                      <a:pt x="1216124" y="2006535"/>
                    </a:lnTo>
                    <a:lnTo>
                      <a:pt x="1265658" y="1988118"/>
                    </a:lnTo>
                    <a:lnTo>
                      <a:pt x="1315510" y="1968748"/>
                    </a:lnTo>
                    <a:lnTo>
                      <a:pt x="1365996" y="1948108"/>
                    </a:lnTo>
                    <a:lnTo>
                      <a:pt x="1417118" y="1927150"/>
                    </a:lnTo>
                    <a:lnTo>
                      <a:pt x="1468557" y="1904923"/>
                    </a:lnTo>
                    <a:lnTo>
                      <a:pt x="1520314" y="1882060"/>
                    </a:lnTo>
                    <a:lnTo>
                      <a:pt x="1572706" y="1857927"/>
                    </a:lnTo>
                    <a:lnTo>
                      <a:pt x="1625098" y="1832523"/>
                    </a:lnTo>
                    <a:lnTo>
                      <a:pt x="1678124" y="1806485"/>
                    </a:lnTo>
                    <a:lnTo>
                      <a:pt x="1731786" y="1779494"/>
                    </a:lnTo>
                    <a:lnTo>
                      <a:pt x="1785131" y="1750916"/>
                    </a:lnTo>
                    <a:lnTo>
                      <a:pt x="1839110" y="1721702"/>
                    </a:lnTo>
                    <a:lnTo>
                      <a:pt x="1893089" y="1690901"/>
                    </a:lnTo>
                    <a:lnTo>
                      <a:pt x="1947069" y="1659464"/>
                    </a:lnTo>
                    <a:lnTo>
                      <a:pt x="2001683" y="1626758"/>
                    </a:lnTo>
                    <a:lnTo>
                      <a:pt x="2028673" y="1609610"/>
                    </a:lnTo>
                    <a:lnTo>
                      <a:pt x="2055980" y="1592781"/>
                    </a:lnTo>
                    <a:lnTo>
                      <a:pt x="2083605" y="1575316"/>
                    </a:lnTo>
                    <a:lnTo>
                      <a:pt x="2110912" y="1557534"/>
                    </a:lnTo>
                    <a:lnTo>
                      <a:pt x="2137902" y="1539434"/>
                    </a:lnTo>
                    <a:lnTo>
                      <a:pt x="2165209" y="1521017"/>
                    </a:lnTo>
                    <a:lnTo>
                      <a:pt x="2192834" y="1502282"/>
                    </a:lnTo>
                    <a:lnTo>
                      <a:pt x="2220141" y="1483547"/>
                    </a:lnTo>
                    <a:lnTo>
                      <a:pt x="2247766" y="1464177"/>
                    </a:lnTo>
                    <a:lnTo>
                      <a:pt x="2274756" y="1444490"/>
                    </a:lnTo>
                    <a:lnTo>
                      <a:pt x="2302380" y="1424802"/>
                    </a:lnTo>
                    <a:lnTo>
                      <a:pt x="2329688" y="1404162"/>
                    </a:lnTo>
                    <a:lnTo>
                      <a:pt x="2356995" y="1383522"/>
                    </a:lnTo>
                    <a:lnTo>
                      <a:pt x="2384620" y="1362882"/>
                    </a:lnTo>
                    <a:lnTo>
                      <a:pt x="2411927" y="1341289"/>
                    </a:lnTo>
                    <a:lnTo>
                      <a:pt x="2438916" y="1320014"/>
                    </a:lnTo>
                    <a:lnTo>
                      <a:pt x="2469716" y="1295246"/>
                    </a:lnTo>
                    <a:lnTo>
                      <a:pt x="2500517" y="1270478"/>
                    </a:lnTo>
                    <a:lnTo>
                      <a:pt x="2530999" y="1244757"/>
                    </a:lnTo>
                    <a:lnTo>
                      <a:pt x="2561164" y="1219036"/>
                    </a:lnTo>
                    <a:lnTo>
                      <a:pt x="2591646" y="1192680"/>
                    </a:lnTo>
                    <a:lnTo>
                      <a:pt x="2622129" y="1166007"/>
                    </a:lnTo>
                    <a:lnTo>
                      <a:pt x="2652294" y="1138699"/>
                    </a:lnTo>
                    <a:lnTo>
                      <a:pt x="2682776" y="1111073"/>
                    </a:lnTo>
                    <a:lnTo>
                      <a:pt x="2713259" y="1083129"/>
                    </a:lnTo>
                    <a:lnTo>
                      <a:pt x="2743106" y="1054233"/>
                    </a:lnTo>
                    <a:lnTo>
                      <a:pt x="2772954" y="1025337"/>
                    </a:lnTo>
                    <a:lnTo>
                      <a:pt x="2803119" y="995806"/>
                    </a:lnTo>
                    <a:lnTo>
                      <a:pt x="2832966" y="965957"/>
                    </a:lnTo>
                    <a:lnTo>
                      <a:pt x="2862496" y="935155"/>
                    </a:lnTo>
                    <a:lnTo>
                      <a:pt x="2892661" y="904354"/>
                    </a:lnTo>
                    <a:lnTo>
                      <a:pt x="2922191" y="872600"/>
                    </a:lnTo>
                    <a:lnTo>
                      <a:pt x="2951721" y="840846"/>
                    </a:lnTo>
                    <a:lnTo>
                      <a:pt x="2980933" y="808457"/>
                    </a:lnTo>
                    <a:lnTo>
                      <a:pt x="3010146" y="775750"/>
                    </a:lnTo>
                    <a:lnTo>
                      <a:pt x="3039358" y="742091"/>
                    </a:lnTo>
                    <a:lnTo>
                      <a:pt x="3068570" y="708114"/>
                    </a:lnTo>
                    <a:lnTo>
                      <a:pt x="3097465" y="673820"/>
                    </a:lnTo>
                    <a:lnTo>
                      <a:pt x="3126043" y="639208"/>
                    </a:lnTo>
                    <a:lnTo>
                      <a:pt x="3154620" y="603644"/>
                    </a:lnTo>
                    <a:lnTo>
                      <a:pt x="3182880" y="567762"/>
                    </a:lnTo>
                    <a:lnTo>
                      <a:pt x="3211457" y="530927"/>
                    </a:lnTo>
                    <a:lnTo>
                      <a:pt x="3239717" y="494092"/>
                    </a:lnTo>
                    <a:lnTo>
                      <a:pt x="3267659" y="456623"/>
                    </a:lnTo>
                    <a:lnTo>
                      <a:pt x="3295284" y="418518"/>
                    </a:lnTo>
                    <a:lnTo>
                      <a:pt x="3322909" y="380096"/>
                    </a:lnTo>
                    <a:lnTo>
                      <a:pt x="3350533" y="341038"/>
                    </a:lnTo>
                    <a:lnTo>
                      <a:pt x="3377841" y="301028"/>
                    </a:lnTo>
                    <a:lnTo>
                      <a:pt x="3102546" y="388669"/>
                    </a:lnTo>
                    <a:lnTo>
                      <a:pt x="3097465" y="390257"/>
                    </a:lnTo>
                    <a:lnTo>
                      <a:pt x="3091750" y="391527"/>
                    </a:lnTo>
                    <a:lnTo>
                      <a:pt x="3086352" y="392480"/>
                    </a:lnTo>
                    <a:lnTo>
                      <a:pt x="3080636" y="393115"/>
                    </a:lnTo>
                    <a:lnTo>
                      <a:pt x="3075238" y="393750"/>
                    </a:lnTo>
                    <a:lnTo>
                      <a:pt x="3069841" y="393750"/>
                    </a:lnTo>
                    <a:lnTo>
                      <a:pt x="3064125" y="393750"/>
                    </a:lnTo>
                    <a:lnTo>
                      <a:pt x="3059045" y="393432"/>
                    </a:lnTo>
                    <a:lnTo>
                      <a:pt x="3053647" y="392480"/>
                    </a:lnTo>
                    <a:lnTo>
                      <a:pt x="3048249" y="391844"/>
                    </a:lnTo>
                    <a:lnTo>
                      <a:pt x="3043168" y="390574"/>
                    </a:lnTo>
                    <a:lnTo>
                      <a:pt x="3038088" y="389304"/>
                    </a:lnTo>
                    <a:lnTo>
                      <a:pt x="3033008" y="387399"/>
                    </a:lnTo>
                    <a:lnTo>
                      <a:pt x="3027927" y="385811"/>
                    </a:lnTo>
                    <a:lnTo>
                      <a:pt x="3023164" y="383588"/>
                    </a:lnTo>
                    <a:lnTo>
                      <a:pt x="3018401" y="381048"/>
                    </a:lnTo>
                    <a:lnTo>
                      <a:pt x="3013638" y="378825"/>
                    </a:lnTo>
                    <a:lnTo>
                      <a:pt x="3008876" y="375967"/>
                    </a:lnTo>
                    <a:lnTo>
                      <a:pt x="3004748" y="372792"/>
                    </a:lnTo>
                    <a:lnTo>
                      <a:pt x="3000302" y="369616"/>
                    </a:lnTo>
                    <a:lnTo>
                      <a:pt x="2996492" y="366441"/>
                    </a:lnTo>
                    <a:lnTo>
                      <a:pt x="2992364" y="362948"/>
                    </a:lnTo>
                    <a:lnTo>
                      <a:pt x="2988554" y="359138"/>
                    </a:lnTo>
                    <a:lnTo>
                      <a:pt x="2984744" y="355010"/>
                    </a:lnTo>
                    <a:lnTo>
                      <a:pt x="2981886" y="350882"/>
                    </a:lnTo>
                    <a:lnTo>
                      <a:pt x="2978711" y="346436"/>
                    </a:lnTo>
                    <a:lnTo>
                      <a:pt x="2975535" y="341673"/>
                    </a:lnTo>
                    <a:lnTo>
                      <a:pt x="2972678" y="336910"/>
                    </a:lnTo>
                    <a:lnTo>
                      <a:pt x="2969820" y="332147"/>
                    </a:lnTo>
                    <a:lnTo>
                      <a:pt x="2967597" y="327066"/>
                    </a:lnTo>
                    <a:lnTo>
                      <a:pt x="2965692" y="321985"/>
                    </a:lnTo>
                    <a:lnTo>
                      <a:pt x="2963469" y="316587"/>
                    </a:lnTo>
                    <a:lnTo>
                      <a:pt x="2961882" y="310872"/>
                    </a:lnTo>
                    <a:lnTo>
                      <a:pt x="2960929" y="305791"/>
                    </a:lnTo>
                    <a:lnTo>
                      <a:pt x="2959977" y="300393"/>
                    </a:lnTo>
                    <a:lnTo>
                      <a:pt x="2959341" y="294677"/>
                    </a:lnTo>
                    <a:lnTo>
                      <a:pt x="2958706" y="289279"/>
                    </a:lnTo>
                    <a:lnTo>
                      <a:pt x="2958389" y="283563"/>
                    </a:lnTo>
                    <a:lnTo>
                      <a:pt x="2958389" y="278165"/>
                    </a:lnTo>
                    <a:lnTo>
                      <a:pt x="2958706" y="273084"/>
                    </a:lnTo>
                    <a:lnTo>
                      <a:pt x="2959659" y="267369"/>
                    </a:lnTo>
                    <a:lnTo>
                      <a:pt x="2960294" y="262288"/>
                    </a:lnTo>
                    <a:lnTo>
                      <a:pt x="2961564" y="257207"/>
                    </a:lnTo>
                    <a:lnTo>
                      <a:pt x="2963152" y="251809"/>
                    </a:lnTo>
                    <a:lnTo>
                      <a:pt x="2964739" y="247046"/>
                    </a:lnTo>
                    <a:lnTo>
                      <a:pt x="2966327" y="241965"/>
                    </a:lnTo>
                    <a:lnTo>
                      <a:pt x="2968867" y="237202"/>
                    </a:lnTo>
                    <a:lnTo>
                      <a:pt x="2971090" y="232439"/>
                    </a:lnTo>
                    <a:lnTo>
                      <a:pt x="2973313" y="227676"/>
                    </a:lnTo>
                    <a:lnTo>
                      <a:pt x="2976170" y="222913"/>
                    </a:lnTo>
                    <a:lnTo>
                      <a:pt x="2979346" y="218467"/>
                    </a:lnTo>
                    <a:lnTo>
                      <a:pt x="2982521" y="214339"/>
                    </a:lnTo>
                    <a:lnTo>
                      <a:pt x="2986014" y="210211"/>
                    </a:lnTo>
                    <a:lnTo>
                      <a:pt x="2989506" y="206401"/>
                    </a:lnTo>
                    <a:lnTo>
                      <a:pt x="2993317" y="202273"/>
                    </a:lnTo>
                    <a:lnTo>
                      <a:pt x="2997127" y="198780"/>
                    </a:lnTo>
                    <a:lnTo>
                      <a:pt x="3001572" y="195605"/>
                    </a:lnTo>
                    <a:lnTo>
                      <a:pt x="3005700" y="192429"/>
                    </a:lnTo>
                    <a:lnTo>
                      <a:pt x="3010463" y="189254"/>
                    </a:lnTo>
                    <a:lnTo>
                      <a:pt x="3015226" y="186713"/>
                    </a:lnTo>
                    <a:lnTo>
                      <a:pt x="3019989" y="183856"/>
                    </a:lnTo>
                    <a:lnTo>
                      <a:pt x="3025069" y="181633"/>
                    </a:lnTo>
                    <a:lnTo>
                      <a:pt x="3030150" y="179410"/>
                    </a:lnTo>
                    <a:lnTo>
                      <a:pt x="3035865" y="177505"/>
                    </a:lnTo>
                    <a:lnTo>
                      <a:pt x="3579470" y="5081"/>
                    </a:lnTo>
                    <a:lnTo>
                      <a:pt x="3584868" y="3493"/>
                    </a:lnTo>
                    <a:lnTo>
                      <a:pt x="3590266" y="2540"/>
                    </a:lnTo>
                    <a:lnTo>
                      <a:pt x="3595981" y="1270"/>
                    </a:lnTo>
                    <a:lnTo>
                      <a:pt x="3601061" y="317"/>
                    </a:lnTo>
                    <a:lnTo>
                      <a:pt x="3606459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198383" y="3018186"/>
            <a:ext cx="4104348" cy="1044575"/>
            <a:chOff x="6198383" y="3018186"/>
            <a:chExt cx="4104348" cy="1044575"/>
          </a:xfrm>
        </p:grpSpPr>
        <p:sp>
          <p:nvSpPr>
            <p:cNvPr id="11" name="文本框 10"/>
            <p:cNvSpPr txBox="1"/>
            <p:nvPr/>
          </p:nvSpPr>
          <p:spPr>
            <a:xfrm>
              <a:off x="7353816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软件需求描述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6198383" y="3018186"/>
              <a:ext cx="1044575" cy="1044575"/>
              <a:chOff x="2290468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40" name="椭圆 39"/>
              <p:cNvSpPr/>
              <p:nvPr/>
            </p:nvSpPr>
            <p:spPr>
              <a:xfrm>
                <a:off x="2290468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KSO_Shape"/>
              <p:cNvSpPr>
                <a:spLocks noChangeAspect="1"/>
              </p:cNvSpPr>
              <p:nvPr/>
            </p:nvSpPr>
            <p:spPr bwMode="auto">
              <a:xfrm>
                <a:off x="2503064" y="2335636"/>
                <a:ext cx="612000" cy="514080"/>
              </a:xfrm>
              <a:custGeom>
                <a:avLst/>
                <a:gdLst>
                  <a:gd name="T0" fmla="*/ 2147483646 w 232"/>
                  <a:gd name="T1" fmla="*/ 2147483646 h 195"/>
                  <a:gd name="T2" fmla="*/ 2147483646 w 232"/>
                  <a:gd name="T3" fmla="*/ 0 h 195"/>
                  <a:gd name="T4" fmla="*/ 2147483646 w 232"/>
                  <a:gd name="T5" fmla="*/ 0 h 195"/>
                  <a:gd name="T6" fmla="*/ 2147483646 w 232"/>
                  <a:gd name="T7" fmla="*/ 2147483646 h 195"/>
                  <a:gd name="T8" fmla="*/ 2147483646 w 232"/>
                  <a:gd name="T9" fmla="*/ 2147483646 h 195"/>
                  <a:gd name="T10" fmla="*/ 2147483646 w 232"/>
                  <a:gd name="T11" fmla="*/ 2147483646 h 195"/>
                  <a:gd name="T12" fmla="*/ 2147483646 w 232"/>
                  <a:gd name="T13" fmla="*/ 2147483646 h 195"/>
                  <a:gd name="T14" fmla="*/ 2147483646 w 232"/>
                  <a:gd name="T15" fmla="*/ 2147483646 h 195"/>
                  <a:gd name="T16" fmla="*/ 2147483646 w 232"/>
                  <a:gd name="T17" fmla="*/ 2147483646 h 195"/>
                  <a:gd name="T18" fmla="*/ 2147483646 w 232"/>
                  <a:gd name="T19" fmla="*/ 2147483646 h 195"/>
                  <a:gd name="T20" fmla="*/ 2147483646 w 232"/>
                  <a:gd name="T21" fmla="*/ 2147483646 h 195"/>
                  <a:gd name="T22" fmla="*/ 2147483646 w 232"/>
                  <a:gd name="T23" fmla="*/ 2147483646 h 195"/>
                  <a:gd name="T24" fmla="*/ 2147483646 w 232"/>
                  <a:gd name="T25" fmla="*/ 2147483646 h 195"/>
                  <a:gd name="T26" fmla="*/ 2147483646 w 232"/>
                  <a:gd name="T27" fmla="*/ 2147483646 h 195"/>
                  <a:gd name="T28" fmla="*/ 2147483646 w 232"/>
                  <a:gd name="T29" fmla="*/ 2147483646 h 195"/>
                  <a:gd name="T30" fmla="*/ 2147483646 w 232"/>
                  <a:gd name="T31" fmla="*/ 2147483646 h 195"/>
                  <a:gd name="T32" fmla="*/ 0 w 232"/>
                  <a:gd name="T33" fmla="*/ 2147483646 h 195"/>
                  <a:gd name="T34" fmla="*/ 0 w 232"/>
                  <a:gd name="T35" fmla="*/ 2147483646 h 195"/>
                  <a:gd name="T36" fmla="*/ 2147483646 w 232"/>
                  <a:gd name="T37" fmla="*/ 2147483646 h 195"/>
                  <a:gd name="T38" fmla="*/ 2147483646 w 232"/>
                  <a:gd name="T39" fmla="*/ 2147483646 h 195"/>
                  <a:gd name="T40" fmla="*/ 2147483646 w 232"/>
                  <a:gd name="T41" fmla="*/ 2147483646 h 195"/>
                  <a:gd name="T42" fmla="*/ 2147483646 w 232"/>
                  <a:gd name="T43" fmla="*/ 2147483646 h 195"/>
                  <a:gd name="T44" fmla="*/ 2147483646 w 232"/>
                  <a:gd name="T45" fmla="*/ 2147483646 h 195"/>
                  <a:gd name="T46" fmla="*/ 2147483646 w 232"/>
                  <a:gd name="T47" fmla="*/ 2147483646 h 195"/>
                  <a:gd name="T48" fmla="*/ 2147483646 w 232"/>
                  <a:gd name="T49" fmla="*/ 2147483646 h 195"/>
                  <a:gd name="T50" fmla="*/ 2147483646 w 232"/>
                  <a:gd name="T51" fmla="*/ 2147483646 h 195"/>
                  <a:gd name="T52" fmla="*/ 2147483646 w 232"/>
                  <a:gd name="T53" fmla="*/ 2147483646 h 195"/>
                  <a:gd name="T54" fmla="*/ 2147483646 w 232"/>
                  <a:gd name="T55" fmla="*/ 2147483646 h 195"/>
                  <a:gd name="T56" fmla="*/ 2147483646 w 232"/>
                  <a:gd name="T57" fmla="*/ 2147483646 h 195"/>
                  <a:gd name="T58" fmla="*/ 2147483646 w 232"/>
                  <a:gd name="T59" fmla="*/ 2147483646 h 195"/>
                  <a:gd name="T60" fmla="*/ 2147483646 w 232"/>
                  <a:gd name="T61" fmla="*/ 2147483646 h 195"/>
                  <a:gd name="T62" fmla="*/ 2147483646 w 232"/>
                  <a:gd name="T63" fmla="*/ 2147483646 h 195"/>
                  <a:gd name="T64" fmla="*/ 2147483646 w 232"/>
                  <a:gd name="T65" fmla="*/ 2147483646 h 195"/>
                  <a:gd name="T66" fmla="*/ 2147483646 w 232"/>
                  <a:gd name="T67" fmla="*/ 2147483646 h 195"/>
                  <a:gd name="T68" fmla="*/ 2147483646 w 232"/>
                  <a:gd name="T69" fmla="*/ 2147483646 h 195"/>
                  <a:gd name="T70" fmla="*/ 2147483646 w 232"/>
                  <a:gd name="T71" fmla="*/ 2147483646 h 195"/>
                  <a:gd name="T72" fmla="*/ 2147483646 w 232"/>
                  <a:gd name="T73" fmla="*/ 2147483646 h 195"/>
                  <a:gd name="T74" fmla="*/ 2147483646 w 232"/>
                  <a:gd name="T75" fmla="*/ 2147483646 h 195"/>
                  <a:gd name="T76" fmla="*/ 2147483646 w 232"/>
                  <a:gd name="T77" fmla="*/ 2147483646 h 195"/>
                  <a:gd name="T78" fmla="*/ 2147483646 w 232"/>
                  <a:gd name="T79" fmla="*/ 2147483646 h 195"/>
                  <a:gd name="T80" fmla="*/ 2147483646 w 232"/>
                  <a:gd name="T81" fmla="*/ 2147483646 h 195"/>
                  <a:gd name="T82" fmla="*/ 2147483646 w 232"/>
                  <a:gd name="T83" fmla="*/ 2147483646 h 195"/>
                  <a:gd name="T84" fmla="*/ 2147483646 w 232"/>
                  <a:gd name="T85" fmla="*/ 2147483646 h 195"/>
                  <a:gd name="T86" fmla="*/ 2147483646 w 232"/>
                  <a:gd name="T87" fmla="*/ 2147483646 h 195"/>
                  <a:gd name="T88" fmla="*/ 2147483646 w 232"/>
                  <a:gd name="T89" fmla="*/ 2147483646 h 195"/>
                  <a:gd name="T90" fmla="*/ 2147483646 w 232"/>
                  <a:gd name="T91" fmla="*/ 2147483646 h 195"/>
                  <a:gd name="T92" fmla="*/ 2147483646 w 232"/>
                  <a:gd name="T93" fmla="*/ 2147483646 h 195"/>
                  <a:gd name="T94" fmla="*/ 2147483646 w 232"/>
                  <a:gd name="T95" fmla="*/ 2147483646 h 195"/>
                  <a:gd name="T96" fmla="*/ 2147483646 w 232"/>
                  <a:gd name="T97" fmla="*/ 2147483646 h 19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32" h="195">
                    <a:moveTo>
                      <a:pt x="155" y="27"/>
                    </a:moveTo>
                    <a:cubicBezTo>
                      <a:pt x="153" y="10"/>
                      <a:pt x="142" y="0"/>
                      <a:pt x="127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0" y="0"/>
                      <a:pt x="79" y="10"/>
                      <a:pt x="77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174" y="195"/>
                      <a:pt x="174" y="195"/>
                      <a:pt x="174" y="195"/>
                    </a:cubicBezTo>
                    <a:cubicBezTo>
                      <a:pt x="174" y="28"/>
                      <a:pt x="174" y="28"/>
                      <a:pt x="174" y="28"/>
                    </a:cubicBezTo>
                    <a:lnTo>
                      <a:pt x="155" y="27"/>
                    </a:lnTo>
                    <a:close/>
                    <a:moveTo>
                      <a:pt x="105" y="12"/>
                    </a:moveTo>
                    <a:cubicBezTo>
                      <a:pt x="127" y="12"/>
                      <a:pt x="127" y="12"/>
                      <a:pt x="127" y="12"/>
                    </a:cubicBezTo>
                    <a:cubicBezTo>
                      <a:pt x="135" y="12"/>
                      <a:pt x="140" y="18"/>
                      <a:pt x="14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3" y="13"/>
                      <a:pt x="102" y="12"/>
                      <a:pt x="105" y="12"/>
                    </a:cubicBezTo>
                    <a:close/>
                    <a:moveTo>
                      <a:pt x="45" y="28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9" y="28"/>
                      <a:pt x="0" y="37"/>
                      <a:pt x="0" y="4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5"/>
                      <a:pt x="9" y="195"/>
                      <a:pt x="21" y="195"/>
                    </a:cubicBezTo>
                    <a:cubicBezTo>
                      <a:pt x="45" y="195"/>
                      <a:pt x="45" y="195"/>
                      <a:pt x="45" y="195"/>
                    </a:cubicBezTo>
                    <a:lnTo>
                      <a:pt x="45" y="28"/>
                    </a:lnTo>
                    <a:close/>
                    <a:moveTo>
                      <a:pt x="232" y="174"/>
                    </a:moveTo>
                    <a:cubicBezTo>
                      <a:pt x="232" y="185"/>
                      <a:pt x="223" y="195"/>
                      <a:pt x="211" y="195"/>
                    </a:cubicBezTo>
                    <a:cubicBezTo>
                      <a:pt x="187" y="195"/>
                      <a:pt x="187" y="195"/>
                      <a:pt x="187" y="195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211" y="28"/>
                      <a:pt x="211" y="28"/>
                      <a:pt x="211" y="28"/>
                    </a:cubicBezTo>
                    <a:cubicBezTo>
                      <a:pt x="223" y="28"/>
                      <a:pt x="232" y="37"/>
                      <a:pt x="232" y="49"/>
                    </a:cubicBezTo>
                    <a:lnTo>
                      <a:pt x="232" y="174"/>
                    </a:lnTo>
                    <a:close/>
                    <a:moveTo>
                      <a:pt x="125" y="128"/>
                    </a:moveTo>
                    <a:cubicBezTo>
                      <a:pt x="125" y="123"/>
                      <a:pt x="121" y="120"/>
                      <a:pt x="111" y="117"/>
                    </a:cubicBezTo>
                    <a:cubicBezTo>
                      <a:pt x="98" y="113"/>
                      <a:pt x="89" y="107"/>
                      <a:pt x="89" y="94"/>
                    </a:cubicBezTo>
                    <a:cubicBezTo>
                      <a:pt x="89" y="83"/>
                      <a:pt x="97" y="75"/>
                      <a:pt x="110" y="72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31" y="72"/>
                      <a:pt x="136" y="73"/>
                      <a:pt x="141" y="75"/>
                    </a:cubicBezTo>
                    <a:cubicBezTo>
                      <a:pt x="137" y="90"/>
                      <a:pt x="137" y="90"/>
                      <a:pt x="137" y="90"/>
                    </a:cubicBezTo>
                    <a:cubicBezTo>
                      <a:pt x="134" y="88"/>
                      <a:pt x="128" y="85"/>
                      <a:pt x="119" y="85"/>
                    </a:cubicBezTo>
                    <a:cubicBezTo>
                      <a:pt x="111" y="85"/>
                      <a:pt x="108" y="89"/>
                      <a:pt x="108" y="92"/>
                    </a:cubicBezTo>
                    <a:cubicBezTo>
                      <a:pt x="108" y="96"/>
                      <a:pt x="112" y="99"/>
                      <a:pt x="123" y="103"/>
                    </a:cubicBezTo>
                    <a:cubicBezTo>
                      <a:pt x="138" y="108"/>
                      <a:pt x="144" y="115"/>
                      <a:pt x="144" y="126"/>
                    </a:cubicBezTo>
                    <a:cubicBezTo>
                      <a:pt x="144" y="137"/>
                      <a:pt x="136" y="147"/>
                      <a:pt x="122" y="149"/>
                    </a:cubicBez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50"/>
                      <a:pt x="109" y="150"/>
                      <a:pt x="109" y="150"/>
                    </a:cubicBezTo>
                    <a:cubicBezTo>
                      <a:pt x="101" y="150"/>
                      <a:pt x="93" y="148"/>
                      <a:pt x="88" y="145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97" y="133"/>
                      <a:pt x="105" y="136"/>
                      <a:pt x="113" y="136"/>
                    </a:cubicBezTo>
                    <a:cubicBezTo>
                      <a:pt x="120" y="136"/>
                      <a:pt x="125" y="133"/>
                      <a:pt x="125" y="128"/>
                    </a:cubicBez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:blinds dir="vert"/>
      </p:transition>
    </mc:Choice>
    <mc:Fallback>
      <p:transition spd="slow" advClick="0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立项相关说明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1804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项目背景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14950" y="478155"/>
            <a:ext cx="6280785" cy="5901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信息化时代的快速发展，各行各业都面临着大量数据的存储、管理和处理挑战。无论是企业、政府还是个人，都需要一个高效、可靠的系统来管理这些数据，并从中提取有价值的信息。因此，DBMS作为数据管理的重要工具，其设计和发展变得尤为重要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技术的进步，特别是计算机和网络技术的发展，人们对数据处理的效率和准确性要求越来越高。传统的文件管理系统已经无法满足这些需求，因此需要一个更加专业、高效的数据库管理系统来替代。DBMS的出现正好满足了这一需求，它提供了对数据的高效存储、检索、修改和删除等操作，同时还能够确保数据的安全性和完整性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技术的应用范围也在不断扩大。从最初的简单数据存储，到现在的数据挖掘、大数据分析等复杂应用，数据库系统已经成为了各种信息系统的基础。因此，DBMS的设计也需要不断适应新的应用场景和技术要求，以提供更好的数据管理和服务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112776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3115" y="3639820"/>
            <a:ext cx="3441700" cy="1963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项目目标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203200" y="786130"/>
            <a:ext cx="5548630" cy="5917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提高数据管理效率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通过优化数据库结构、设计高效的存储和检索机制，DBMS项目旨在提高数据的处理速度，减少查询和更新的响应时间，从而提升数据管理的整体效率。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确保数据安全性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DBMS项目应确保数据库中的数据受到适当的保护，包括防止未经授权的访问、修改或删除。通过实施身份验证、权限控制和加密等安全措施，确保数据的安全性和完整性。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支持并发访问：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随着多用户并发访问数据库的需求增加，DBMS项目需要设计有效的并发控制机制，以确保多个用户可以同时访问和修改数据，同时避免数据不一致和冲突。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85180" y="786130"/>
            <a:ext cx="5499100" cy="559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优化资源利用：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通过合理的数据库设计和优化，DBMS项目应能够高效利用计算机资源（如内存、CPU和存储），减少资源浪费，提高系统的整体性能。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支持数据分析和挖掘：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随着大数据时代的到来，DBMS项目需要支持复杂的数据分析和挖掘操作，以帮助企业从海量数据中提取有价值的信息，支持决策制定和业务创新。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提供可扩展性和灵活性：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DBMS项目应设计得足够灵活，以适应未来业务变化和技术发展的需求。同时，系统应具备可扩展性，以便在需要时能够轻松地增加硬件资源或扩展功能</a:t>
            </a:r>
            <a:r>
              <a:rPr sz="14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522" y="1616159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66865" y="376491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软件需求描述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3434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需求分析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1. 数据存储和管理需求：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确定需要存储的数据类型、规模和复杂性。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分析数据的增长速度和预期存储期限。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评估现有数据结构的合理性，确定是否需要优化或重构。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2. 数据访问和查询需求：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分析用户对数据访问的频率、方式和目的。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确定用户查询的复杂性，包括是否需要支持复杂的聚合、连接和子查询操作。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评估现有查询性能，确定是否需要进行性能优化。</a:t>
            </a:r>
            <a:endParaRPr lang="zh-CN" altLang="en-US"/>
          </a:p>
        </p:txBody>
      </p:sp>
      <p:pic>
        <p:nvPicPr>
          <p:cNvPr id="8" name="图片 7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" y="1443355"/>
            <a:ext cx="3931920" cy="1844040"/>
          </a:xfrm>
          <a:prstGeom prst="rect">
            <a:avLst/>
          </a:prstGeom>
        </p:spPr>
      </p:pic>
      <p:pic>
        <p:nvPicPr>
          <p:cNvPr id="9" name="图片 8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0" y="3864610"/>
            <a:ext cx="3931920" cy="214249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需求分析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3. 数据完整性和安全性需求：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定义数据的完整性约束，如主键、外键、唯一性约束等。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分析数据的敏感性和保密性要求，确定需要实施的安全措施。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确定访问控制和权限管理的需求，包括用户角色、权限分配和审计机制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3760" y="4013835"/>
            <a:ext cx="496506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4. 并发控制和事务管理需求：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分析系统并发访问的规模和特点，确定并发控制策略。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确定事务的边界和隔离级别，确保数据的一致性和完整性。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分析事务处理的性能需求，确定是否需要优化事务处理流程。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4013835"/>
            <a:ext cx="3441700" cy="2323465"/>
          </a:xfrm>
          <a:prstGeom prst="rect">
            <a:avLst/>
          </a:prstGeom>
        </p:spPr>
      </p:pic>
      <p:pic>
        <p:nvPicPr>
          <p:cNvPr id="7" name="图片 6" descr="下载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9510" y="1097280"/>
            <a:ext cx="3442335" cy="250317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MDFmZjUwNDM5MjMwMTNjYjBjOTkyYzk0MDFhZjg4YW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2399</Words>
  <Application>WPS 演示</Application>
  <PresentationFormat>宽屏</PresentationFormat>
  <Paragraphs>181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Segoe UI</vt:lpstr>
      <vt:lpstr>微软雅黑 Light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
</dc:description>
  <cp:lastModifiedBy>墨髯</cp:lastModifiedBy>
  <cp:revision>4</cp:revision>
  <dcterms:created xsi:type="dcterms:W3CDTF">2024-03-17T18:23:00Z</dcterms:created>
  <dcterms:modified xsi:type="dcterms:W3CDTF">2024-03-22T02:43:07Z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AB7F7AC436B84E77ADB504CD6D788857_12</vt:lpwstr>
  </property>
  <property fmtid="{D5CDD505-2E9C-101B-9397-08002B2CF9AE}" pid="3" name="KSOProductBuildVer">
    <vt:lpwstr>2052-12.1.0.16250</vt:lpwstr>
  </property>
</Properties>
</file>