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96E70-D815-4045-BC5E-DBEBE74B3841}" type="datetimeFigureOut">
              <a:rPr kumimoji="1" lang="zh-CN" altLang="en-US" smtClean="0"/>
              <a:t>2023/5/15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87B69-4C60-6341-8B24-172D9239E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40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87B69-4C60-6341-8B24-172D9239E5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8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0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C83AE1-8639-0673-7BB6-7FA35536C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r>
              <a:rPr kumimoji="1" lang="en-US" altLang="zh-CN" sz="4800" dirty="0"/>
              <a:t>Model on 2023/03/19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FF382-DE9E-27B3-946B-0A390635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r>
              <a:rPr kumimoji="1" lang="en-US" altLang="zh-CN" sz="2200" dirty="0" err="1"/>
              <a:t>Yingna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Su</a:t>
            </a:r>
            <a:endParaRPr kumimoji="1" lang="zh-CN" altLang="en-US" sz="2200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F47EB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抽象烟雾背景">
            <a:extLst>
              <a:ext uri="{FF2B5EF4-FFF2-40B4-BE49-F238E27FC236}">
                <a16:creationId xmlns:a16="http://schemas.microsoft.com/office/drawing/2014/main" id="{FE8BAF1E-B2D8-1E37-0757-A761855E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76" r="-1" b="26889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4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4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3F78F2-E0E3-29EE-11AA-778B94CC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2921"/>
            <a:ext cx="6477000" cy="5676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506C56-FFA8-CFC9-7856-8EC8D47B2F65}"/>
              </a:ext>
            </a:extLst>
          </p:cNvPr>
          <p:cNvSpPr txBox="1"/>
          <p:nvPr/>
        </p:nvSpPr>
        <p:spPr>
          <a:xfrm>
            <a:off x="9329352" y="3880021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FR1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6E4561-03E2-EAAB-F254-75C23E7BE683}"/>
              </a:ext>
            </a:extLst>
          </p:cNvPr>
          <p:cNvSpPr txBox="1"/>
          <p:nvPr/>
        </p:nvSpPr>
        <p:spPr>
          <a:xfrm>
            <a:off x="8210001" y="4064687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FR2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E7DB48-08E5-8DE4-2829-ECD1C8E28F3E}"/>
              </a:ext>
            </a:extLst>
          </p:cNvPr>
          <p:cNvSpPr txBox="1"/>
          <p:nvPr/>
        </p:nvSpPr>
        <p:spPr>
          <a:xfrm>
            <a:off x="8797586" y="2355558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FR3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6C2F4C-E3AA-2F35-A912-91429C3FB803}"/>
              </a:ext>
            </a:extLst>
          </p:cNvPr>
          <p:cNvSpPr txBox="1"/>
          <p:nvPr/>
        </p:nvSpPr>
        <p:spPr>
          <a:xfrm>
            <a:off x="399393" y="1386062"/>
            <a:ext cx="5528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Axial flux (</a:t>
            </a:r>
            <a:r>
              <a:rPr kumimoji="1" lang="en-US" altLang="zh-CN" dirty="0" err="1"/>
              <a:t>Axi</a:t>
            </a:r>
            <a:r>
              <a:rPr kumimoji="1" lang="en-US" altLang="zh-CN" dirty="0"/>
              <a:t>):  Mx</a:t>
            </a:r>
          </a:p>
          <a:p>
            <a:r>
              <a:rPr kumimoji="1" lang="en-US" altLang="zh-CN" dirty="0"/>
              <a:t>Poloidal flux (Pol): Mx/cm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FR1           FR2               FR3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</a:t>
            </a:r>
            <a:r>
              <a:rPr kumimoji="1" lang="en-US" altLang="zh-CN" dirty="0" err="1"/>
              <a:t>Axi</a:t>
            </a:r>
            <a:r>
              <a:rPr kumimoji="1" lang="en-US" altLang="zh-CN" dirty="0"/>
              <a:t>      Pol       </a:t>
            </a:r>
            <a:r>
              <a:rPr kumimoji="1" lang="en-US" altLang="zh-CN" dirty="0" err="1"/>
              <a:t>Axi</a:t>
            </a:r>
            <a:r>
              <a:rPr kumimoji="1" lang="en-US" altLang="zh-CN" dirty="0"/>
              <a:t>    Pol        </a:t>
            </a:r>
            <a:r>
              <a:rPr kumimoji="1" lang="en-US" altLang="zh-CN" dirty="0" err="1"/>
              <a:t>Axi</a:t>
            </a:r>
            <a:r>
              <a:rPr kumimoji="1" lang="en-US" altLang="zh-CN" dirty="0"/>
              <a:t>   Pol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 5    3x10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         1x10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       2x10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Model 7    5x10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         1x10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       4x10</a:t>
            </a:r>
            <a:r>
              <a:rPr kumimoji="1" lang="en-US" altLang="zh-CN" baseline="30000" dirty="0"/>
              <a:t>20   </a:t>
            </a:r>
            <a:r>
              <a:rPr kumimoji="1" lang="en-US" altLang="zh-CN" dirty="0"/>
              <a:t>0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6B73DD-9DA3-ABF8-514D-6E62AB5786C2}"/>
              </a:ext>
            </a:extLst>
          </p:cNvPr>
          <p:cNvSpPr txBox="1"/>
          <p:nvPr/>
        </p:nvSpPr>
        <p:spPr>
          <a:xfrm>
            <a:off x="399393" y="5356380"/>
            <a:ext cx="5864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Potential Field Energy: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4.1082767ex10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+mn-ea"/>
              </a:rPr>
              <a:t>32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 erg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Free Energy: 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3.7578224x10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erg   (Model 5)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5.8578316ex10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erg  (Model 7)</a:t>
            </a:r>
          </a:p>
        </p:txBody>
      </p:sp>
    </p:spTree>
    <p:extLst>
      <p:ext uri="{BB962C8B-B14F-4D97-AF65-F5344CB8AC3E}">
        <p14:creationId xmlns:p14="http://schemas.microsoft.com/office/powerpoint/2010/main" val="33405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Macintosh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DengXian</vt:lpstr>
      <vt:lpstr>DengXian</vt:lpstr>
      <vt:lpstr>Dante (Headings)2</vt:lpstr>
      <vt:lpstr>Arial</vt:lpstr>
      <vt:lpstr>Helvetica Neue Medium</vt:lpstr>
      <vt:lpstr>Menlo</vt:lpstr>
      <vt:lpstr>Wingdings 2</vt:lpstr>
      <vt:lpstr>OffsetVTI</vt:lpstr>
      <vt:lpstr>Model on 2023/03/19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on 2023/03/19</dc:title>
  <dc:creator>Yingna Su</dc:creator>
  <cp:lastModifiedBy>Yingna Su</cp:lastModifiedBy>
  <cp:revision>14</cp:revision>
  <dcterms:created xsi:type="dcterms:W3CDTF">2023-05-15T09:56:30Z</dcterms:created>
  <dcterms:modified xsi:type="dcterms:W3CDTF">2023-05-15T10:14:02Z</dcterms:modified>
</cp:coreProperties>
</file>