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0" r:id="rId3"/>
    <p:sldId id="269" r:id="rId4"/>
    <p:sldId id="257" r:id="rId5"/>
    <p:sldId id="265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93D0D-A895-4B8B-8E92-8A36C3677B18}" v="10" dt="2021-08-28T15:52:4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it Quintana" userId="8e07850d8b5476b6" providerId="LiveId" clId="{D6E93D0D-A895-4B8B-8E92-8A36C3677B18}"/>
    <pc:docChg chg="custSel addSld delSld modSld sldOrd">
      <pc:chgData name="Judit Quintana" userId="8e07850d8b5476b6" providerId="LiveId" clId="{D6E93D0D-A895-4B8B-8E92-8A36C3677B18}" dt="2021-08-28T16:11:14.145" v="274" actId="20577"/>
      <pc:docMkLst>
        <pc:docMk/>
      </pc:docMkLst>
      <pc:sldChg chg="modSp mod">
        <pc:chgData name="Judit Quintana" userId="8e07850d8b5476b6" providerId="LiveId" clId="{D6E93D0D-A895-4B8B-8E92-8A36C3677B18}" dt="2021-08-28T15:40:17.569" v="47" actId="20577"/>
        <pc:sldMkLst>
          <pc:docMk/>
          <pc:sldMk cId="969372364" sldId="256"/>
        </pc:sldMkLst>
        <pc:spChg chg="mod">
          <ac:chgData name="Judit Quintana" userId="8e07850d8b5476b6" providerId="LiveId" clId="{D6E93D0D-A895-4B8B-8E92-8A36C3677B18}" dt="2021-08-28T15:40:17.569" v="47" actId="20577"/>
          <ac:spMkLst>
            <pc:docMk/>
            <pc:sldMk cId="969372364" sldId="256"/>
            <ac:spMk id="3" creationId="{05CF929A-D125-4751-91E2-F4BA351D44DD}"/>
          </ac:spMkLst>
        </pc:spChg>
      </pc:sldChg>
      <pc:sldChg chg="modSp mod">
        <pc:chgData name="Judit Quintana" userId="8e07850d8b5476b6" providerId="LiveId" clId="{D6E93D0D-A895-4B8B-8E92-8A36C3677B18}" dt="2021-08-28T15:57:46.238" v="98" actId="20577"/>
        <pc:sldMkLst>
          <pc:docMk/>
          <pc:sldMk cId="3157880929" sldId="257"/>
        </pc:sldMkLst>
        <pc:spChg chg="mod">
          <ac:chgData name="Judit Quintana" userId="8e07850d8b5476b6" providerId="LiveId" clId="{D6E93D0D-A895-4B8B-8E92-8A36C3677B18}" dt="2021-08-28T15:57:19.011" v="92" actId="20577"/>
          <ac:spMkLst>
            <pc:docMk/>
            <pc:sldMk cId="3157880929" sldId="257"/>
            <ac:spMk id="2" creationId="{CFA89C3C-ACCB-45ED-8601-13485487C138}"/>
          </ac:spMkLst>
        </pc:spChg>
        <pc:spChg chg="mod">
          <ac:chgData name="Judit Quintana" userId="8e07850d8b5476b6" providerId="LiveId" clId="{D6E93D0D-A895-4B8B-8E92-8A36C3677B18}" dt="2021-08-28T15:57:46.238" v="98" actId="20577"/>
          <ac:spMkLst>
            <pc:docMk/>
            <pc:sldMk cId="3157880929" sldId="257"/>
            <ac:spMk id="6" creationId="{DA93A746-6BA1-4989-8C10-CF4C209D3D66}"/>
          </ac:spMkLst>
        </pc:spChg>
      </pc:sldChg>
      <pc:sldChg chg="modSp del mod ord">
        <pc:chgData name="Judit Quintana" userId="8e07850d8b5476b6" providerId="LiveId" clId="{D6E93D0D-A895-4B8B-8E92-8A36C3677B18}" dt="2021-08-28T16:09:34.584" v="268" actId="47"/>
        <pc:sldMkLst>
          <pc:docMk/>
          <pc:sldMk cId="1088872554" sldId="258"/>
        </pc:sldMkLst>
        <pc:spChg chg="mod">
          <ac:chgData name="Judit Quintana" userId="8e07850d8b5476b6" providerId="LiveId" clId="{D6E93D0D-A895-4B8B-8E92-8A36C3677B18}" dt="2021-08-28T15:59:42.118" v="119" actId="20577"/>
          <ac:spMkLst>
            <pc:docMk/>
            <pc:sldMk cId="1088872554" sldId="258"/>
            <ac:spMk id="2" creationId="{BF8C08A9-DF04-49A8-9AED-216F820A4F60}"/>
          </ac:spMkLst>
        </pc:spChg>
        <pc:spChg chg="mod">
          <ac:chgData name="Judit Quintana" userId="8e07850d8b5476b6" providerId="LiveId" clId="{D6E93D0D-A895-4B8B-8E92-8A36C3677B18}" dt="2021-08-28T16:00:03.429" v="123" actId="20577"/>
          <ac:spMkLst>
            <pc:docMk/>
            <pc:sldMk cId="1088872554" sldId="258"/>
            <ac:spMk id="6" creationId="{F8EF0789-9A71-4082-B490-DEE632FBE059}"/>
          </ac:spMkLst>
        </pc:spChg>
      </pc:sldChg>
      <pc:sldChg chg="del">
        <pc:chgData name="Judit Quintana" userId="8e07850d8b5476b6" providerId="LiveId" clId="{D6E93D0D-A895-4B8B-8E92-8A36C3677B18}" dt="2021-08-28T16:00:06.979" v="124" actId="47"/>
        <pc:sldMkLst>
          <pc:docMk/>
          <pc:sldMk cId="801236670" sldId="259"/>
        </pc:sldMkLst>
      </pc:sldChg>
      <pc:sldChg chg="modSp mod ord">
        <pc:chgData name="Judit Quintana" userId="8e07850d8b5476b6" providerId="LiveId" clId="{D6E93D0D-A895-4B8B-8E92-8A36C3677B18}" dt="2021-08-28T16:11:14.145" v="274" actId="20577"/>
        <pc:sldMkLst>
          <pc:docMk/>
          <pc:sldMk cId="2095923336" sldId="260"/>
        </pc:sldMkLst>
        <pc:spChg chg="mod">
          <ac:chgData name="Judit Quintana" userId="8e07850d8b5476b6" providerId="LiveId" clId="{D6E93D0D-A895-4B8B-8E92-8A36C3677B18}" dt="2021-08-28T16:11:14.145" v="274" actId="20577"/>
          <ac:spMkLst>
            <pc:docMk/>
            <pc:sldMk cId="2095923336" sldId="260"/>
            <ac:spMk id="6" creationId="{5608C88A-DD59-4BE4-AF68-7521685171DC}"/>
          </ac:spMkLst>
        </pc:spChg>
        <pc:spChg chg="mod">
          <ac:chgData name="Judit Quintana" userId="8e07850d8b5476b6" providerId="LiveId" clId="{D6E93D0D-A895-4B8B-8E92-8A36C3677B18}" dt="2021-08-28T16:01:33.177" v="146" actId="20577"/>
          <ac:spMkLst>
            <pc:docMk/>
            <pc:sldMk cId="2095923336" sldId="260"/>
            <ac:spMk id="7" creationId="{33A596DC-01E9-40AD-909D-10F0EA05C370}"/>
          </ac:spMkLst>
        </pc:spChg>
      </pc:sldChg>
      <pc:sldChg chg="del">
        <pc:chgData name="Judit Quintana" userId="8e07850d8b5476b6" providerId="LiveId" clId="{D6E93D0D-A895-4B8B-8E92-8A36C3677B18}" dt="2021-08-28T16:01:39.557" v="147" actId="47"/>
        <pc:sldMkLst>
          <pc:docMk/>
          <pc:sldMk cId="3745140680" sldId="261"/>
        </pc:sldMkLst>
      </pc:sldChg>
      <pc:sldChg chg="del">
        <pc:chgData name="Judit Quintana" userId="8e07850d8b5476b6" providerId="LiveId" clId="{D6E93D0D-A895-4B8B-8E92-8A36C3677B18}" dt="2021-08-28T16:08:57.581" v="258" actId="47"/>
        <pc:sldMkLst>
          <pc:docMk/>
          <pc:sldMk cId="2352271940" sldId="262"/>
        </pc:sldMkLst>
      </pc:sldChg>
      <pc:sldChg chg="modSp mod">
        <pc:chgData name="Judit Quintana" userId="8e07850d8b5476b6" providerId="LiveId" clId="{D6E93D0D-A895-4B8B-8E92-8A36C3677B18}" dt="2021-08-28T16:03:27.004" v="179" actId="20577"/>
        <pc:sldMkLst>
          <pc:docMk/>
          <pc:sldMk cId="3540679249" sldId="263"/>
        </pc:sldMkLst>
        <pc:spChg chg="mod">
          <ac:chgData name="Judit Quintana" userId="8e07850d8b5476b6" providerId="LiveId" clId="{D6E93D0D-A895-4B8B-8E92-8A36C3677B18}" dt="2021-08-28T16:03:12.714" v="173" actId="20577"/>
          <ac:spMkLst>
            <pc:docMk/>
            <pc:sldMk cId="3540679249" sldId="263"/>
            <ac:spMk id="6" creationId="{5608C88A-DD59-4BE4-AF68-7521685171DC}"/>
          </ac:spMkLst>
        </pc:spChg>
        <pc:spChg chg="mod">
          <ac:chgData name="Judit Quintana" userId="8e07850d8b5476b6" providerId="LiveId" clId="{D6E93D0D-A895-4B8B-8E92-8A36C3677B18}" dt="2021-08-28T16:03:27.004" v="179" actId="20577"/>
          <ac:spMkLst>
            <pc:docMk/>
            <pc:sldMk cId="3540679249" sldId="263"/>
            <ac:spMk id="7" creationId="{33A596DC-01E9-40AD-909D-10F0EA05C370}"/>
          </ac:spMkLst>
        </pc:spChg>
      </pc:sldChg>
      <pc:sldChg chg="addSp modSp del mod">
        <pc:chgData name="Judit Quintana" userId="8e07850d8b5476b6" providerId="LiveId" clId="{D6E93D0D-A895-4B8B-8E92-8A36C3677B18}" dt="2021-08-28T16:03:53.478" v="181" actId="47"/>
        <pc:sldMkLst>
          <pc:docMk/>
          <pc:sldMk cId="1196510062" sldId="264"/>
        </pc:sldMkLst>
        <pc:spChg chg="mod">
          <ac:chgData name="Judit Quintana" userId="8e07850d8b5476b6" providerId="LiveId" clId="{D6E93D0D-A895-4B8B-8E92-8A36C3677B18}" dt="2021-08-28T16:03:43.868" v="180" actId="14100"/>
          <ac:spMkLst>
            <pc:docMk/>
            <pc:sldMk cId="1196510062" sldId="264"/>
            <ac:spMk id="6" creationId="{5608C88A-DD59-4BE4-AF68-7521685171DC}"/>
          </ac:spMkLst>
        </pc:spChg>
        <pc:picChg chg="add mod">
          <ac:chgData name="Judit Quintana" userId="8e07850d8b5476b6" providerId="LiveId" clId="{D6E93D0D-A895-4B8B-8E92-8A36C3677B18}" dt="2021-08-28T15:30:50.659" v="3" actId="1076"/>
          <ac:picMkLst>
            <pc:docMk/>
            <pc:sldMk cId="1196510062" sldId="264"/>
            <ac:picMk id="4" creationId="{DCE21D74-5B17-47DE-B80C-A72B4BC35F29}"/>
          </ac:picMkLst>
        </pc:picChg>
      </pc:sldChg>
      <pc:sldChg chg="addSp delSp modSp add mod ord">
        <pc:chgData name="Judit Quintana" userId="8e07850d8b5476b6" providerId="LiveId" clId="{D6E93D0D-A895-4B8B-8E92-8A36C3677B18}" dt="2021-08-28T16:09:20.556" v="267"/>
        <pc:sldMkLst>
          <pc:docMk/>
          <pc:sldMk cId="117745386" sldId="265"/>
        </pc:sldMkLst>
        <pc:spChg chg="mod">
          <ac:chgData name="Judit Quintana" userId="8e07850d8b5476b6" providerId="LiveId" clId="{D6E93D0D-A895-4B8B-8E92-8A36C3677B18}" dt="2021-08-28T16:05:28.535" v="208" actId="20577"/>
          <ac:spMkLst>
            <pc:docMk/>
            <pc:sldMk cId="117745386" sldId="265"/>
            <ac:spMk id="6" creationId="{5608C88A-DD59-4BE4-AF68-7521685171DC}"/>
          </ac:spMkLst>
        </pc:spChg>
        <pc:spChg chg="mod">
          <ac:chgData name="Judit Quintana" userId="8e07850d8b5476b6" providerId="LiveId" clId="{D6E93D0D-A895-4B8B-8E92-8A36C3677B18}" dt="2021-08-28T16:05:49.778" v="214" actId="20577"/>
          <ac:spMkLst>
            <pc:docMk/>
            <pc:sldMk cId="117745386" sldId="265"/>
            <ac:spMk id="7" creationId="{33A596DC-01E9-40AD-909D-10F0EA05C370}"/>
          </ac:spMkLst>
        </pc:spChg>
        <pc:picChg chg="add mod">
          <ac:chgData name="Judit Quintana" userId="8e07850d8b5476b6" providerId="LiveId" clId="{D6E93D0D-A895-4B8B-8E92-8A36C3677B18}" dt="2021-08-28T15:33:24.891" v="13" actId="1076"/>
          <ac:picMkLst>
            <pc:docMk/>
            <pc:sldMk cId="117745386" sldId="265"/>
            <ac:picMk id="3" creationId="{EE4C3CA7-E0BA-4A6F-8D8B-6E7952B1CB71}"/>
          </ac:picMkLst>
        </pc:picChg>
        <pc:picChg chg="del">
          <ac:chgData name="Judit Quintana" userId="8e07850d8b5476b6" providerId="LiveId" clId="{D6E93D0D-A895-4B8B-8E92-8A36C3677B18}" dt="2021-08-28T15:30:57.048" v="5" actId="478"/>
          <ac:picMkLst>
            <pc:docMk/>
            <pc:sldMk cId="117745386" sldId="265"/>
            <ac:picMk id="4" creationId="{DCE21D74-5B17-47DE-B80C-A72B4BC35F29}"/>
          </ac:picMkLst>
        </pc:picChg>
      </pc:sldChg>
      <pc:sldChg chg="addSp delSp modSp new del mod">
        <pc:chgData name="Judit Quintana" userId="8e07850d8b5476b6" providerId="LiveId" clId="{D6E93D0D-A895-4B8B-8E92-8A36C3677B18}" dt="2021-08-28T16:08:59.866" v="259" actId="47"/>
        <pc:sldMkLst>
          <pc:docMk/>
          <pc:sldMk cId="2426690845" sldId="266"/>
        </pc:sldMkLst>
        <pc:spChg chg="del">
          <ac:chgData name="Judit Quintana" userId="8e07850d8b5476b6" providerId="LiveId" clId="{D6E93D0D-A895-4B8B-8E92-8A36C3677B18}" dt="2021-08-28T15:52:45.176" v="68"/>
          <ac:spMkLst>
            <pc:docMk/>
            <pc:sldMk cId="2426690845" sldId="266"/>
            <ac:spMk id="3" creationId="{A77ABD6F-6DC0-44E8-A869-4E998F919E2E}"/>
          </ac:spMkLst>
        </pc:spChg>
        <pc:picChg chg="add mod">
          <ac:chgData name="Judit Quintana" userId="8e07850d8b5476b6" providerId="LiveId" clId="{D6E93D0D-A895-4B8B-8E92-8A36C3677B18}" dt="2021-08-28T15:37:19.326" v="16" actId="1076"/>
          <ac:picMkLst>
            <pc:docMk/>
            <pc:sldMk cId="2426690845" sldId="266"/>
            <ac:picMk id="5" creationId="{09D68315-1B06-42F6-8FE8-BE3A180CD4CC}"/>
          </ac:picMkLst>
        </pc:picChg>
        <pc:picChg chg="add mod">
          <ac:chgData name="Judit Quintana" userId="8e07850d8b5476b6" providerId="LiveId" clId="{D6E93D0D-A895-4B8B-8E92-8A36C3677B18}" dt="2021-08-28T15:54:09.975" v="74" actId="1076"/>
          <ac:picMkLst>
            <pc:docMk/>
            <pc:sldMk cId="2426690845" sldId="266"/>
            <ac:picMk id="7" creationId="{06801AFE-1763-4096-AD1C-28F1FDEB499F}"/>
          </ac:picMkLst>
        </pc:picChg>
      </pc:sldChg>
      <pc:sldChg chg="addSp delSp modSp add del mod">
        <pc:chgData name="Judit Quintana" userId="8e07850d8b5476b6" providerId="LiveId" clId="{D6E93D0D-A895-4B8B-8E92-8A36C3677B18}" dt="2021-08-28T16:06:47.450" v="215" actId="47"/>
        <pc:sldMkLst>
          <pc:docMk/>
          <pc:sldMk cId="2258542585" sldId="267"/>
        </pc:sldMkLst>
        <pc:picChg chg="del">
          <ac:chgData name="Judit Quintana" userId="8e07850d8b5476b6" providerId="LiveId" clId="{D6E93D0D-A895-4B8B-8E92-8A36C3677B18}" dt="2021-08-28T15:38:14.912" v="18" actId="478"/>
          <ac:picMkLst>
            <pc:docMk/>
            <pc:sldMk cId="2258542585" sldId="267"/>
            <ac:picMk id="3" creationId="{EE4C3CA7-E0BA-4A6F-8D8B-6E7952B1CB71}"/>
          </ac:picMkLst>
        </pc:picChg>
        <pc:picChg chg="add mod">
          <ac:chgData name="Judit Quintana" userId="8e07850d8b5476b6" providerId="LiveId" clId="{D6E93D0D-A895-4B8B-8E92-8A36C3677B18}" dt="2021-08-28T15:38:24.163" v="22" actId="1076"/>
          <ac:picMkLst>
            <pc:docMk/>
            <pc:sldMk cId="2258542585" sldId="267"/>
            <ac:picMk id="4" creationId="{6315A35A-5640-43A4-BBBA-464C877A5DF1}"/>
          </ac:picMkLst>
        </pc:picChg>
      </pc:sldChg>
      <pc:sldChg chg="addSp delSp modSp add del mod">
        <pc:chgData name="Judit Quintana" userId="8e07850d8b5476b6" providerId="LiveId" clId="{D6E93D0D-A895-4B8B-8E92-8A36C3677B18}" dt="2021-08-28T16:06:52.048" v="216" actId="47"/>
        <pc:sldMkLst>
          <pc:docMk/>
          <pc:sldMk cId="962014785" sldId="268"/>
        </pc:sldMkLst>
        <pc:picChg chg="add mod">
          <ac:chgData name="Judit Quintana" userId="8e07850d8b5476b6" providerId="LiveId" clId="{D6E93D0D-A895-4B8B-8E92-8A36C3677B18}" dt="2021-08-28T15:40:58.476" v="54" actId="1076"/>
          <ac:picMkLst>
            <pc:docMk/>
            <pc:sldMk cId="962014785" sldId="268"/>
            <ac:picMk id="3" creationId="{E21D9785-FD97-45F4-A53C-F50F1489014C}"/>
          </ac:picMkLst>
        </pc:picChg>
        <pc:picChg chg="del">
          <ac:chgData name="Judit Quintana" userId="8e07850d8b5476b6" providerId="LiveId" clId="{D6E93D0D-A895-4B8B-8E92-8A36C3677B18}" dt="2021-08-28T15:40:46.441" v="49" actId="478"/>
          <ac:picMkLst>
            <pc:docMk/>
            <pc:sldMk cId="962014785" sldId="268"/>
            <ac:picMk id="4" creationId="{6315A35A-5640-43A4-BBBA-464C877A5DF1}"/>
          </ac:picMkLst>
        </pc:picChg>
        <pc:picChg chg="add del mod">
          <ac:chgData name="Judit Quintana" userId="8e07850d8b5476b6" providerId="LiveId" clId="{D6E93D0D-A895-4B8B-8E92-8A36C3677B18}" dt="2021-08-28T15:41:34.539" v="61" actId="478"/>
          <ac:picMkLst>
            <pc:docMk/>
            <pc:sldMk cId="962014785" sldId="268"/>
            <ac:picMk id="8" creationId="{ECBA36A6-FCFD-4E47-90F1-089728958121}"/>
          </ac:picMkLst>
        </pc:picChg>
      </pc:sldChg>
      <pc:sldChg chg="delSp modSp add mod ord">
        <pc:chgData name="Judit Quintana" userId="8e07850d8b5476b6" providerId="LiveId" clId="{D6E93D0D-A895-4B8B-8E92-8A36C3677B18}" dt="2021-08-28T16:11:10.388" v="273" actId="20577"/>
        <pc:sldMkLst>
          <pc:docMk/>
          <pc:sldMk cId="1666906158" sldId="269"/>
        </pc:sldMkLst>
        <pc:spChg chg="mod">
          <ac:chgData name="Judit Quintana" userId="8e07850d8b5476b6" providerId="LiveId" clId="{D6E93D0D-A895-4B8B-8E92-8A36C3677B18}" dt="2021-08-28T16:11:10.388" v="273" actId="20577"/>
          <ac:spMkLst>
            <pc:docMk/>
            <pc:sldMk cId="1666906158" sldId="269"/>
            <ac:spMk id="6" creationId="{5608C88A-DD59-4BE4-AF68-7521685171DC}"/>
          </ac:spMkLst>
        </pc:spChg>
        <pc:spChg chg="mod">
          <ac:chgData name="Judit Quintana" userId="8e07850d8b5476b6" providerId="LiveId" clId="{D6E93D0D-A895-4B8B-8E92-8A36C3677B18}" dt="2021-08-28T16:08:43.798" v="257" actId="20577"/>
          <ac:spMkLst>
            <pc:docMk/>
            <pc:sldMk cId="1666906158" sldId="269"/>
            <ac:spMk id="7" creationId="{33A596DC-01E9-40AD-909D-10F0EA05C370}"/>
          </ac:spMkLst>
        </pc:spChg>
        <pc:picChg chg="del">
          <ac:chgData name="Judit Quintana" userId="8e07850d8b5476b6" providerId="LiveId" clId="{D6E93D0D-A895-4B8B-8E92-8A36C3677B18}" dt="2021-08-28T15:41:29.522" v="59" actId="478"/>
          <ac:picMkLst>
            <pc:docMk/>
            <pc:sldMk cId="1666906158" sldId="269"/>
            <ac:picMk id="3" creationId="{E21D9785-FD97-45F4-A53C-F50F1489014C}"/>
          </ac:picMkLst>
        </pc:picChg>
        <pc:picChg chg="mod">
          <ac:chgData name="Judit Quintana" userId="8e07850d8b5476b6" providerId="LiveId" clId="{D6E93D0D-A895-4B8B-8E92-8A36C3677B18}" dt="2021-08-28T15:41:31.926" v="60" actId="1076"/>
          <ac:picMkLst>
            <pc:docMk/>
            <pc:sldMk cId="1666906158" sldId="269"/>
            <ac:picMk id="8" creationId="{ECBA36A6-FCFD-4E47-90F1-0897289581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2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0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Degradado de color pastel">
            <a:extLst>
              <a:ext uri="{FF2B5EF4-FFF2-40B4-BE49-F238E27FC236}">
                <a16:creationId xmlns:a16="http://schemas.microsoft.com/office/drawing/2014/main" id="{96127BC6-5C98-497B-819F-83469149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" r="-1" b="-1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6FF5B-6EC5-4B25-A26D-7D1DC5396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Estils</a:t>
            </a:r>
            <a:r>
              <a:rPr lang="es-ES" sz="3600" dirty="0">
                <a:solidFill>
                  <a:schemeClr val="tx2"/>
                </a:solidFill>
              </a:rPr>
              <a:t> PIXEL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VIDEOJOC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F929A-D125-4751-91E2-F4BA351D4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Judit Quintana</a:t>
            </a:r>
          </a:p>
          <a:p>
            <a:r>
              <a:rPr lang="es-ES" sz="2000" dirty="0">
                <a:solidFill>
                  <a:schemeClr val="tx2"/>
                </a:solidFill>
              </a:rPr>
              <a:t>Wilber Bermeo</a:t>
            </a:r>
          </a:p>
          <a:p>
            <a:endParaRPr lang="es-ES" sz="2000" dirty="0">
              <a:solidFill>
                <a:schemeClr val="tx2"/>
              </a:solidFill>
            </a:endParaRPr>
          </a:p>
          <a:p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7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608C88A-DD59-4BE4-AF68-75216851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4851"/>
            <a:ext cx="4014808" cy="3305174"/>
          </a:xfrm>
        </p:spPr>
        <p:txBody>
          <a:bodyPr>
            <a:normAutofit fontScale="90000"/>
          </a:bodyPr>
          <a:lstStyle/>
          <a:p>
            <a:r>
              <a:rPr lang="es-ES" dirty="0"/>
              <a:t>-</a:t>
            </a:r>
            <a:r>
              <a:rPr lang="es-ES" dirty="0" err="1"/>
              <a:t>Senzill</a:t>
            </a:r>
            <a:r>
              <a:rPr lang="es-ES" dirty="0"/>
              <a:t>: 0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Expresiu</a:t>
            </a:r>
            <a:r>
              <a:rPr lang="es-ES" dirty="0"/>
              <a:t>: 1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Complert</a:t>
            </a:r>
            <a:r>
              <a:rPr lang="es-ES"/>
              <a:t>: 0</a:t>
            </a:r>
            <a:br>
              <a:rPr lang="es-ES" dirty="0"/>
            </a:br>
            <a:r>
              <a:rPr lang="es-ES" dirty="0"/>
              <a:t>-OP: 6.5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A596DC-01E9-40AD-909D-10F0EA05C370}"/>
              </a:ext>
            </a:extLst>
          </p:cNvPr>
          <p:cNvSpPr txBox="1">
            <a:spLocks/>
          </p:cNvSpPr>
          <p:nvPr/>
        </p:nvSpPr>
        <p:spPr>
          <a:xfrm>
            <a:off x="744518" y="5008880"/>
            <a:ext cx="3756362" cy="162978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NOTA: 7</a:t>
            </a:r>
          </a:p>
        </p:txBody>
      </p:sp>
      <p:pic>
        <p:nvPicPr>
          <p:cNvPr id="3" name="Imagen 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B08E017-ECFC-463C-AAA3-43578410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24" y="-243840"/>
            <a:ext cx="4373505" cy="14400000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DC11F0C-CF2A-4A19-9D1A-DAF84490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92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608C88A-DD59-4BE4-AF68-75216851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704851"/>
            <a:ext cx="3756362" cy="3267710"/>
          </a:xfrm>
        </p:spPr>
        <p:txBody>
          <a:bodyPr>
            <a:normAutofit fontScale="90000"/>
          </a:bodyPr>
          <a:lstStyle/>
          <a:p>
            <a:r>
              <a:rPr lang="es-ES" dirty="0"/>
              <a:t>-</a:t>
            </a:r>
            <a:r>
              <a:rPr lang="es-ES" dirty="0" err="1"/>
              <a:t>Senzill</a:t>
            </a:r>
            <a:r>
              <a:rPr lang="es-ES" dirty="0"/>
              <a:t>: 1 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Expresiu</a:t>
            </a:r>
            <a:r>
              <a:rPr lang="es-ES" dirty="0"/>
              <a:t>: 0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Complert</a:t>
            </a:r>
            <a:r>
              <a:rPr lang="es-ES" dirty="0"/>
              <a:t>: 0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Op</a:t>
            </a:r>
            <a:r>
              <a:rPr lang="es-ES" dirty="0"/>
              <a:t>: 7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A596DC-01E9-40AD-909D-10F0EA05C370}"/>
              </a:ext>
            </a:extLst>
          </p:cNvPr>
          <p:cNvSpPr txBox="1">
            <a:spLocks/>
          </p:cNvSpPr>
          <p:nvPr/>
        </p:nvSpPr>
        <p:spPr>
          <a:xfrm>
            <a:off x="744518" y="5008880"/>
            <a:ext cx="3756362" cy="162978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NOTA: 6.625</a:t>
            </a:r>
          </a:p>
        </p:txBody>
      </p:sp>
      <p:pic>
        <p:nvPicPr>
          <p:cNvPr id="8" name="Imagen 7" descr="Imagen que contiene botella, interior, vino, diferente&#10;&#10;Descripción generada automáticamente">
            <a:extLst>
              <a:ext uri="{FF2B5EF4-FFF2-40B4-BE49-F238E27FC236}">
                <a16:creationId xmlns:a16="http://schemas.microsoft.com/office/drawing/2014/main" id="{ECBA36A6-FCFD-4E47-90F1-089728958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91" y="121920"/>
            <a:ext cx="5096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89C3C-ACCB-45ED-8601-13485487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756362" cy="3209662"/>
          </a:xfrm>
        </p:spPr>
        <p:txBody>
          <a:bodyPr>
            <a:normAutofit fontScale="90000"/>
          </a:bodyPr>
          <a:lstStyle/>
          <a:p>
            <a:r>
              <a:rPr lang="es-ES" dirty="0"/>
              <a:t>-</a:t>
            </a:r>
            <a:r>
              <a:rPr lang="es-ES" dirty="0" err="1"/>
              <a:t>Senzill</a:t>
            </a:r>
            <a:r>
              <a:rPr lang="es-ES" dirty="0"/>
              <a:t>: 3.5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Expresiu</a:t>
            </a:r>
            <a:r>
              <a:rPr lang="es-ES" dirty="0"/>
              <a:t>: 9.5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Complert</a:t>
            </a:r>
            <a:r>
              <a:rPr lang="es-ES" dirty="0"/>
              <a:t>: 7.5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Op</a:t>
            </a:r>
            <a:r>
              <a:rPr lang="es-ES" dirty="0"/>
              <a:t>: 6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5E2606-CF41-4125-BA94-9B09D4406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39" y="704850"/>
            <a:ext cx="5301047" cy="5197475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A93A746-6BA1-4989-8C10-CF4C209D3D66}"/>
              </a:ext>
            </a:extLst>
          </p:cNvPr>
          <p:cNvSpPr txBox="1">
            <a:spLocks/>
          </p:cNvSpPr>
          <p:nvPr/>
        </p:nvSpPr>
        <p:spPr>
          <a:xfrm>
            <a:off x="744518" y="5008880"/>
            <a:ext cx="3756362" cy="162978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NOTA: 6.625 </a:t>
            </a:r>
          </a:p>
        </p:txBody>
      </p:sp>
    </p:spTree>
    <p:extLst>
      <p:ext uri="{BB962C8B-B14F-4D97-AF65-F5344CB8AC3E}">
        <p14:creationId xmlns:p14="http://schemas.microsoft.com/office/powerpoint/2010/main" val="315788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608C88A-DD59-4BE4-AF68-75216851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704850"/>
            <a:ext cx="3857942" cy="3695699"/>
          </a:xfrm>
        </p:spPr>
        <p:txBody>
          <a:bodyPr/>
          <a:lstStyle/>
          <a:p>
            <a:r>
              <a:rPr lang="es-ES" dirty="0"/>
              <a:t>-</a:t>
            </a:r>
            <a:r>
              <a:rPr lang="es-ES" dirty="0" err="1"/>
              <a:t>Senzill</a:t>
            </a:r>
            <a:r>
              <a:rPr lang="es-ES" dirty="0"/>
              <a:t>: 7.5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Expresiu</a:t>
            </a:r>
            <a:r>
              <a:rPr lang="es-ES" dirty="0"/>
              <a:t>: 6.5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Complert</a:t>
            </a:r>
            <a:r>
              <a:rPr lang="es-ES" dirty="0"/>
              <a:t>: 4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Op</a:t>
            </a:r>
            <a:r>
              <a:rPr lang="es-ES" dirty="0"/>
              <a:t>: 6.5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A596DC-01E9-40AD-909D-10F0EA05C370}"/>
              </a:ext>
            </a:extLst>
          </p:cNvPr>
          <p:cNvSpPr txBox="1">
            <a:spLocks/>
          </p:cNvSpPr>
          <p:nvPr/>
        </p:nvSpPr>
        <p:spPr>
          <a:xfrm>
            <a:off x="744518" y="5008880"/>
            <a:ext cx="3756362" cy="162978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NOTA: 6.125</a:t>
            </a:r>
          </a:p>
        </p:txBody>
      </p:sp>
      <p:pic>
        <p:nvPicPr>
          <p:cNvPr id="3" name="Imagen 2" descr="Un dibujo de un robot&#10;&#10;Descripción generada automáticamente con confianza baja">
            <a:extLst>
              <a:ext uri="{FF2B5EF4-FFF2-40B4-BE49-F238E27FC236}">
                <a16:creationId xmlns:a16="http://schemas.microsoft.com/office/drawing/2014/main" id="{EE4C3CA7-E0BA-4A6F-8D8B-6E7952B1C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170"/>
            <a:ext cx="4475820" cy="60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608C88A-DD59-4BE4-AF68-75216851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704851"/>
            <a:ext cx="3756362" cy="3267710"/>
          </a:xfrm>
        </p:spPr>
        <p:txBody>
          <a:bodyPr>
            <a:normAutofit fontScale="90000"/>
          </a:bodyPr>
          <a:lstStyle/>
          <a:p>
            <a:r>
              <a:rPr lang="es-ES" dirty="0"/>
              <a:t>-</a:t>
            </a:r>
            <a:r>
              <a:rPr lang="es-ES" dirty="0" err="1"/>
              <a:t>Senzill</a:t>
            </a:r>
            <a:r>
              <a:rPr lang="es-ES" dirty="0"/>
              <a:t>: 7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Expresiu</a:t>
            </a:r>
            <a:r>
              <a:rPr lang="es-ES" dirty="0"/>
              <a:t>: 3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Complert</a:t>
            </a:r>
            <a:r>
              <a:rPr lang="es-ES" dirty="0"/>
              <a:t>: 7</a:t>
            </a:r>
            <a:br>
              <a:rPr lang="es-ES" dirty="0"/>
            </a:br>
            <a:r>
              <a:rPr lang="es-ES" dirty="0"/>
              <a:t>-</a:t>
            </a:r>
            <a:r>
              <a:rPr lang="es-ES" dirty="0" err="1"/>
              <a:t>Op</a:t>
            </a:r>
            <a:r>
              <a:rPr lang="es-ES" dirty="0"/>
              <a:t>: 4.5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3A596DC-01E9-40AD-909D-10F0EA05C370}"/>
              </a:ext>
            </a:extLst>
          </p:cNvPr>
          <p:cNvSpPr txBox="1">
            <a:spLocks/>
          </p:cNvSpPr>
          <p:nvPr/>
        </p:nvSpPr>
        <p:spPr>
          <a:xfrm>
            <a:off x="744518" y="5008880"/>
            <a:ext cx="3756362" cy="162978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NOTA: 5.375</a:t>
            </a:r>
          </a:p>
        </p:txBody>
      </p:sp>
      <p:pic>
        <p:nvPicPr>
          <p:cNvPr id="3" name="Imagen 2" descr="Un grupo de personas en el aire&#10;&#10;Descripción generada automáticamente con confianza media">
            <a:extLst>
              <a:ext uri="{FF2B5EF4-FFF2-40B4-BE49-F238E27FC236}">
                <a16:creationId xmlns:a16="http://schemas.microsoft.com/office/drawing/2014/main" id="{A241A649-4091-4522-A3FE-02915F34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91440"/>
            <a:ext cx="4511040" cy="104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7924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ShojiVTI</vt:lpstr>
      <vt:lpstr>Estils PIXEL VIDEOJOC</vt:lpstr>
      <vt:lpstr>-Senzill: 0 -Expresiu: 1 -Complert: 0 -OP: 6.5</vt:lpstr>
      <vt:lpstr>-Senzill: 1  -Expresiu: 0 -Complert: 0 -Op: 7</vt:lpstr>
      <vt:lpstr>-Senzill: 3.5 -Expresiu: 9.5 -Complert: 7.5 -Op: 6</vt:lpstr>
      <vt:lpstr>-Senzill: 7.5 -Expresiu: 6.5 -Complert: 4 -Op: 6.5</vt:lpstr>
      <vt:lpstr>-Senzill: 7 -Expresiu: 3 -Complert: 7 -Op: 4.5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Estils PIXEL VIDEOJOC</dc:title>
  <dc:creator>Judit Quintana</dc:creator>
  <cp:lastModifiedBy>Judit Quintana</cp:lastModifiedBy>
  <cp:revision>1</cp:revision>
  <dcterms:created xsi:type="dcterms:W3CDTF">2021-08-28T15:16:44Z</dcterms:created>
  <dcterms:modified xsi:type="dcterms:W3CDTF">2021-08-28T16:11:14Z</dcterms:modified>
</cp:coreProperties>
</file>