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Tenor Sans"/>
      <p:regular r:id="rId26"/>
    </p:embeddedFont>
    <p:embeddedFont>
      <p:font typeface="Pontano Sans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enorSans-regular.fntdata"/><Relationship Id="rId25" Type="http://schemas.openxmlformats.org/officeDocument/2006/relationships/font" Target="fonts/Roboto-boldItalic.fntdata"/><Relationship Id="rId27" Type="http://schemas.openxmlformats.org/officeDocument/2006/relationships/font" Target="fonts/Pontan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ebc659bb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ebc659bb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eac2430a8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eac2430a8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eac2430a8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eac2430a8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e65516a341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e65516a341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e669a1a14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e669a1a14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eac2430a8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1eac2430a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e65516a341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e65516a341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eac2430a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eac2430a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e65516a341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e65516a341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e65516a341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1e65516a341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e65516a341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e65516a341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e65516a341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e65516a341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e65516a341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e65516a341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e65516a341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e65516a341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eac2430a8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eac2430a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389946" y="-1686300"/>
            <a:ext cx="8514007" cy="8777930"/>
            <a:chOff x="3389946" y="-1686300"/>
            <a:chExt cx="8514007" cy="8777930"/>
          </a:xfrm>
        </p:grpSpPr>
        <p:grpSp>
          <p:nvGrpSpPr>
            <p:cNvPr id="11" name="Google Shape;11;p2"/>
            <p:cNvGrpSpPr/>
            <p:nvPr/>
          </p:nvGrpSpPr>
          <p:grpSpPr>
            <a:xfrm rot="8218781">
              <a:off x="5936433" y="-1704099"/>
              <a:ext cx="3421032" cy="8813528"/>
              <a:chOff x="5520575" y="80270"/>
              <a:chExt cx="2008800" cy="4983300"/>
            </a:xfrm>
          </p:grpSpPr>
          <p:sp>
            <p:nvSpPr>
              <p:cNvPr id="12" name="Google Shape;12;p2"/>
              <p:cNvSpPr/>
              <p:nvPr/>
            </p:nvSpPr>
            <p:spPr>
              <a:xfrm rot="-1010">
                <a:off x="6364468" y="1287411"/>
                <a:ext cx="1021500" cy="25347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-906">
                <a:off x="6265053" y="1159956"/>
                <a:ext cx="1137900" cy="28236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835">
                <a:off x="6186775" y="1039513"/>
                <a:ext cx="1235100" cy="30645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775">
                <a:off x="6105250" y="921346"/>
                <a:ext cx="1330500" cy="33009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-720">
                <a:off x="6020525" y="795223"/>
                <a:ext cx="1432200" cy="35532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-672">
                <a:off x="5935800" y="669071"/>
                <a:ext cx="1533900" cy="38055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631">
                <a:off x="5851075" y="542919"/>
                <a:ext cx="1635600" cy="40578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-588">
                <a:off x="5745125" y="395697"/>
                <a:ext cx="1754400" cy="43524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-548">
                <a:off x="5634975" y="238047"/>
                <a:ext cx="1881600" cy="46677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513">
                <a:off x="5520575" y="80420"/>
                <a:ext cx="2008800" cy="49830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 rot="-780294">
              <a:off x="6534443" y="2418599"/>
              <a:ext cx="877199" cy="87690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783002">
              <a:off x="7691183" y="638566"/>
              <a:ext cx="372008" cy="37200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779296">
              <a:off x="4630012" y="207617"/>
              <a:ext cx="202891" cy="2028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779296">
              <a:off x="7936827" y="4662053"/>
              <a:ext cx="202891" cy="2028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-1307650" y="-1310877"/>
            <a:ext cx="2805473" cy="2805473"/>
            <a:chOff x="-1307650" y="-1310877"/>
            <a:chExt cx="2805473" cy="2805473"/>
          </a:xfrm>
        </p:grpSpPr>
        <p:grpSp>
          <p:nvGrpSpPr>
            <p:cNvPr id="27" name="Google Shape;27;p2"/>
            <p:cNvGrpSpPr/>
            <p:nvPr/>
          </p:nvGrpSpPr>
          <p:grpSpPr>
            <a:xfrm>
              <a:off x="-1307650" y="-1310877"/>
              <a:ext cx="2805473" cy="2805473"/>
              <a:chOff x="-147109" y="-340986"/>
              <a:chExt cx="4190400" cy="4190400"/>
            </a:xfrm>
          </p:grpSpPr>
          <p:sp>
            <p:nvSpPr>
              <p:cNvPr id="28" name="Google Shape;28;p2"/>
              <p:cNvSpPr/>
              <p:nvPr/>
            </p:nvSpPr>
            <p:spPr>
              <a:xfrm rot="-5783475">
                <a:off x="52158" y="-141719"/>
                <a:ext cx="3791867" cy="3791867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-5783532">
                <a:off x="542880" y="348915"/>
                <a:ext cx="2810472" cy="2810472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-5783571">
                <a:off x="993054" y="798926"/>
                <a:ext cx="1910278" cy="1910278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" name="Google Shape;31;p2"/>
            <p:cNvSpPr/>
            <p:nvPr/>
          </p:nvSpPr>
          <p:spPr>
            <a:xfrm rot="10800000">
              <a:off x="-137103" y="-140300"/>
              <a:ext cx="464400" cy="464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2"/>
          <p:cNvSpPr txBox="1"/>
          <p:nvPr>
            <p:ph type="ctrTitle"/>
          </p:nvPr>
        </p:nvSpPr>
        <p:spPr>
          <a:xfrm>
            <a:off x="1269250" y="1296000"/>
            <a:ext cx="3111000" cy="23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2"/>
          <p:cNvSpPr txBox="1"/>
          <p:nvPr>
            <p:ph idx="1" type="subTitle"/>
          </p:nvPr>
        </p:nvSpPr>
        <p:spPr>
          <a:xfrm>
            <a:off x="1269250" y="3925975"/>
            <a:ext cx="2495700" cy="5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ntano Sans"/>
              <a:buNone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hasCustomPrompt="1" type="title"/>
          </p:nvPr>
        </p:nvSpPr>
        <p:spPr>
          <a:xfrm>
            <a:off x="1402950" y="1734600"/>
            <a:ext cx="6338100" cy="12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Tenor Sans"/>
              <a:buNone/>
              <a:defRPr b="1" sz="65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/>
          <p:nvPr>
            <p:ph idx="1" type="body"/>
          </p:nvPr>
        </p:nvSpPr>
        <p:spPr>
          <a:xfrm>
            <a:off x="2301300" y="2959200"/>
            <a:ext cx="45414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ntano Sans"/>
              <a:buChar char="●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Font typeface="Pontano Sans"/>
              <a:buChar char="○"/>
              <a:defRPr sz="1800"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Font typeface="Pontano Sans"/>
              <a:buChar char="■"/>
              <a:defRPr sz="1800"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Font typeface="Pontano Sans"/>
              <a:buChar char="●"/>
              <a:defRPr sz="1800"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Font typeface="Pontano Sans"/>
              <a:buChar char="○"/>
              <a:defRPr sz="1800"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Font typeface="Pontano Sans"/>
              <a:buChar char="■"/>
              <a:defRPr sz="1800"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Font typeface="Pontano Sans"/>
              <a:buChar char="●"/>
              <a:defRPr sz="1800"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Font typeface="Pontano Sans"/>
              <a:buChar char="○"/>
              <a:defRPr sz="1800"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Font typeface="Pontano Sans"/>
              <a:buChar char="■"/>
              <a:defRPr sz="1800"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542864" y="418948"/>
            <a:ext cx="8318517" cy="4347773"/>
            <a:chOff x="542864" y="418948"/>
            <a:chExt cx="8318517" cy="4347773"/>
          </a:xfrm>
        </p:grpSpPr>
        <p:sp>
          <p:nvSpPr>
            <p:cNvPr id="220" name="Google Shape;220;p11"/>
            <p:cNvSpPr/>
            <p:nvPr/>
          </p:nvSpPr>
          <p:spPr>
            <a:xfrm rot="129">
              <a:off x="551274" y="521845"/>
              <a:ext cx="8021400" cy="38577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 rot="-194762">
              <a:off x="737247" y="642955"/>
              <a:ext cx="8021370" cy="3857587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 rot="177895">
              <a:off x="637396" y="704083"/>
              <a:ext cx="8021337" cy="3857777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6396250" y="4250850"/>
              <a:ext cx="276300" cy="27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947350" y="1372550"/>
              <a:ext cx="276300" cy="27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7636975" y="1157700"/>
              <a:ext cx="276300" cy="276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accent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481904" y="2609209"/>
            <a:ext cx="3527640" cy="3430500"/>
            <a:chOff x="-281879" y="2523484"/>
            <a:chExt cx="3527640" cy="3430500"/>
          </a:xfrm>
        </p:grpSpPr>
        <p:sp>
          <p:nvSpPr>
            <p:cNvPr id="230" name="Google Shape;230;p13"/>
            <p:cNvSpPr/>
            <p:nvPr/>
          </p:nvSpPr>
          <p:spPr>
            <a:xfrm rot="-5400000">
              <a:off x="75361" y="2783564"/>
              <a:ext cx="3170400" cy="3170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rot="-5400000">
              <a:off x="173633" y="3152401"/>
              <a:ext cx="2538000" cy="2538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rot="-5400000">
              <a:off x="370651" y="3624620"/>
              <a:ext cx="1904400" cy="1904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rot="-5400000">
              <a:off x="-281879" y="2523484"/>
              <a:ext cx="3430500" cy="34305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-5400000">
              <a:off x="239535" y="3122954"/>
              <a:ext cx="2746500" cy="27465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-5400000">
              <a:off x="403123" y="3506629"/>
              <a:ext cx="2060700" cy="20607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rot="-5400000">
              <a:off x="583030" y="4081925"/>
              <a:ext cx="1328400" cy="132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3"/>
            <p:cNvGrpSpPr/>
            <p:nvPr/>
          </p:nvGrpSpPr>
          <p:grpSpPr>
            <a:xfrm>
              <a:off x="725683" y="4277329"/>
              <a:ext cx="1043213" cy="937446"/>
              <a:chOff x="616030" y="576337"/>
              <a:chExt cx="788700" cy="708683"/>
            </a:xfrm>
          </p:grpSpPr>
          <p:cxnSp>
            <p:nvCxnSpPr>
              <p:cNvPr id="238" name="Google Shape;238;p13"/>
              <p:cNvCxnSpPr/>
              <p:nvPr/>
            </p:nvCxnSpPr>
            <p:spPr>
              <a:xfrm>
                <a:off x="1010380" y="536328"/>
                <a:ext cx="0" cy="788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9" name="Google Shape;239;p13"/>
              <p:cNvCxnSpPr/>
              <p:nvPr/>
            </p:nvCxnSpPr>
            <p:spPr>
              <a:xfrm>
                <a:off x="1011134" y="599288"/>
                <a:ext cx="0" cy="78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13"/>
              <p:cNvCxnSpPr/>
              <p:nvPr/>
            </p:nvCxnSpPr>
            <p:spPr>
              <a:xfrm>
                <a:off x="1012035" y="673348"/>
                <a:ext cx="0" cy="75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13"/>
              <p:cNvCxnSpPr/>
              <p:nvPr/>
            </p:nvCxnSpPr>
            <p:spPr>
              <a:xfrm>
                <a:off x="1011246" y="756708"/>
                <a:ext cx="0" cy="702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13"/>
              <p:cNvCxnSpPr/>
              <p:nvPr/>
            </p:nvCxnSpPr>
            <p:spPr>
              <a:xfrm>
                <a:off x="1008862" y="851000"/>
                <a:ext cx="0" cy="631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13"/>
              <p:cNvCxnSpPr/>
              <p:nvPr/>
            </p:nvCxnSpPr>
            <p:spPr>
              <a:xfrm>
                <a:off x="1008752" y="964810"/>
                <a:ext cx="0" cy="522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13"/>
              <p:cNvCxnSpPr/>
              <p:nvPr/>
            </p:nvCxnSpPr>
            <p:spPr>
              <a:xfrm>
                <a:off x="1008035" y="1112520"/>
                <a:ext cx="0" cy="345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13"/>
              <p:cNvCxnSpPr/>
              <p:nvPr/>
            </p:nvCxnSpPr>
            <p:spPr>
              <a:xfrm>
                <a:off x="1008035" y="403837"/>
                <a:ext cx="0" cy="345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" name="Google Shape;246;p13"/>
              <p:cNvCxnSpPr/>
              <p:nvPr/>
            </p:nvCxnSpPr>
            <p:spPr>
              <a:xfrm>
                <a:off x="1008002" y="373497"/>
                <a:ext cx="0" cy="52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13"/>
              <p:cNvCxnSpPr/>
              <p:nvPr/>
            </p:nvCxnSpPr>
            <p:spPr>
              <a:xfrm>
                <a:off x="1009534" y="377657"/>
                <a:ext cx="0" cy="633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13"/>
              <p:cNvCxnSpPr/>
              <p:nvPr/>
            </p:nvCxnSpPr>
            <p:spPr>
              <a:xfrm>
                <a:off x="1008846" y="399967"/>
                <a:ext cx="0" cy="707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13"/>
              <p:cNvCxnSpPr/>
              <p:nvPr/>
            </p:nvCxnSpPr>
            <p:spPr>
              <a:xfrm>
                <a:off x="1011135" y="436208"/>
                <a:ext cx="0" cy="752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13"/>
              <p:cNvCxnSpPr/>
              <p:nvPr/>
            </p:nvCxnSpPr>
            <p:spPr>
              <a:xfrm>
                <a:off x="1011080" y="482668"/>
                <a:ext cx="0" cy="77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51" name="Google Shape;251;p13"/>
          <p:cNvGrpSpPr/>
          <p:nvPr/>
        </p:nvGrpSpPr>
        <p:grpSpPr>
          <a:xfrm>
            <a:off x="5112901" y="-4263303"/>
            <a:ext cx="8068307" cy="8068604"/>
            <a:chOff x="5122426" y="-4116128"/>
            <a:chExt cx="8068307" cy="8068604"/>
          </a:xfrm>
        </p:grpSpPr>
        <p:grpSp>
          <p:nvGrpSpPr>
            <p:cNvPr id="252" name="Google Shape;252;p13"/>
            <p:cNvGrpSpPr/>
            <p:nvPr/>
          </p:nvGrpSpPr>
          <p:grpSpPr>
            <a:xfrm rot="-2699847">
              <a:off x="7561216" y="-4191723"/>
              <a:ext cx="3190726" cy="8219794"/>
              <a:chOff x="5520575" y="80270"/>
              <a:chExt cx="2008800" cy="4983300"/>
            </a:xfrm>
          </p:grpSpPr>
          <p:sp>
            <p:nvSpPr>
              <p:cNvPr id="253" name="Google Shape;253;p13"/>
              <p:cNvSpPr/>
              <p:nvPr/>
            </p:nvSpPr>
            <p:spPr>
              <a:xfrm rot="-1010">
                <a:off x="6364468" y="1287411"/>
                <a:ext cx="1021500" cy="25347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 rot="-906">
                <a:off x="6265053" y="1159956"/>
                <a:ext cx="1137900" cy="28236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 rot="-835">
                <a:off x="6186775" y="1039513"/>
                <a:ext cx="1235100" cy="30645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 rot="-775">
                <a:off x="6105250" y="921346"/>
                <a:ext cx="1330500" cy="33009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 rot="-720">
                <a:off x="6020525" y="795223"/>
                <a:ext cx="1432200" cy="35532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 rot="-672">
                <a:off x="5935800" y="669071"/>
                <a:ext cx="1533900" cy="38055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 rot="-631">
                <a:off x="5851075" y="542919"/>
                <a:ext cx="1635600" cy="40578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 rot="-588">
                <a:off x="5745125" y="395697"/>
                <a:ext cx="1754400" cy="43524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 rot="-548">
                <a:off x="5634975" y="238047"/>
                <a:ext cx="1881600" cy="46677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 rot="-513">
                <a:off x="5520575" y="80420"/>
                <a:ext cx="2008800" cy="49830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13"/>
            <p:cNvSpPr/>
            <p:nvPr/>
          </p:nvSpPr>
          <p:spPr>
            <a:xfrm rot="9900859">
              <a:off x="7957168" y="972784"/>
              <a:ext cx="346898" cy="34689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3"/>
          <p:cNvSpPr txBox="1"/>
          <p:nvPr>
            <p:ph type="title"/>
          </p:nvPr>
        </p:nvSpPr>
        <p:spPr>
          <a:xfrm>
            <a:off x="3761950" y="1159263"/>
            <a:ext cx="2118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13"/>
          <p:cNvSpPr txBox="1"/>
          <p:nvPr>
            <p:ph hasCustomPrompt="1" idx="2" type="title"/>
          </p:nvPr>
        </p:nvSpPr>
        <p:spPr>
          <a:xfrm>
            <a:off x="3249550" y="1159274"/>
            <a:ext cx="512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2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/>
          <p:nvPr>
            <p:ph idx="1" type="subTitle"/>
          </p:nvPr>
        </p:nvSpPr>
        <p:spPr>
          <a:xfrm>
            <a:off x="3761950" y="1462633"/>
            <a:ext cx="4469100" cy="2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13"/>
          <p:cNvSpPr txBox="1"/>
          <p:nvPr>
            <p:ph idx="3" type="title"/>
          </p:nvPr>
        </p:nvSpPr>
        <p:spPr>
          <a:xfrm>
            <a:off x="3761950" y="2676761"/>
            <a:ext cx="2118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13"/>
          <p:cNvSpPr txBox="1"/>
          <p:nvPr>
            <p:ph hasCustomPrompt="1" idx="4" type="title"/>
          </p:nvPr>
        </p:nvSpPr>
        <p:spPr>
          <a:xfrm>
            <a:off x="3249550" y="2676763"/>
            <a:ext cx="512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2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3"/>
          <p:cNvSpPr txBox="1"/>
          <p:nvPr>
            <p:ph idx="5" type="subTitle"/>
          </p:nvPr>
        </p:nvSpPr>
        <p:spPr>
          <a:xfrm>
            <a:off x="3761950" y="2995162"/>
            <a:ext cx="4469100" cy="2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6" type="title"/>
          </p:nvPr>
        </p:nvSpPr>
        <p:spPr>
          <a:xfrm>
            <a:off x="3761950" y="1918012"/>
            <a:ext cx="2118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7" type="title"/>
          </p:nvPr>
        </p:nvSpPr>
        <p:spPr>
          <a:xfrm>
            <a:off x="3249550" y="1920413"/>
            <a:ext cx="512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2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8" type="subTitle"/>
          </p:nvPr>
        </p:nvSpPr>
        <p:spPr>
          <a:xfrm>
            <a:off x="3761950" y="2221391"/>
            <a:ext cx="4469100" cy="2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9" type="title"/>
          </p:nvPr>
        </p:nvSpPr>
        <p:spPr>
          <a:xfrm>
            <a:off x="3761950" y="3435510"/>
            <a:ext cx="2118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13" type="title"/>
          </p:nvPr>
        </p:nvSpPr>
        <p:spPr>
          <a:xfrm>
            <a:off x="3249550" y="3435513"/>
            <a:ext cx="512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2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14" type="subTitle"/>
          </p:nvPr>
        </p:nvSpPr>
        <p:spPr>
          <a:xfrm>
            <a:off x="3761950" y="3748433"/>
            <a:ext cx="4469100" cy="2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5" type="title"/>
          </p:nvPr>
        </p:nvSpPr>
        <p:spPr>
          <a:xfrm>
            <a:off x="820775" y="1064225"/>
            <a:ext cx="21186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_1_1_2">
    <p:bg>
      <p:bgPr>
        <a:solidFill>
          <a:schemeClr val="accen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4"/>
          <p:cNvGrpSpPr/>
          <p:nvPr/>
        </p:nvGrpSpPr>
        <p:grpSpPr>
          <a:xfrm>
            <a:off x="4102747" y="-719967"/>
            <a:ext cx="9816789" cy="9520546"/>
            <a:chOff x="4102747" y="-719967"/>
            <a:chExt cx="9816789" cy="9520546"/>
          </a:xfrm>
        </p:grpSpPr>
        <p:sp>
          <p:nvSpPr>
            <p:cNvPr id="279" name="Google Shape;279;p14"/>
            <p:cNvSpPr/>
            <p:nvPr/>
          </p:nvSpPr>
          <p:spPr>
            <a:xfrm>
              <a:off x="8746550" y="760050"/>
              <a:ext cx="795000" cy="796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" name="Google Shape;280;p14"/>
            <p:cNvGrpSpPr/>
            <p:nvPr/>
          </p:nvGrpSpPr>
          <p:grpSpPr>
            <a:xfrm>
              <a:off x="7165107" y="1987483"/>
              <a:ext cx="1137091" cy="1265400"/>
              <a:chOff x="5204225" y="3538450"/>
              <a:chExt cx="957550" cy="1065600"/>
            </a:xfrm>
          </p:grpSpPr>
          <p:cxnSp>
            <p:nvCxnSpPr>
              <p:cNvPr id="281" name="Google Shape;281;p14"/>
              <p:cNvCxnSpPr/>
              <p:nvPr/>
            </p:nvCxnSpPr>
            <p:spPr>
              <a:xfrm>
                <a:off x="5683000" y="3538450"/>
                <a:ext cx="0" cy="106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14"/>
              <p:cNvCxnSpPr/>
              <p:nvPr/>
            </p:nvCxnSpPr>
            <p:spPr>
              <a:xfrm>
                <a:off x="5762800" y="3542700"/>
                <a:ext cx="0" cy="105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14"/>
              <p:cNvCxnSpPr/>
              <p:nvPr/>
            </p:nvCxnSpPr>
            <p:spPr>
              <a:xfrm>
                <a:off x="5842600" y="3561750"/>
                <a:ext cx="0" cy="101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14"/>
              <p:cNvCxnSpPr/>
              <p:nvPr/>
            </p:nvCxnSpPr>
            <p:spPr>
              <a:xfrm>
                <a:off x="5922400" y="3595650"/>
                <a:ext cx="0" cy="94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14"/>
              <p:cNvCxnSpPr/>
              <p:nvPr/>
            </p:nvCxnSpPr>
            <p:spPr>
              <a:xfrm>
                <a:off x="6002175" y="3646500"/>
                <a:ext cx="0" cy="85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14"/>
              <p:cNvCxnSpPr/>
              <p:nvPr/>
            </p:nvCxnSpPr>
            <p:spPr>
              <a:xfrm>
                <a:off x="6081975" y="3720625"/>
                <a:ext cx="0" cy="70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14"/>
              <p:cNvCxnSpPr/>
              <p:nvPr/>
            </p:nvCxnSpPr>
            <p:spPr>
              <a:xfrm>
                <a:off x="616177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14"/>
              <p:cNvCxnSpPr/>
              <p:nvPr/>
            </p:nvCxnSpPr>
            <p:spPr>
              <a:xfrm>
                <a:off x="520422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14"/>
              <p:cNvCxnSpPr/>
              <p:nvPr/>
            </p:nvCxnSpPr>
            <p:spPr>
              <a:xfrm>
                <a:off x="5284025" y="3720625"/>
                <a:ext cx="0" cy="70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14"/>
              <p:cNvCxnSpPr/>
              <p:nvPr/>
            </p:nvCxnSpPr>
            <p:spPr>
              <a:xfrm>
                <a:off x="5363825" y="3644375"/>
                <a:ext cx="0" cy="85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14"/>
              <p:cNvCxnSpPr/>
              <p:nvPr/>
            </p:nvCxnSpPr>
            <p:spPr>
              <a:xfrm>
                <a:off x="5443625" y="3595650"/>
                <a:ext cx="0" cy="95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14"/>
              <p:cNvCxnSpPr/>
              <p:nvPr/>
            </p:nvCxnSpPr>
            <p:spPr>
              <a:xfrm>
                <a:off x="5523400" y="3561750"/>
                <a:ext cx="0" cy="1017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14"/>
              <p:cNvCxnSpPr/>
              <p:nvPr/>
            </p:nvCxnSpPr>
            <p:spPr>
              <a:xfrm>
                <a:off x="5603200" y="3544800"/>
                <a:ext cx="0" cy="105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94" name="Google Shape;294;p14"/>
            <p:cNvSpPr/>
            <p:nvPr/>
          </p:nvSpPr>
          <p:spPr>
            <a:xfrm>
              <a:off x="6772825" y="2901000"/>
              <a:ext cx="795000" cy="79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14"/>
            <p:cNvGrpSpPr/>
            <p:nvPr/>
          </p:nvGrpSpPr>
          <p:grpSpPr>
            <a:xfrm>
              <a:off x="4102747" y="-719967"/>
              <a:ext cx="9816789" cy="9520546"/>
              <a:chOff x="4102747" y="-719967"/>
              <a:chExt cx="9816789" cy="9520546"/>
            </a:xfrm>
          </p:grpSpPr>
          <p:grpSp>
            <p:nvGrpSpPr>
              <p:cNvPr id="296" name="Google Shape;296;p14"/>
              <p:cNvGrpSpPr/>
              <p:nvPr/>
            </p:nvGrpSpPr>
            <p:grpSpPr>
              <a:xfrm rot="-5400000">
                <a:off x="4250868" y="-868088"/>
                <a:ext cx="9520546" cy="9816789"/>
                <a:chOff x="4001934" y="-703832"/>
                <a:chExt cx="6932100" cy="7147800"/>
              </a:xfrm>
            </p:grpSpPr>
            <p:sp>
              <p:nvSpPr>
                <p:cNvPr id="297" name="Google Shape;297;p14"/>
                <p:cNvSpPr/>
                <p:nvPr/>
              </p:nvSpPr>
              <p:spPr>
                <a:xfrm rot="8217398">
                  <a:off x="6361731" y="890474"/>
                  <a:ext cx="1739648" cy="448290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14"/>
                <p:cNvSpPr/>
                <p:nvPr/>
              </p:nvSpPr>
              <p:spPr>
                <a:xfrm rot="8217822">
                  <a:off x="6293527" y="564814"/>
                  <a:ext cx="1937691" cy="4994029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14"/>
                <p:cNvSpPr/>
                <p:nvPr/>
              </p:nvSpPr>
              <p:spPr>
                <a:xfrm rot="8217899">
                  <a:off x="6247631" y="317560"/>
                  <a:ext cx="2103465" cy="5419824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14"/>
                <p:cNvSpPr/>
                <p:nvPr/>
              </p:nvSpPr>
              <p:spPr>
                <a:xfrm rot="8218141">
                  <a:off x="6208477" y="69063"/>
                  <a:ext cx="2265847" cy="5837973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14"/>
                <p:cNvSpPr/>
                <p:nvPr/>
              </p:nvSpPr>
              <p:spPr>
                <a:xfrm rot="8218125">
                  <a:off x="6163997" y="-193321"/>
                  <a:ext cx="2439049" cy="6284136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14"/>
                <p:cNvSpPr/>
                <p:nvPr/>
              </p:nvSpPr>
              <p:spPr>
                <a:xfrm rot="8218111">
                  <a:off x="6119552" y="-455927"/>
                  <a:ext cx="2612251" cy="6730519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14"/>
                <p:cNvSpPr/>
                <p:nvPr/>
              </p:nvSpPr>
              <p:spPr>
                <a:xfrm rot="8218099">
                  <a:off x="6075258" y="-718171"/>
                  <a:ext cx="2785452" cy="7176477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4" name="Google Shape;304;p14"/>
              <p:cNvSpPr/>
              <p:nvPr/>
            </p:nvSpPr>
            <p:spPr>
              <a:xfrm>
                <a:off x="7872200" y="4005625"/>
                <a:ext cx="207600" cy="2079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6402650" y="4526100"/>
                <a:ext cx="207600" cy="207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14"/>
          <p:cNvSpPr txBox="1"/>
          <p:nvPr>
            <p:ph type="title"/>
          </p:nvPr>
        </p:nvSpPr>
        <p:spPr>
          <a:xfrm>
            <a:off x="929700" y="557750"/>
            <a:ext cx="72846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nor Sans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14"/>
          <p:cNvSpPr txBox="1"/>
          <p:nvPr>
            <p:ph idx="1" type="body"/>
          </p:nvPr>
        </p:nvSpPr>
        <p:spPr>
          <a:xfrm>
            <a:off x="929700" y="1804950"/>
            <a:ext cx="4708200" cy="21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●"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○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■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●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○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■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●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○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ntano Sans"/>
              <a:buChar char="■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1_1_2_1">
    <p:bg>
      <p:bgPr>
        <a:solidFill>
          <a:schemeClr val="accen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5"/>
          <p:cNvGrpSpPr/>
          <p:nvPr/>
        </p:nvGrpSpPr>
        <p:grpSpPr>
          <a:xfrm>
            <a:off x="-275550" y="-1840275"/>
            <a:ext cx="9771800" cy="9544625"/>
            <a:chOff x="-275550" y="-1840275"/>
            <a:chExt cx="9771800" cy="9544625"/>
          </a:xfrm>
        </p:grpSpPr>
        <p:sp>
          <p:nvSpPr>
            <p:cNvPr id="310" name="Google Shape;310;p15"/>
            <p:cNvSpPr/>
            <p:nvPr/>
          </p:nvSpPr>
          <p:spPr>
            <a:xfrm>
              <a:off x="-137950" y="-1840275"/>
              <a:ext cx="9389100" cy="9389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-137950" y="-1684750"/>
              <a:ext cx="9389100" cy="9389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107150" y="-1840275"/>
              <a:ext cx="9389100" cy="9389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-275550" y="-1840275"/>
              <a:ext cx="9389100" cy="9389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8914650" y="3713000"/>
              <a:ext cx="198900" cy="1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531150" y="658225"/>
              <a:ext cx="198900" cy="1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260225" y="4274425"/>
              <a:ext cx="198900" cy="1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82225" y="540000"/>
              <a:ext cx="198900" cy="19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5"/>
          <p:cNvSpPr txBox="1"/>
          <p:nvPr>
            <p:ph type="title"/>
          </p:nvPr>
        </p:nvSpPr>
        <p:spPr>
          <a:xfrm>
            <a:off x="5291400" y="1675375"/>
            <a:ext cx="19995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nor Sans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9" name="Google Shape;319;p15"/>
          <p:cNvSpPr txBox="1"/>
          <p:nvPr>
            <p:ph idx="1" type="body"/>
          </p:nvPr>
        </p:nvSpPr>
        <p:spPr>
          <a:xfrm>
            <a:off x="5291400" y="2715500"/>
            <a:ext cx="3132600" cy="11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●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○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■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●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○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■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●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○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ntano Sans"/>
              <a:buChar char="■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1_1_1_1_2_1_1">
    <p:bg>
      <p:bgPr>
        <a:solidFill>
          <a:schemeClr val="accent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16"/>
          <p:cNvGrpSpPr/>
          <p:nvPr/>
        </p:nvGrpSpPr>
        <p:grpSpPr>
          <a:xfrm>
            <a:off x="6811675" y="2941325"/>
            <a:ext cx="2486595" cy="2202173"/>
            <a:chOff x="6811675" y="2941325"/>
            <a:chExt cx="2486595" cy="2202173"/>
          </a:xfrm>
        </p:grpSpPr>
        <p:grpSp>
          <p:nvGrpSpPr>
            <p:cNvPr id="322" name="Google Shape;322;p16"/>
            <p:cNvGrpSpPr/>
            <p:nvPr/>
          </p:nvGrpSpPr>
          <p:grpSpPr>
            <a:xfrm>
              <a:off x="7319397" y="2941329"/>
              <a:ext cx="1978873" cy="2202169"/>
              <a:chOff x="5204225" y="3538450"/>
              <a:chExt cx="957550" cy="1065600"/>
            </a:xfrm>
          </p:grpSpPr>
          <p:cxnSp>
            <p:nvCxnSpPr>
              <p:cNvPr id="323" name="Google Shape;323;p16"/>
              <p:cNvCxnSpPr/>
              <p:nvPr/>
            </p:nvCxnSpPr>
            <p:spPr>
              <a:xfrm>
                <a:off x="5683000" y="3538450"/>
                <a:ext cx="0" cy="106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16"/>
              <p:cNvCxnSpPr/>
              <p:nvPr/>
            </p:nvCxnSpPr>
            <p:spPr>
              <a:xfrm>
                <a:off x="5762800" y="3542700"/>
                <a:ext cx="0" cy="105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16"/>
              <p:cNvCxnSpPr/>
              <p:nvPr/>
            </p:nvCxnSpPr>
            <p:spPr>
              <a:xfrm>
                <a:off x="5842600" y="3561750"/>
                <a:ext cx="0" cy="101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6"/>
              <p:cNvCxnSpPr/>
              <p:nvPr/>
            </p:nvCxnSpPr>
            <p:spPr>
              <a:xfrm>
                <a:off x="5922400" y="3595650"/>
                <a:ext cx="0" cy="94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16"/>
              <p:cNvCxnSpPr/>
              <p:nvPr/>
            </p:nvCxnSpPr>
            <p:spPr>
              <a:xfrm>
                <a:off x="6002175" y="3646500"/>
                <a:ext cx="0" cy="85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16"/>
              <p:cNvCxnSpPr/>
              <p:nvPr/>
            </p:nvCxnSpPr>
            <p:spPr>
              <a:xfrm>
                <a:off x="6081975" y="3720625"/>
                <a:ext cx="0" cy="70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" name="Google Shape;329;p16"/>
              <p:cNvCxnSpPr/>
              <p:nvPr/>
            </p:nvCxnSpPr>
            <p:spPr>
              <a:xfrm>
                <a:off x="616177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16"/>
              <p:cNvCxnSpPr/>
              <p:nvPr/>
            </p:nvCxnSpPr>
            <p:spPr>
              <a:xfrm>
                <a:off x="520422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" name="Google Shape;331;p16"/>
              <p:cNvCxnSpPr/>
              <p:nvPr/>
            </p:nvCxnSpPr>
            <p:spPr>
              <a:xfrm>
                <a:off x="5284025" y="3720625"/>
                <a:ext cx="0" cy="70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16"/>
              <p:cNvCxnSpPr/>
              <p:nvPr/>
            </p:nvCxnSpPr>
            <p:spPr>
              <a:xfrm>
                <a:off x="5363825" y="3644375"/>
                <a:ext cx="0" cy="85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16"/>
              <p:cNvCxnSpPr/>
              <p:nvPr/>
            </p:nvCxnSpPr>
            <p:spPr>
              <a:xfrm>
                <a:off x="5443625" y="3595650"/>
                <a:ext cx="0" cy="95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16"/>
              <p:cNvCxnSpPr/>
              <p:nvPr/>
            </p:nvCxnSpPr>
            <p:spPr>
              <a:xfrm>
                <a:off x="5523400" y="3561750"/>
                <a:ext cx="0" cy="1017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16"/>
              <p:cNvCxnSpPr/>
              <p:nvPr/>
            </p:nvCxnSpPr>
            <p:spPr>
              <a:xfrm>
                <a:off x="5603200" y="3544800"/>
                <a:ext cx="0" cy="105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36" name="Google Shape;336;p16"/>
            <p:cNvSpPr/>
            <p:nvPr/>
          </p:nvSpPr>
          <p:spPr>
            <a:xfrm>
              <a:off x="6811675" y="2941325"/>
              <a:ext cx="849600" cy="84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16"/>
          <p:cNvSpPr txBox="1"/>
          <p:nvPr>
            <p:ph type="title"/>
          </p:nvPr>
        </p:nvSpPr>
        <p:spPr>
          <a:xfrm>
            <a:off x="720000" y="558425"/>
            <a:ext cx="2328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enor Sans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8" name="Google Shape;338;p16"/>
          <p:cNvSpPr txBox="1"/>
          <p:nvPr>
            <p:ph idx="1" type="body"/>
          </p:nvPr>
        </p:nvSpPr>
        <p:spPr>
          <a:xfrm>
            <a:off x="719900" y="1357800"/>
            <a:ext cx="6323400" cy="32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Char char="●"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ntano Sans"/>
              <a:buChar char="○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ntano Sans"/>
              <a:buChar char="■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ntano Sans"/>
              <a:buChar char="●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ntano Sans"/>
              <a:buChar char="○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ntano Sans"/>
              <a:buChar char="■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ntano Sans"/>
              <a:buChar char="●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ntano Sans"/>
              <a:buChar char="○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ntano Sans"/>
              <a:buChar char="■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grpSp>
        <p:nvGrpSpPr>
          <p:cNvPr id="339" name="Google Shape;339;p16"/>
          <p:cNvGrpSpPr/>
          <p:nvPr/>
        </p:nvGrpSpPr>
        <p:grpSpPr>
          <a:xfrm>
            <a:off x="7336778" y="-322200"/>
            <a:ext cx="2927097" cy="3014175"/>
            <a:chOff x="7336778" y="-322200"/>
            <a:chExt cx="2927097" cy="3014175"/>
          </a:xfrm>
        </p:grpSpPr>
        <p:sp>
          <p:nvSpPr>
            <p:cNvPr id="340" name="Google Shape;340;p16"/>
            <p:cNvSpPr/>
            <p:nvPr/>
          </p:nvSpPr>
          <p:spPr>
            <a:xfrm>
              <a:off x="7502375" y="-322200"/>
              <a:ext cx="2761500" cy="2761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8819675" y="2045475"/>
              <a:ext cx="646500" cy="646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578450" y="1472725"/>
              <a:ext cx="323400" cy="32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16"/>
            <p:cNvGrpSpPr/>
            <p:nvPr/>
          </p:nvGrpSpPr>
          <p:grpSpPr>
            <a:xfrm rot="5400000">
              <a:off x="7359571" y="356879"/>
              <a:ext cx="403990" cy="449577"/>
              <a:chOff x="5204225" y="3538450"/>
              <a:chExt cx="957550" cy="1065600"/>
            </a:xfrm>
          </p:grpSpPr>
          <p:cxnSp>
            <p:nvCxnSpPr>
              <p:cNvPr id="344" name="Google Shape;344;p16"/>
              <p:cNvCxnSpPr/>
              <p:nvPr/>
            </p:nvCxnSpPr>
            <p:spPr>
              <a:xfrm>
                <a:off x="5683000" y="3538450"/>
                <a:ext cx="0" cy="106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16"/>
              <p:cNvCxnSpPr/>
              <p:nvPr/>
            </p:nvCxnSpPr>
            <p:spPr>
              <a:xfrm>
                <a:off x="5762800" y="3542700"/>
                <a:ext cx="0" cy="105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16"/>
              <p:cNvCxnSpPr/>
              <p:nvPr/>
            </p:nvCxnSpPr>
            <p:spPr>
              <a:xfrm>
                <a:off x="5842600" y="3561750"/>
                <a:ext cx="0" cy="101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16"/>
              <p:cNvCxnSpPr/>
              <p:nvPr/>
            </p:nvCxnSpPr>
            <p:spPr>
              <a:xfrm>
                <a:off x="5922400" y="3595650"/>
                <a:ext cx="0" cy="94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16"/>
              <p:cNvCxnSpPr/>
              <p:nvPr/>
            </p:nvCxnSpPr>
            <p:spPr>
              <a:xfrm>
                <a:off x="6002175" y="3646500"/>
                <a:ext cx="0" cy="85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16"/>
              <p:cNvCxnSpPr/>
              <p:nvPr/>
            </p:nvCxnSpPr>
            <p:spPr>
              <a:xfrm>
                <a:off x="6081975" y="3720625"/>
                <a:ext cx="0" cy="70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>
                <a:off x="616177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>
                <a:off x="520422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>
                <a:off x="5284025" y="3720625"/>
                <a:ext cx="0" cy="70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>
                <a:off x="5363825" y="3644375"/>
                <a:ext cx="0" cy="85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16"/>
              <p:cNvCxnSpPr/>
              <p:nvPr/>
            </p:nvCxnSpPr>
            <p:spPr>
              <a:xfrm>
                <a:off x="5443625" y="3595650"/>
                <a:ext cx="0" cy="95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16"/>
              <p:cNvCxnSpPr/>
              <p:nvPr/>
            </p:nvCxnSpPr>
            <p:spPr>
              <a:xfrm>
                <a:off x="5523400" y="3561750"/>
                <a:ext cx="0" cy="1017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5603200" y="3544800"/>
                <a:ext cx="0" cy="105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1_1_1_1_2_1_1_1">
    <p:bg>
      <p:bgPr>
        <a:solidFill>
          <a:schemeClr val="accent4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7"/>
          <p:cNvGrpSpPr/>
          <p:nvPr/>
        </p:nvGrpSpPr>
        <p:grpSpPr>
          <a:xfrm>
            <a:off x="362717" y="785700"/>
            <a:ext cx="4066483" cy="3572100"/>
            <a:chOff x="362717" y="785700"/>
            <a:chExt cx="4066483" cy="3572100"/>
          </a:xfrm>
        </p:grpSpPr>
        <p:grpSp>
          <p:nvGrpSpPr>
            <p:cNvPr id="359" name="Google Shape;359;p17"/>
            <p:cNvGrpSpPr/>
            <p:nvPr/>
          </p:nvGrpSpPr>
          <p:grpSpPr>
            <a:xfrm rot="5400000">
              <a:off x="444267" y="2487974"/>
              <a:ext cx="1445422" cy="1608523"/>
              <a:chOff x="5204225" y="3538450"/>
              <a:chExt cx="957550" cy="1065600"/>
            </a:xfrm>
          </p:grpSpPr>
          <p:cxnSp>
            <p:nvCxnSpPr>
              <p:cNvPr id="360" name="Google Shape;360;p17"/>
              <p:cNvCxnSpPr/>
              <p:nvPr/>
            </p:nvCxnSpPr>
            <p:spPr>
              <a:xfrm>
                <a:off x="5683000" y="3538450"/>
                <a:ext cx="0" cy="106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17"/>
              <p:cNvCxnSpPr/>
              <p:nvPr/>
            </p:nvCxnSpPr>
            <p:spPr>
              <a:xfrm>
                <a:off x="5762800" y="3542700"/>
                <a:ext cx="0" cy="105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17"/>
              <p:cNvCxnSpPr/>
              <p:nvPr/>
            </p:nvCxnSpPr>
            <p:spPr>
              <a:xfrm>
                <a:off x="5842600" y="3561750"/>
                <a:ext cx="0" cy="101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3" name="Google Shape;363;p17"/>
              <p:cNvCxnSpPr/>
              <p:nvPr/>
            </p:nvCxnSpPr>
            <p:spPr>
              <a:xfrm>
                <a:off x="5922400" y="3595650"/>
                <a:ext cx="0" cy="94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17"/>
              <p:cNvCxnSpPr/>
              <p:nvPr/>
            </p:nvCxnSpPr>
            <p:spPr>
              <a:xfrm>
                <a:off x="6002175" y="3646500"/>
                <a:ext cx="0" cy="85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17"/>
              <p:cNvCxnSpPr/>
              <p:nvPr/>
            </p:nvCxnSpPr>
            <p:spPr>
              <a:xfrm>
                <a:off x="6081975" y="3720625"/>
                <a:ext cx="0" cy="70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17"/>
              <p:cNvCxnSpPr/>
              <p:nvPr/>
            </p:nvCxnSpPr>
            <p:spPr>
              <a:xfrm>
                <a:off x="616177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17"/>
              <p:cNvCxnSpPr/>
              <p:nvPr/>
            </p:nvCxnSpPr>
            <p:spPr>
              <a:xfrm>
                <a:off x="520422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8" name="Google Shape;368;p17"/>
              <p:cNvCxnSpPr/>
              <p:nvPr/>
            </p:nvCxnSpPr>
            <p:spPr>
              <a:xfrm>
                <a:off x="5284025" y="3720625"/>
                <a:ext cx="0" cy="70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Google Shape;369;p17"/>
              <p:cNvCxnSpPr/>
              <p:nvPr/>
            </p:nvCxnSpPr>
            <p:spPr>
              <a:xfrm>
                <a:off x="5363825" y="3644375"/>
                <a:ext cx="0" cy="85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0" name="Google Shape;370;p17"/>
              <p:cNvCxnSpPr/>
              <p:nvPr/>
            </p:nvCxnSpPr>
            <p:spPr>
              <a:xfrm>
                <a:off x="5443625" y="3595650"/>
                <a:ext cx="0" cy="95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17"/>
              <p:cNvCxnSpPr/>
              <p:nvPr/>
            </p:nvCxnSpPr>
            <p:spPr>
              <a:xfrm>
                <a:off x="5523400" y="3561750"/>
                <a:ext cx="0" cy="1017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17"/>
              <p:cNvCxnSpPr/>
              <p:nvPr/>
            </p:nvCxnSpPr>
            <p:spPr>
              <a:xfrm>
                <a:off x="5603200" y="3544800"/>
                <a:ext cx="0" cy="105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73" name="Google Shape;373;p17"/>
            <p:cNvGrpSpPr/>
            <p:nvPr/>
          </p:nvGrpSpPr>
          <p:grpSpPr>
            <a:xfrm>
              <a:off x="857100" y="785700"/>
              <a:ext cx="3572100" cy="3572100"/>
              <a:chOff x="857100" y="785700"/>
              <a:chExt cx="3572100" cy="3572100"/>
            </a:xfrm>
          </p:grpSpPr>
          <p:sp>
            <p:nvSpPr>
              <p:cNvPr id="374" name="Google Shape;374;p17"/>
              <p:cNvSpPr/>
              <p:nvPr/>
            </p:nvSpPr>
            <p:spPr>
              <a:xfrm>
                <a:off x="990750" y="919350"/>
                <a:ext cx="3304800" cy="3304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7"/>
              <p:cNvSpPr/>
              <p:nvPr/>
            </p:nvSpPr>
            <p:spPr>
              <a:xfrm>
                <a:off x="857100" y="1025725"/>
                <a:ext cx="3304800" cy="3304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1049975" y="1053000"/>
                <a:ext cx="3304800" cy="3304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7"/>
              <p:cNvSpPr/>
              <p:nvPr/>
            </p:nvSpPr>
            <p:spPr>
              <a:xfrm>
                <a:off x="857100" y="785700"/>
                <a:ext cx="3304800" cy="3304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>
                <a:off x="1124400" y="785700"/>
                <a:ext cx="3304800" cy="33048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9" name="Google Shape;379;p17"/>
          <p:cNvSpPr/>
          <p:nvPr/>
        </p:nvSpPr>
        <p:spPr>
          <a:xfrm>
            <a:off x="8266175" y="-203750"/>
            <a:ext cx="1055400" cy="1055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7"/>
          <p:cNvSpPr txBox="1"/>
          <p:nvPr>
            <p:ph type="title"/>
          </p:nvPr>
        </p:nvSpPr>
        <p:spPr>
          <a:xfrm>
            <a:off x="5128050" y="1113725"/>
            <a:ext cx="2529300" cy="19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1" name="Google Shape;381;p17"/>
          <p:cNvSpPr txBox="1"/>
          <p:nvPr>
            <p:ph idx="1" type="body"/>
          </p:nvPr>
        </p:nvSpPr>
        <p:spPr>
          <a:xfrm>
            <a:off x="5149200" y="3132200"/>
            <a:ext cx="3037500" cy="8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accent2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18"/>
          <p:cNvGrpSpPr/>
          <p:nvPr/>
        </p:nvGrpSpPr>
        <p:grpSpPr>
          <a:xfrm>
            <a:off x="7656619" y="-794716"/>
            <a:ext cx="3073949" cy="3594906"/>
            <a:chOff x="7656619" y="-794716"/>
            <a:chExt cx="3073949" cy="3594906"/>
          </a:xfrm>
        </p:grpSpPr>
        <p:sp>
          <p:nvSpPr>
            <p:cNvPr id="384" name="Google Shape;384;p18"/>
            <p:cNvSpPr/>
            <p:nvPr/>
          </p:nvSpPr>
          <p:spPr>
            <a:xfrm rot="-9165650">
              <a:off x="8199012" y="343861"/>
              <a:ext cx="2121013" cy="2112457"/>
            </a:xfrm>
            <a:prstGeom prst="arc">
              <a:avLst>
                <a:gd fmla="val 14719555" name="adj1"/>
                <a:gd fmla="val 3466358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 rot="8632485">
              <a:off x="7927305" y="-470609"/>
              <a:ext cx="1523529" cy="1517186"/>
            </a:xfrm>
            <a:prstGeom prst="arc">
              <a:avLst>
                <a:gd fmla="val 14719555" name="adj1"/>
                <a:gd fmla="val 3466358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18"/>
          <p:cNvSpPr/>
          <p:nvPr/>
        </p:nvSpPr>
        <p:spPr>
          <a:xfrm rot="-1624780">
            <a:off x="-656118" y="4430453"/>
            <a:ext cx="1523629" cy="1517229"/>
          </a:xfrm>
          <a:prstGeom prst="arc">
            <a:avLst>
              <a:gd fmla="val 14719555" name="adj1"/>
              <a:gd fmla="val 346635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18"/>
          <p:cNvGrpSpPr/>
          <p:nvPr/>
        </p:nvGrpSpPr>
        <p:grpSpPr>
          <a:xfrm rot="5400000">
            <a:off x="8483310" y="4363426"/>
            <a:ext cx="1047751" cy="1165980"/>
            <a:chOff x="5204225" y="3538450"/>
            <a:chExt cx="957550" cy="1065600"/>
          </a:xfrm>
        </p:grpSpPr>
        <p:cxnSp>
          <p:nvCxnSpPr>
            <p:cNvPr id="388" name="Google Shape;388;p18"/>
            <p:cNvCxnSpPr/>
            <p:nvPr/>
          </p:nvCxnSpPr>
          <p:spPr>
            <a:xfrm>
              <a:off x="5683000" y="3538450"/>
              <a:ext cx="0" cy="106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18"/>
            <p:cNvCxnSpPr/>
            <p:nvPr/>
          </p:nvCxnSpPr>
          <p:spPr>
            <a:xfrm>
              <a:off x="5762800" y="3542700"/>
              <a:ext cx="0" cy="10551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18"/>
            <p:cNvCxnSpPr/>
            <p:nvPr/>
          </p:nvCxnSpPr>
          <p:spPr>
            <a:xfrm>
              <a:off x="5842600" y="3561750"/>
              <a:ext cx="0" cy="1014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8"/>
            <p:cNvCxnSpPr/>
            <p:nvPr/>
          </p:nvCxnSpPr>
          <p:spPr>
            <a:xfrm>
              <a:off x="5922400" y="3595650"/>
              <a:ext cx="0" cy="948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18"/>
            <p:cNvCxnSpPr/>
            <p:nvPr/>
          </p:nvCxnSpPr>
          <p:spPr>
            <a:xfrm>
              <a:off x="6002175" y="3646500"/>
              <a:ext cx="0" cy="8538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18"/>
            <p:cNvCxnSpPr/>
            <p:nvPr/>
          </p:nvCxnSpPr>
          <p:spPr>
            <a:xfrm>
              <a:off x="6081975" y="3720625"/>
              <a:ext cx="0" cy="70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8"/>
            <p:cNvCxnSpPr/>
            <p:nvPr/>
          </p:nvCxnSpPr>
          <p:spPr>
            <a:xfrm>
              <a:off x="6161775" y="3841375"/>
              <a:ext cx="0" cy="46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18"/>
            <p:cNvCxnSpPr/>
            <p:nvPr/>
          </p:nvCxnSpPr>
          <p:spPr>
            <a:xfrm>
              <a:off x="5204225" y="3841375"/>
              <a:ext cx="0" cy="46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18"/>
            <p:cNvCxnSpPr/>
            <p:nvPr/>
          </p:nvCxnSpPr>
          <p:spPr>
            <a:xfrm>
              <a:off x="5284025" y="3720625"/>
              <a:ext cx="0" cy="7077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18"/>
            <p:cNvCxnSpPr/>
            <p:nvPr/>
          </p:nvCxnSpPr>
          <p:spPr>
            <a:xfrm>
              <a:off x="5363825" y="3644375"/>
              <a:ext cx="0" cy="855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18"/>
            <p:cNvCxnSpPr/>
            <p:nvPr/>
          </p:nvCxnSpPr>
          <p:spPr>
            <a:xfrm>
              <a:off x="5443625" y="3595650"/>
              <a:ext cx="0" cy="9555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18"/>
            <p:cNvCxnSpPr/>
            <p:nvPr/>
          </p:nvCxnSpPr>
          <p:spPr>
            <a:xfrm>
              <a:off x="5523400" y="3561750"/>
              <a:ext cx="0" cy="1017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18"/>
            <p:cNvCxnSpPr/>
            <p:nvPr/>
          </p:nvCxnSpPr>
          <p:spPr>
            <a:xfrm>
              <a:off x="5603200" y="3544800"/>
              <a:ext cx="0" cy="1050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1" name="Google Shape;401;p18"/>
          <p:cNvGrpSpPr/>
          <p:nvPr/>
        </p:nvGrpSpPr>
        <p:grpSpPr>
          <a:xfrm>
            <a:off x="-529428" y="-1914484"/>
            <a:ext cx="3339003" cy="3630657"/>
            <a:chOff x="-529428" y="-1914484"/>
            <a:chExt cx="3339003" cy="3630657"/>
          </a:xfrm>
        </p:grpSpPr>
        <p:sp>
          <p:nvSpPr>
            <p:cNvPr id="402" name="Google Shape;402;p18"/>
            <p:cNvSpPr/>
            <p:nvPr/>
          </p:nvSpPr>
          <p:spPr>
            <a:xfrm rot="5400000">
              <a:off x="-580578" y="-744482"/>
              <a:ext cx="2167200" cy="2064900"/>
            </a:xfrm>
            <a:prstGeom prst="arc">
              <a:avLst>
                <a:gd fmla="val 15113921" name="adj1"/>
                <a:gd fmla="val 1919895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 rot="7876004">
              <a:off x="290204" y="-1439535"/>
              <a:ext cx="2120942" cy="2112503"/>
            </a:xfrm>
            <a:prstGeom prst="arc">
              <a:avLst>
                <a:gd fmla="val 14719555" name="adj1"/>
                <a:gd fmla="val 182737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4" name="Google Shape;404;p18"/>
            <p:cNvGrpSpPr/>
            <p:nvPr/>
          </p:nvGrpSpPr>
          <p:grpSpPr>
            <a:xfrm rot="5400000">
              <a:off x="-124690" y="1048331"/>
              <a:ext cx="632175" cy="703509"/>
              <a:chOff x="5204225" y="3538450"/>
              <a:chExt cx="957550" cy="1065600"/>
            </a:xfrm>
          </p:grpSpPr>
          <p:cxnSp>
            <p:nvCxnSpPr>
              <p:cNvPr id="405" name="Google Shape;405;p18"/>
              <p:cNvCxnSpPr/>
              <p:nvPr/>
            </p:nvCxnSpPr>
            <p:spPr>
              <a:xfrm>
                <a:off x="5683000" y="3538450"/>
                <a:ext cx="0" cy="106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18"/>
              <p:cNvCxnSpPr/>
              <p:nvPr/>
            </p:nvCxnSpPr>
            <p:spPr>
              <a:xfrm>
                <a:off x="5762800" y="3542700"/>
                <a:ext cx="0" cy="105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" name="Google Shape;407;p18"/>
              <p:cNvCxnSpPr/>
              <p:nvPr/>
            </p:nvCxnSpPr>
            <p:spPr>
              <a:xfrm>
                <a:off x="5842600" y="3561750"/>
                <a:ext cx="0" cy="101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p18"/>
              <p:cNvCxnSpPr/>
              <p:nvPr/>
            </p:nvCxnSpPr>
            <p:spPr>
              <a:xfrm>
                <a:off x="5922400" y="3595650"/>
                <a:ext cx="0" cy="94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18"/>
              <p:cNvCxnSpPr/>
              <p:nvPr/>
            </p:nvCxnSpPr>
            <p:spPr>
              <a:xfrm>
                <a:off x="6002175" y="3646500"/>
                <a:ext cx="0" cy="85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18"/>
              <p:cNvCxnSpPr/>
              <p:nvPr/>
            </p:nvCxnSpPr>
            <p:spPr>
              <a:xfrm>
                <a:off x="6081975" y="3720625"/>
                <a:ext cx="0" cy="70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18"/>
              <p:cNvCxnSpPr/>
              <p:nvPr/>
            </p:nvCxnSpPr>
            <p:spPr>
              <a:xfrm>
                <a:off x="616177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18"/>
              <p:cNvCxnSpPr/>
              <p:nvPr/>
            </p:nvCxnSpPr>
            <p:spPr>
              <a:xfrm>
                <a:off x="520422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18"/>
              <p:cNvCxnSpPr/>
              <p:nvPr/>
            </p:nvCxnSpPr>
            <p:spPr>
              <a:xfrm>
                <a:off x="5284025" y="3720625"/>
                <a:ext cx="0" cy="70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18"/>
              <p:cNvCxnSpPr/>
              <p:nvPr/>
            </p:nvCxnSpPr>
            <p:spPr>
              <a:xfrm>
                <a:off x="5363825" y="3644375"/>
                <a:ext cx="0" cy="85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5" name="Google Shape;415;p18"/>
              <p:cNvCxnSpPr/>
              <p:nvPr/>
            </p:nvCxnSpPr>
            <p:spPr>
              <a:xfrm>
                <a:off x="5443625" y="3595650"/>
                <a:ext cx="0" cy="95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18"/>
              <p:cNvCxnSpPr/>
              <p:nvPr/>
            </p:nvCxnSpPr>
            <p:spPr>
              <a:xfrm>
                <a:off x="5523400" y="3561750"/>
                <a:ext cx="0" cy="1017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18"/>
              <p:cNvCxnSpPr/>
              <p:nvPr/>
            </p:nvCxnSpPr>
            <p:spPr>
              <a:xfrm>
                <a:off x="5603200" y="3544800"/>
                <a:ext cx="0" cy="105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18" name="Google Shape;418;p18"/>
          <p:cNvSpPr txBox="1"/>
          <p:nvPr>
            <p:ph type="title"/>
          </p:nvPr>
        </p:nvSpPr>
        <p:spPr>
          <a:xfrm>
            <a:off x="2235750" y="607125"/>
            <a:ext cx="46725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bg>
      <p:bgPr>
        <a:solidFill>
          <a:schemeClr val="accent5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"/>
          <p:cNvSpPr txBox="1"/>
          <p:nvPr>
            <p:ph type="title"/>
          </p:nvPr>
        </p:nvSpPr>
        <p:spPr>
          <a:xfrm>
            <a:off x="2235750" y="607225"/>
            <a:ext cx="46725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21" name="Google Shape;421;p19"/>
          <p:cNvGrpSpPr/>
          <p:nvPr/>
        </p:nvGrpSpPr>
        <p:grpSpPr>
          <a:xfrm>
            <a:off x="6863025" y="-1441267"/>
            <a:ext cx="3443400" cy="3443400"/>
            <a:chOff x="6863025" y="-1441267"/>
            <a:chExt cx="3443400" cy="3443400"/>
          </a:xfrm>
        </p:grpSpPr>
        <p:sp>
          <p:nvSpPr>
            <p:cNvPr id="422" name="Google Shape;422;p19"/>
            <p:cNvSpPr/>
            <p:nvPr/>
          </p:nvSpPr>
          <p:spPr>
            <a:xfrm rot="8100000">
              <a:off x="7121862" y="-691556"/>
              <a:ext cx="2925725" cy="1943978"/>
            </a:xfrm>
            <a:prstGeom prst="arc">
              <a:avLst>
                <a:gd fmla="val 16401262" name="adj1"/>
                <a:gd fmla="val 5163134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 rot="8100000">
              <a:off x="7553894" y="-380951"/>
              <a:ext cx="2196415" cy="1459468"/>
            </a:xfrm>
            <a:prstGeom prst="arc">
              <a:avLst>
                <a:gd fmla="val 16401262" name="adj1"/>
                <a:gd fmla="val 5163134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 rot="-5400000">
              <a:off x="8252625" y="-45600"/>
              <a:ext cx="858600" cy="85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 rot="-5400000">
              <a:off x="8431700" y="1343975"/>
              <a:ext cx="189300" cy="18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19"/>
          <p:cNvGrpSpPr/>
          <p:nvPr/>
        </p:nvGrpSpPr>
        <p:grpSpPr>
          <a:xfrm>
            <a:off x="-1161625" y="-1441267"/>
            <a:ext cx="3443400" cy="3443400"/>
            <a:chOff x="-1161625" y="-1441267"/>
            <a:chExt cx="3443400" cy="3443400"/>
          </a:xfrm>
        </p:grpSpPr>
        <p:sp>
          <p:nvSpPr>
            <p:cNvPr id="427" name="Google Shape;427;p19"/>
            <p:cNvSpPr/>
            <p:nvPr/>
          </p:nvSpPr>
          <p:spPr>
            <a:xfrm flipH="1" rot="-8100000">
              <a:off x="-902788" y="-691556"/>
              <a:ext cx="2925725" cy="1943978"/>
            </a:xfrm>
            <a:prstGeom prst="arc">
              <a:avLst>
                <a:gd fmla="val 11945826" name="adj1"/>
                <a:gd fmla="val 11285289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 flipH="1" rot="-6024334">
              <a:off x="-870974" y="-706798"/>
              <a:ext cx="2885149" cy="1916966"/>
            </a:xfrm>
            <a:prstGeom prst="arc">
              <a:avLst>
                <a:gd fmla="val 8981573" name="adj1"/>
                <a:gd fmla="val 8694018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 flipH="1" rot="5400000">
              <a:off x="1708999" y="545625"/>
              <a:ext cx="189300" cy="189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19"/>
            <p:cNvGrpSpPr/>
            <p:nvPr/>
          </p:nvGrpSpPr>
          <p:grpSpPr>
            <a:xfrm rot="5400000">
              <a:off x="105577" y="-225373"/>
              <a:ext cx="909002" cy="1011574"/>
              <a:chOff x="5204225" y="3538450"/>
              <a:chExt cx="957550" cy="1065600"/>
            </a:xfrm>
          </p:grpSpPr>
          <p:cxnSp>
            <p:nvCxnSpPr>
              <p:cNvPr id="431" name="Google Shape;431;p19"/>
              <p:cNvCxnSpPr/>
              <p:nvPr/>
            </p:nvCxnSpPr>
            <p:spPr>
              <a:xfrm>
                <a:off x="5683000" y="3538450"/>
                <a:ext cx="0" cy="106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19"/>
              <p:cNvCxnSpPr/>
              <p:nvPr/>
            </p:nvCxnSpPr>
            <p:spPr>
              <a:xfrm>
                <a:off x="5762800" y="3542700"/>
                <a:ext cx="0" cy="105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19"/>
              <p:cNvCxnSpPr/>
              <p:nvPr/>
            </p:nvCxnSpPr>
            <p:spPr>
              <a:xfrm>
                <a:off x="5842600" y="3561750"/>
                <a:ext cx="0" cy="101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" name="Google Shape;434;p19"/>
              <p:cNvCxnSpPr/>
              <p:nvPr/>
            </p:nvCxnSpPr>
            <p:spPr>
              <a:xfrm>
                <a:off x="5922400" y="3595650"/>
                <a:ext cx="0" cy="94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" name="Google Shape;435;p19"/>
              <p:cNvCxnSpPr/>
              <p:nvPr/>
            </p:nvCxnSpPr>
            <p:spPr>
              <a:xfrm>
                <a:off x="6002175" y="3646500"/>
                <a:ext cx="0" cy="85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19"/>
              <p:cNvCxnSpPr/>
              <p:nvPr/>
            </p:nvCxnSpPr>
            <p:spPr>
              <a:xfrm>
                <a:off x="6081975" y="3720625"/>
                <a:ext cx="0" cy="70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19"/>
              <p:cNvCxnSpPr/>
              <p:nvPr/>
            </p:nvCxnSpPr>
            <p:spPr>
              <a:xfrm>
                <a:off x="616177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19"/>
              <p:cNvCxnSpPr/>
              <p:nvPr/>
            </p:nvCxnSpPr>
            <p:spPr>
              <a:xfrm>
                <a:off x="520422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19"/>
              <p:cNvCxnSpPr/>
              <p:nvPr/>
            </p:nvCxnSpPr>
            <p:spPr>
              <a:xfrm>
                <a:off x="5284025" y="3720625"/>
                <a:ext cx="0" cy="70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19"/>
              <p:cNvCxnSpPr/>
              <p:nvPr/>
            </p:nvCxnSpPr>
            <p:spPr>
              <a:xfrm>
                <a:off x="5363825" y="3644375"/>
                <a:ext cx="0" cy="85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19"/>
              <p:cNvCxnSpPr/>
              <p:nvPr/>
            </p:nvCxnSpPr>
            <p:spPr>
              <a:xfrm>
                <a:off x="5443625" y="3595650"/>
                <a:ext cx="0" cy="95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2" name="Google Shape;442;p19"/>
              <p:cNvCxnSpPr/>
              <p:nvPr/>
            </p:nvCxnSpPr>
            <p:spPr>
              <a:xfrm>
                <a:off x="5523400" y="3561750"/>
                <a:ext cx="0" cy="1017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19"/>
              <p:cNvCxnSpPr/>
              <p:nvPr/>
            </p:nvCxnSpPr>
            <p:spPr>
              <a:xfrm>
                <a:off x="5603200" y="3544800"/>
                <a:ext cx="0" cy="105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bg>
      <p:bgPr>
        <a:solidFill>
          <a:schemeClr val="accent4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20"/>
          <p:cNvGrpSpPr/>
          <p:nvPr/>
        </p:nvGrpSpPr>
        <p:grpSpPr>
          <a:xfrm>
            <a:off x="-1841003" y="-2016721"/>
            <a:ext cx="3783225" cy="3549900"/>
            <a:chOff x="-1841003" y="-2016721"/>
            <a:chExt cx="3783225" cy="3549900"/>
          </a:xfrm>
        </p:grpSpPr>
        <p:sp>
          <p:nvSpPr>
            <p:cNvPr id="446" name="Google Shape;446;p20"/>
            <p:cNvSpPr/>
            <p:nvPr/>
          </p:nvSpPr>
          <p:spPr>
            <a:xfrm rot="5965652">
              <a:off x="-1375769" y="-1784811"/>
              <a:ext cx="3086082" cy="3086082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560275" y="185900"/>
              <a:ext cx="173400" cy="17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5965652">
              <a:off x="-1487319" y="-1784811"/>
              <a:ext cx="3086082" cy="3086082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5965652">
              <a:off x="-1609094" y="-1784811"/>
              <a:ext cx="3086082" cy="3086082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829050" y="793225"/>
              <a:ext cx="173400" cy="173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>
            <a:off x="7330547" y="-2130421"/>
            <a:ext cx="3783225" cy="3549900"/>
            <a:chOff x="7330547" y="-2130421"/>
            <a:chExt cx="3783225" cy="3549900"/>
          </a:xfrm>
        </p:grpSpPr>
        <p:sp>
          <p:nvSpPr>
            <p:cNvPr id="452" name="Google Shape;452;p20"/>
            <p:cNvSpPr/>
            <p:nvPr/>
          </p:nvSpPr>
          <p:spPr>
            <a:xfrm flipH="1" rot="-5965652">
              <a:off x="7562456" y="-1898511"/>
              <a:ext cx="3086082" cy="3086082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flipH="1">
              <a:off x="7539095" y="72200"/>
              <a:ext cx="173400" cy="173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flipH="1" rot="-5965652">
              <a:off x="7674006" y="-1898511"/>
              <a:ext cx="3086082" cy="3086082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flipH="1" rot="-5965652">
              <a:off x="7795781" y="-1898511"/>
              <a:ext cx="3086082" cy="3086082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flipH="1">
              <a:off x="8270320" y="679525"/>
              <a:ext cx="173400" cy="17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0"/>
          <p:cNvSpPr txBox="1"/>
          <p:nvPr>
            <p:ph type="title"/>
          </p:nvPr>
        </p:nvSpPr>
        <p:spPr>
          <a:xfrm>
            <a:off x="1733675" y="607100"/>
            <a:ext cx="56766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4984300" y="2157750"/>
            <a:ext cx="34398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Tenor Sans"/>
              <a:buNone/>
              <a:defRPr b="1" sz="4500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4984300" y="2893813"/>
            <a:ext cx="34398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ntano Sans"/>
              <a:buNone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4984300" y="1460388"/>
            <a:ext cx="8328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ontano Sans"/>
              <a:buNone/>
              <a:defRPr b="1" sz="5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900"/>
              <a:buNone/>
              <a:defRPr sz="89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8" name="Google Shape;38;p3"/>
          <p:cNvGrpSpPr/>
          <p:nvPr/>
        </p:nvGrpSpPr>
        <p:grpSpPr>
          <a:xfrm>
            <a:off x="-903419" y="-199171"/>
            <a:ext cx="5541680" cy="5541680"/>
            <a:chOff x="-368726" y="-243006"/>
            <a:chExt cx="5629500" cy="5629500"/>
          </a:xfrm>
        </p:grpSpPr>
        <p:sp>
          <p:nvSpPr>
            <p:cNvPr id="39" name="Google Shape;39;p3"/>
            <p:cNvSpPr/>
            <p:nvPr/>
          </p:nvSpPr>
          <p:spPr>
            <a:xfrm rot="-5783653">
              <a:off x="-100920" y="24800"/>
              <a:ext cx="5093888" cy="5093888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783347">
              <a:off x="79023" y="204743"/>
              <a:ext cx="4734002" cy="4734002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-5783484">
              <a:off x="259081" y="384802"/>
              <a:ext cx="4373885" cy="4373885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783107">
              <a:off x="439024" y="564728"/>
              <a:ext cx="4013999" cy="4014033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-5783746">
              <a:off x="618751" y="744770"/>
              <a:ext cx="3654545" cy="3653949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-5783559">
              <a:off x="799738" y="925590"/>
              <a:ext cx="3292573" cy="3292308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53938" y="1201958"/>
              <a:ext cx="2784300" cy="2784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427712" y="1239564"/>
              <a:ext cx="2376600" cy="237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_1_1_1_1">
    <p:bg>
      <p:bgPr>
        <a:solidFill>
          <a:schemeClr val="accent5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1"/>
          <p:cNvSpPr txBox="1"/>
          <p:nvPr>
            <p:ph type="title"/>
          </p:nvPr>
        </p:nvSpPr>
        <p:spPr>
          <a:xfrm>
            <a:off x="2859750" y="589925"/>
            <a:ext cx="3424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60" name="Google Shape;460;p21"/>
          <p:cNvGrpSpPr/>
          <p:nvPr/>
        </p:nvGrpSpPr>
        <p:grpSpPr>
          <a:xfrm>
            <a:off x="-917781" y="-1601213"/>
            <a:ext cx="3424544" cy="3424544"/>
            <a:chOff x="-917781" y="-1601213"/>
            <a:chExt cx="3424544" cy="3424544"/>
          </a:xfrm>
        </p:grpSpPr>
        <p:grpSp>
          <p:nvGrpSpPr>
            <p:cNvPr id="461" name="Google Shape;461;p21"/>
            <p:cNvGrpSpPr/>
            <p:nvPr/>
          </p:nvGrpSpPr>
          <p:grpSpPr>
            <a:xfrm flipH="1" rot="-2700000">
              <a:off x="-381740" y="-1134228"/>
              <a:ext cx="2352462" cy="2490575"/>
              <a:chOff x="6964392" y="-710253"/>
              <a:chExt cx="2406600" cy="2500500"/>
            </a:xfrm>
          </p:grpSpPr>
          <p:sp>
            <p:nvSpPr>
              <p:cNvPr id="462" name="Google Shape;462;p21"/>
              <p:cNvSpPr/>
              <p:nvPr/>
            </p:nvSpPr>
            <p:spPr>
              <a:xfrm>
                <a:off x="7556557" y="-551030"/>
                <a:ext cx="1221300" cy="218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 rot="899312">
                <a:off x="7556632" y="-551134"/>
                <a:ext cx="1221457" cy="2181818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 rot="1799770">
                <a:off x="7556706" y="-550967"/>
                <a:ext cx="1221741" cy="2181928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 rot="2700000">
                <a:off x="7556752" y="-550862"/>
                <a:ext cx="1221881" cy="2181566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6" name="Google Shape;466;p21"/>
            <p:cNvSpPr/>
            <p:nvPr/>
          </p:nvSpPr>
          <p:spPr>
            <a:xfrm>
              <a:off x="1544375" y="183225"/>
              <a:ext cx="65400" cy="65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117825" y="248650"/>
              <a:ext cx="65400" cy="65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1125575" y="942300"/>
              <a:ext cx="65400" cy="65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1"/>
          <p:cNvGrpSpPr/>
          <p:nvPr/>
        </p:nvGrpSpPr>
        <p:grpSpPr>
          <a:xfrm>
            <a:off x="6663669" y="-1582516"/>
            <a:ext cx="3424544" cy="3424544"/>
            <a:chOff x="6663669" y="-1582516"/>
            <a:chExt cx="3424544" cy="3424544"/>
          </a:xfrm>
        </p:grpSpPr>
        <p:grpSp>
          <p:nvGrpSpPr>
            <p:cNvPr id="470" name="Google Shape;470;p21"/>
            <p:cNvGrpSpPr/>
            <p:nvPr/>
          </p:nvGrpSpPr>
          <p:grpSpPr>
            <a:xfrm rot="2700000">
              <a:off x="7199710" y="-1115532"/>
              <a:ext cx="2352462" cy="2490575"/>
              <a:chOff x="6964392" y="-710253"/>
              <a:chExt cx="2406600" cy="2500500"/>
            </a:xfrm>
          </p:grpSpPr>
          <p:sp>
            <p:nvSpPr>
              <p:cNvPr id="471" name="Google Shape;471;p21"/>
              <p:cNvSpPr/>
              <p:nvPr/>
            </p:nvSpPr>
            <p:spPr>
              <a:xfrm>
                <a:off x="7556557" y="-551030"/>
                <a:ext cx="1221300" cy="21819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1"/>
              <p:cNvSpPr/>
              <p:nvPr/>
            </p:nvSpPr>
            <p:spPr>
              <a:xfrm rot="899312">
                <a:off x="7556632" y="-551134"/>
                <a:ext cx="1221457" cy="2181818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 rot="1799770">
                <a:off x="7556706" y="-550967"/>
                <a:ext cx="1221741" cy="2181928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1"/>
              <p:cNvSpPr/>
              <p:nvPr/>
            </p:nvSpPr>
            <p:spPr>
              <a:xfrm rot="2700000">
                <a:off x="7556752" y="-550862"/>
                <a:ext cx="1221881" cy="2181566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5" name="Google Shape;475;p21"/>
            <p:cNvSpPr/>
            <p:nvPr/>
          </p:nvSpPr>
          <p:spPr>
            <a:xfrm>
              <a:off x="7499325" y="366450"/>
              <a:ext cx="65400" cy="65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9004425" y="222475"/>
              <a:ext cx="65400" cy="65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7761075" y="955400"/>
              <a:ext cx="65400" cy="65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">
    <p:bg>
      <p:bgPr>
        <a:solidFill>
          <a:schemeClr val="accen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22"/>
          <p:cNvGrpSpPr/>
          <p:nvPr/>
        </p:nvGrpSpPr>
        <p:grpSpPr>
          <a:xfrm>
            <a:off x="-4879026" y="-3334872"/>
            <a:ext cx="18956425" cy="11880716"/>
            <a:chOff x="-4101415" y="-2847491"/>
            <a:chExt cx="17400794" cy="10905743"/>
          </a:xfrm>
        </p:grpSpPr>
        <p:grpSp>
          <p:nvGrpSpPr>
            <p:cNvPr id="480" name="Google Shape;480;p22"/>
            <p:cNvGrpSpPr/>
            <p:nvPr/>
          </p:nvGrpSpPr>
          <p:grpSpPr>
            <a:xfrm>
              <a:off x="-4044525" y="-2847491"/>
              <a:ext cx="17232782" cy="10838335"/>
              <a:chOff x="-54" y="-303801"/>
              <a:chExt cx="9144000" cy="5751000"/>
            </a:xfrm>
          </p:grpSpPr>
          <p:sp>
            <p:nvSpPr>
              <p:cNvPr id="481" name="Google Shape;481;p22"/>
              <p:cNvSpPr/>
              <p:nvPr/>
            </p:nvSpPr>
            <p:spPr>
              <a:xfrm rot="3751062">
                <a:off x="2983776" y="-1505649"/>
                <a:ext cx="3176339" cy="8154935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 rot="7153083">
                <a:off x="2983695" y="-1505731"/>
                <a:ext cx="3176788" cy="815486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3" name="Google Shape;483;p22"/>
            <p:cNvSpPr/>
            <p:nvPr/>
          </p:nvSpPr>
          <p:spPr>
            <a:xfrm rot="7153048">
              <a:off x="1521491" y="-5045134"/>
              <a:ext cx="5986778" cy="153686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 rot="7153048">
              <a:off x="1691341" y="-5112584"/>
              <a:ext cx="5986778" cy="153686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 rot="3751082">
              <a:off x="1556338" y="-5045128"/>
              <a:ext cx="5986094" cy="15368646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rot="3751082">
              <a:off x="1521838" y="-4969403"/>
              <a:ext cx="5986094" cy="15368646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2"/>
          <p:cNvSpPr txBox="1"/>
          <p:nvPr>
            <p:ph type="title"/>
          </p:nvPr>
        </p:nvSpPr>
        <p:spPr>
          <a:xfrm>
            <a:off x="2235750" y="606900"/>
            <a:ext cx="46725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88" name="Google Shape;488;p22"/>
          <p:cNvGrpSpPr/>
          <p:nvPr/>
        </p:nvGrpSpPr>
        <p:grpSpPr>
          <a:xfrm rot="5400000">
            <a:off x="8161970" y="247155"/>
            <a:ext cx="929590" cy="1034484"/>
            <a:chOff x="5204225" y="3538450"/>
            <a:chExt cx="957550" cy="1065600"/>
          </a:xfrm>
        </p:grpSpPr>
        <p:cxnSp>
          <p:nvCxnSpPr>
            <p:cNvPr id="489" name="Google Shape;489;p22"/>
            <p:cNvCxnSpPr/>
            <p:nvPr/>
          </p:nvCxnSpPr>
          <p:spPr>
            <a:xfrm>
              <a:off x="5683000" y="3538450"/>
              <a:ext cx="0" cy="106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22"/>
            <p:cNvCxnSpPr/>
            <p:nvPr/>
          </p:nvCxnSpPr>
          <p:spPr>
            <a:xfrm>
              <a:off x="5762800" y="3542700"/>
              <a:ext cx="0" cy="10551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22"/>
            <p:cNvCxnSpPr/>
            <p:nvPr/>
          </p:nvCxnSpPr>
          <p:spPr>
            <a:xfrm>
              <a:off x="5842600" y="3561750"/>
              <a:ext cx="0" cy="1014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22"/>
            <p:cNvCxnSpPr/>
            <p:nvPr/>
          </p:nvCxnSpPr>
          <p:spPr>
            <a:xfrm>
              <a:off x="5922400" y="3595650"/>
              <a:ext cx="0" cy="948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22"/>
            <p:cNvCxnSpPr/>
            <p:nvPr/>
          </p:nvCxnSpPr>
          <p:spPr>
            <a:xfrm>
              <a:off x="6002175" y="3646500"/>
              <a:ext cx="0" cy="8538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22"/>
            <p:cNvCxnSpPr/>
            <p:nvPr/>
          </p:nvCxnSpPr>
          <p:spPr>
            <a:xfrm>
              <a:off x="6081975" y="3720625"/>
              <a:ext cx="0" cy="70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22"/>
            <p:cNvCxnSpPr/>
            <p:nvPr/>
          </p:nvCxnSpPr>
          <p:spPr>
            <a:xfrm>
              <a:off x="6161775" y="3841375"/>
              <a:ext cx="0" cy="46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22"/>
            <p:cNvCxnSpPr/>
            <p:nvPr/>
          </p:nvCxnSpPr>
          <p:spPr>
            <a:xfrm>
              <a:off x="5204225" y="3841375"/>
              <a:ext cx="0" cy="46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22"/>
            <p:cNvCxnSpPr/>
            <p:nvPr/>
          </p:nvCxnSpPr>
          <p:spPr>
            <a:xfrm>
              <a:off x="5284025" y="3720625"/>
              <a:ext cx="0" cy="7077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22"/>
            <p:cNvCxnSpPr/>
            <p:nvPr/>
          </p:nvCxnSpPr>
          <p:spPr>
            <a:xfrm>
              <a:off x="5363825" y="3644375"/>
              <a:ext cx="0" cy="855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22"/>
            <p:cNvCxnSpPr/>
            <p:nvPr/>
          </p:nvCxnSpPr>
          <p:spPr>
            <a:xfrm>
              <a:off x="5443625" y="3595650"/>
              <a:ext cx="0" cy="9555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22"/>
            <p:cNvCxnSpPr/>
            <p:nvPr/>
          </p:nvCxnSpPr>
          <p:spPr>
            <a:xfrm>
              <a:off x="5523400" y="3561750"/>
              <a:ext cx="0" cy="1017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22"/>
            <p:cNvCxnSpPr/>
            <p:nvPr/>
          </p:nvCxnSpPr>
          <p:spPr>
            <a:xfrm>
              <a:off x="5603200" y="3544800"/>
              <a:ext cx="0" cy="1050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2" name="Google Shape;502;p22"/>
          <p:cNvGrpSpPr/>
          <p:nvPr/>
        </p:nvGrpSpPr>
        <p:grpSpPr>
          <a:xfrm rot="5400000">
            <a:off x="-533555" y="3441968"/>
            <a:ext cx="929590" cy="1034484"/>
            <a:chOff x="5204225" y="3538450"/>
            <a:chExt cx="957550" cy="1065600"/>
          </a:xfrm>
        </p:grpSpPr>
        <p:cxnSp>
          <p:nvCxnSpPr>
            <p:cNvPr id="503" name="Google Shape;503;p22"/>
            <p:cNvCxnSpPr/>
            <p:nvPr/>
          </p:nvCxnSpPr>
          <p:spPr>
            <a:xfrm>
              <a:off x="5683000" y="3538450"/>
              <a:ext cx="0" cy="10656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22"/>
            <p:cNvCxnSpPr/>
            <p:nvPr/>
          </p:nvCxnSpPr>
          <p:spPr>
            <a:xfrm>
              <a:off x="5762800" y="3542700"/>
              <a:ext cx="0" cy="1055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22"/>
            <p:cNvCxnSpPr/>
            <p:nvPr/>
          </p:nvCxnSpPr>
          <p:spPr>
            <a:xfrm>
              <a:off x="5842600" y="3561750"/>
              <a:ext cx="0" cy="10146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22"/>
            <p:cNvCxnSpPr/>
            <p:nvPr/>
          </p:nvCxnSpPr>
          <p:spPr>
            <a:xfrm>
              <a:off x="5922400" y="3595650"/>
              <a:ext cx="0" cy="9489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22"/>
            <p:cNvCxnSpPr/>
            <p:nvPr/>
          </p:nvCxnSpPr>
          <p:spPr>
            <a:xfrm>
              <a:off x="6002175" y="3646500"/>
              <a:ext cx="0" cy="853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22"/>
            <p:cNvCxnSpPr/>
            <p:nvPr/>
          </p:nvCxnSpPr>
          <p:spPr>
            <a:xfrm>
              <a:off x="6081975" y="3720625"/>
              <a:ext cx="0" cy="7056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22"/>
            <p:cNvCxnSpPr/>
            <p:nvPr/>
          </p:nvCxnSpPr>
          <p:spPr>
            <a:xfrm>
              <a:off x="6161775" y="3841375"/>
              <a:ext cx="0" cy="4662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2"/>
            <p:cNvCxnSpPr/>
            <p:nvPr/>
          </p:nvCxnSpPr>
          <p:spPr>
            <a:xfrm>
              <a:off x="5204225" y="3841375"/>
              <a:ext cx="0" cy="4662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2"/>
            <p:cNvCxnSpPr/>
            <p:nvPr/>
          </p:nvCxnSpPr>
          <p:spPr>
            <a:xfrm>
              <a:off x="5284025" y="3720625"/>
              <a:ext cx="0" cy="7077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2"/>
            <p:cNvCxnSpPr/>
            <p:nvPr/>
          </p:nvCxnSpPr>
          <p:spPr>
            <a:xfrm>
              <a:off x="5363825" y="3644375"/>
              <a:ext cx="0" cy="8559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2"/>
            <p:cNvCxnSpPr/>
            <p:nvPr/>
          </p:nvCxnSpPr>
          <p:spPr>
            <a:xfrm>
              <a:off x="5443625" y="3595650"/>
              <a:ext cx="0" cy="9555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22"/>
            <p:cNvCxnSpPr/>
            <p:nvPr/>
          </p:nvCxnSpPr>
          <p:spPr>
            <a:xfrm>
              <a:off x="5523400" y="3561750"/>
              <a:ext cx="0" cy="10170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22"/>
            <p:cNvCxnSpPr/>
            <p:nvPr/>
          </p:nvCxnSpPr>
          <p:spPr>
            <a:xfrm>
              <a:off x="5603200" y="3544800"/>
              <a:ext cx="0" cy="10509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6" name="Google Shape;516;p22"/>
          <p:cNvSpPr/>
          <p:nvPr/>
        </p:nvSpPr>
        <p:spPr>
          <a:xfrm>
            <a:off x="7460575" y="4704725"/>
            <a:ext cx="315000" cy="315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2"/>
          <p:cNvSpPr/>
          <p:nvPr/>
        </p:nvSpPr>
        <p:spPr>
          <a:xfrm>
            <a:off x="448475" y="606900"/>
            <a:ext cx="315000" cy="31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3">
    <p:bg>
      <p:bgPr>
        <a:solidFill>
          <a:schemeClr val="accen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3"/>
          <p:cNvGrpSpPr/>
          <p:nvPr/>
        </p:nvGrpSpPr>
        <p:grpSpPr>
          <a:xfrm>
            <a:off x="-918242" y="-1"/>
            <a:ext cx="1680545" cy="3174717"/>
            <a:chOff x="-918242" y="-1"/>
            <a:chExt cx="1680545" cy="3174717"/>
          </a:xfrm>
        </p:grpSpPr>
        <p:grpSp>
          <p:nvGrpSpPr>
            <p:cNvPr id="520" name="Google Shape;520;p23"/>
            <p:cNvGrpSpPr/>
            <p:nvPr/>
          </p:nvGrpSpPr>
          <p:grpSpPr>
            <a:xfrm>
              <a:off x="-918242" y="-1"/>
              <a:ext cx="1680545" cy="3174717"/>
              <a:chOff x="7872750" y="540000"/>
              <a:chExt cx="2842600" cy="4159200"/>
            </a:xfrm>
          </p:grpSpPr>
          <p:sp>
            <p:nvSpPr>
              <p:cNvPr id="521" name="Google Shape;521;p23"/>
              <p:cNvSpPr/>
              <p:nvPr/>
            </p:nvSpPr>
            <p:spPr>
              <a:xfrm>
                <a:off x="7872750" y="540000"/>
                <a:ext cx="2101800" cy="4159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8149275" y="540000"/>
                <a:ext cx="2101800" cy="4159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8381275" y="540000"/>
                <a:ext cx="2101800" cy="4159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8613550" y="540000"/>
                <a:ext cx="2101800" cy="4159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5" name="Google Shape;525;p23"/>
            <p:cNvSpPr/>
            <p:nvPr/>
          </p:nvSpPr>
          <p:spPr>
            <a:xfrm>
              <a:off x="176975" y="2322875"/>
              <a:ext cx="132600" cy="13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497750" y="353950"/>
              <a:ext cx="132600" cy="13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3"/>
          <p:cNvGrpSpPr/>
          <p:nvPr/>
        </p:nvGrpSpPr>
        <p:grpSpPr>
          <a:xfrm>
            <a:off x="7999731" y="725390"/>
            <a:ext cx="2589324" cy="3788615"/>
            <a:chOff x="7872750" y="540000"/>
            <a:chExt cx="2842600" cy="4159200"/>
          </a:xfrm>
        </p:grpSpPr>
        <p:grpSp>
          <p:nvGrpSpPr>
            <p:cNvPr id="528" name="Google Shape;528;p23"/>
            <p:cNvGrpSpPr/>
            <p:nvPr/>
          </p:nvGrpSpPr>
          <p:grpSpPr>
            <a:xfrm>
              <a:off x="7872750" y="540000"/>
              <a:ext cx="2842600" cy="4159200"/>
              <a:chOff x="7872750" y="540000"/>
              <a:chExt cx="2842600" cy="4159200"/>
            </a:xfrm>
          </p:grpSpPr>
          <p:sp>
            <p:nvSpPr>
              <p:cNvPr id="529" name="Google Shape;529;p23"/>
              <p:cNvSpPr/>
              <p:nvPr/>
            </p:nvSpPr>
            <p:spPr>
              <a:xfrm>
                <a:off x="7872750" y="540000"/>
                <a:ext cx="2101800" cy="4159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8149275" y="540000"/>
                <a:ext cx="2101800" cy="4159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8381275" y="540000"/>
                <a:ext cx="2101800" cy="4159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8613550" y="540000"/>
                <a:ext cx="2101800" cy="4159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3" name="Google Shape;533;p23"/>
            <p:cNvSpPr/>
            <p:nvPr/>
          </p:nvSpPr>
          <p:spPr>
            <a:xfrm>
              <a:off x="8638850" y="1723700"/>
              <a:ext cx="132600" cy="13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8147625" y="4112950"/>
              <a:ext cx="132600" cy="132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23"/>
          <p:cNvSpPr txBox="1"/>
          <p:nvPr>
            <p:ph type="title"/>
          </p:nvPr>
        </p:nvSpPr>
        <p:spPr>
          <a:xfrm>
            <a:off x="2235750" y="607100"/>
            <a:ext cx="46725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2">
    <p:bg>
      <p:bgPr>
        <a:solidFill>
          <a:schemeClr val="accent2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4"/>
          <p:cNvSpPr txBox="1"/>
          <p:nvPr>
            <p:ph type="title"/>
          </p:nvPr>
        </p:nvSpPr>
        <p:spPr>
          <a:xfrm>
            <a:off x="2235750" y="606875"/>
            <a:ext cx="46725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38" name="Google Shape;538;p24"/>
          <p:cNvGrpSpPr/>
          <p:nvPr/>
        </p:nvGrpSpPr>
        <p:grpSpPr>
          <a:xfrm>
            <a:off x="-2979625" y="91850"/>
            <a:ext cx="14950200" cy="5595900"/>
            <a:chOff x="-2979625" y="91850"/>
            <a:chExt cx="14950200" cy="5595900"/>
          </a:xfrm>
        </p:grpSpPr>
        <p:sp>
          <p:nvSpPr>
            <p:cNvPr id="539" name="Google Shape;539;p24"/>
            <p:cNvSpPr/>
            <p:nvPr/>
          </p:nvSpPr>
          <p:spPr>
            <a:xfrm>
              <a:off x="-2979625" y="91850"/>
              <a:ext cx="14950200" cy="5595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-1948946" y="477629"/>
              <a:ext cx="12888900" cy="48243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8394300" y="390900"/>
              <a:ext cx="297900" cy="29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303675" y="843725"/>
              <a:ext cx="297900" cy="29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_1_1">
    <p:bg>
      <p:bgPr>
        <a:solidFill>
          <a:schemeClr val="accent4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5"/>
          <p:cNvSpPr txBox="1"/>
          <p:nvPr>
            <p:ph type="title"/>
          </p:nvPr>
        </p:nvSpPr>
        <p:spPr>
          <a:xfrm>
            <a:off x="1733675" y="607075"/>
            <a:ext cx="56766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45" name="Google Shape;545;p25"/>
          <p:cNvGrpSpPr/>
          <p:nvPr/>
        </p:nvGrpSpPr>
        <p:grpSpPr>
          <a:xfrm>
            <a:off x="-818084" y="-729035"/>
            <a:ext cx="2515022" cy="2514993"/>
            <a:chOff x="-818084" y="-729035"/>
            <a:chExt cx="2515022" cy="2514993"/>
          </a:xfrm>
        </p:grpSpPr>
        <p:sp>
          <p:nvSpPr>
            <p:cNvPr id="546" name="Google Shape;546;p25"/>
            <p:cNvSpPr/>
            <p:nvPr/>
          </p:nvSpPr>
          <p:spPr>
            <a:xfrm rot="2700000">
              <a:off x="-59144" y="-751377"/>
              <a:ext cx="997021" cy="2559585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 rot="8100000">
              <a:off x="-59022" y="-751285"/>
              <a:ext cx="997021" cy="2559585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1183550" y="143800"/>
              <a:ext cx="177000" cy="177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25"/>
          <p:cNvGrpSpPr/>
          <p:nvPr/>
        </p:nvGrpSpPr>
        <p:grpSpPr>
          <a:xfrm>
            <a:off x="7447054" y="-729035"/>
            <a:ext cx="2515022" cy="2514993"/>
            <a:chOff x="7447054" y="-729035"/>
            <a:chExt cx="2515022" cy="2514993"/>
          </a:xfrm>
        </p:grpSpPr>
        <p:sp>
          <p:nvSpPr>
            <p:cNvPr id="550" name="Google Shape;550;p25"/>
            <p:cNvSpPr/>
            <p:nvPr/>
          </p:nvSpPr>
          <p:spPr>
            <a:xfrm rot="2700000">
              <a:off x="8205994" y="-751377"/>
              <a:ext cx="997021" cy="2559585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rot="8100000">
              <a:off x="8206115" y="-751285"/>
              <a:ext cx="997021" cy="2559585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8616000" y="1125075"/>
              <a:ext cx="177000" cy="177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1_1_1_2">
    <p:bg>
      <p:bgPr>
        <a:solidFill>
          <a:schemeClr val="accent5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"/>
          <p:cNvSpPr txBox="1"/>
          <p:nvPr>
            <p:ph type="title"/>
          </p:nvPr>
        </p:nvSpPr>
        <p:spPr>
          <a:xfrm>
            <a:off x="1733675" y="607100"/>
            <a:ext cx="56766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55" name="Google Shape;555;p26"/>
          <p:cNvGrpSpPr/>
          <p:nvPr/>
        </p:nvGrpSpPr>
        <p:grpSpPr>
          <a:xfrm>
            <a:off x="-732930" y="-807679"/>
            <a:ext cx="2264227" cy="2264227"/>
            <a:chOff x="-366475" y="-323500"/>
            <a:chExt cx="2002500" cy="2002500"/>
          </a:xfrm>
        </p:grpSpPr>
        <p:sp>
          <p:nvSpPr>
            <p:cNvPr id="556" name="Google Shape;556;p26"/>
            <p:cNvSpPr/>
            <p:nvPr/>
          </p:nvSpPr>
          <p:spPr>
            <a:xfrm>
              <a:off x="-366475" y="-323500"/>
              <a:ext cx="2002500" cy="200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-265475" y="-222500"/>
              <a:ext cx="1800600" cy="1800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-160725" y="-117800"/>
              <a:ext cx="1591200" cy="1591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-65200" y="-22275"/>
              <a:ext cx="1400100" cy="1400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22550" y="65450"/>
              <a:ext cx="1224600" cy="1224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26"/>
          <p:cNvGrpSpPr/>
          <p:nvPr/>
        </p:nvGrpSpPr>
        <p:grpSpPr>
          <a:xfrm>
            <a:off x="8280042" y="4414340"/>
            <a:ext cx="1264979" cy="1264979"/>
            <a:chOff x="-366475" y="-323500"/>
            <a:chExt cx="2002500" cy="2002500"/>
          </a:xfrm>
        </p:grpSpPr>
        <p:sp>
          <p:nvSpPr>
            <p:cNvPr id="562" name="Google Shape;562;p26"/>
            <p:cNvSpPr/>
            <p:nvPr/>
          </p:nvSpPr>
          <p:spPr>
            <a:xfrm>
              <a:off x="-366475" y="-323500"/>
              <a:ext cx="2002500" cy="20025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-265475" y="-222500"/>
              <a:ext cx="1800600" cy="1800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-160725" y="-117800"/>
              <a:ext cx="1591200" cy="1591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-65200" y="-22275"/>
              <a:ext cx="1400100" cy="1400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22550" y="65450"/>
              <a:ext cx="1224600" cy="12246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26"/>
          <p:cNvSpPr/>
          <p:nvPr/>
        </p:nvSpPr>
        <p:spPr>
          <a:xfrm>
            <a:off x="-288175" y="4414350"/>
            <a:ext cx="890400" cy="890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6"/>
          <p:cNvSpPr/>
          <p:nvPr/>
        </p:nvSpPr>
        <p:spPr>
          <a:xfrm>
            <a:off x="8323638" y="-264462"/>
            <a:ext cx="1177800" cy="117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1_1_1_2_1">
    <p:bg>
      <p:bgPr>
        <a:solidFill>
          <a:schemeClr val="accent4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7"/>
          <p:cNvGrpSpPr/>
          <p:nvPr/>
        </p:nvGrpSpPr>
        <p:grpSpPr>
          <a:xfrm>
            <a:off x="-881300" y="-2143725"/>
            <a:ext cx="10906565" cy="9431100"/>
            <a:chOff x="-881300" y="-2143725"/>
            <a:chExt cx="10906565" cy="9431100"/>
          </a:xfrm>
        </p:grpSpPr>
        <p:sp>
          <p:nvSpPr>
            <p:cNvPr id="571" name="Google Shape;571;p27"/>
            <p:cNvSpPr/>
            <p:nvPr/>
          </p:nvSpPr>
          <p:spPr>
            <a:xfrm rot="-899986">
              <a:off x="-101075" y="-1057820"/>
              <a:ext cx="9346049" cy="72592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-101147" y="-1057894"/>
              <a:ext cx="9345900" cy="7259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 rot="899986">
              <a:off x="-101010" y="-1057955"/>
              <a:ext cx="9346049" cy="725956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874175" y="607175"/>
              <a:ext cx="104700" cy="104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183775" y="1136500"/>
              <a:ext cx="104700" cy="104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7571100" y="54850"/>
              <a:ext cx="104700" cy="104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8790800" y="676225"/>
              <a:ext cx="104700" cy="104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27"/>
          <p:cNvSpPr txBox="1"/>
          <p:nvPr>
            <p:ph type="title"/>
          </p:nvPr>
        </p:nvSpPr>
        <p:spPr>
          <a:xfrm>
            <a:off x="1733675" y="607175"/>
            <a:ext cx="56766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TITLE_ONLY_1_1_3">
    <p:bg>
      <p:bgPr>
        <a:solidFill>
          <a:schemeClr val="accent2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28"/>
          <p:cNvGrpSpPr/>
          <p:nvPr/>
        </p:nvGrpSpPr>
        <p:grpSpPr>
          <a:xfrm rot="63311">
            <a:off x="1159167" y="98120"/>
            <a:ext cx="6825419" cy="1560104"/>
            <a:chOff x="1099729" y="31422"/>
            <a:chExt cx="6944400" cy="1587300"/>
          </a:xfrm>
        </p:grpSpPr>
        <p:sp>
          <p:nvSpPr>
            <p:cNvPr id="581" name="Google Shape;581;p28"/>
            <p:cNvSpPr/>
            <p:nvPr/>
          </p:nvSpPr>
          <p:spPr>
            <a:xfrm>
              <a:off x="1122600" y="163325"/>
              <a:ext cx="6898800" cy="13233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 rot="-132035">
              <a:off x="1122535" y="163386"/>
              <a:ext cx="6898788" cy="1323372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702650" y="342500"/>
              <a:ext cx="172800" cy="172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7571075" y="917825"/>
              <a:ext cx="172800" cy="172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28"/>
          <p:cNvSpPr txBox="1"/>
          <p:nvPr>
            <p:ph type="title"/>
          </p:nvPr>
        </p:nvSpPr>
        <p:spPr>
          <a:xfrm>
            <a:off x="2235750" y="607125"/>
            <a:ext cx="46725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accent5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9"/>
          <p:cNvSpPr txBox="1"/>
          <p:nvPr>
            <p:ph type="title"/>
          </p:nvPr>
        </p:nvSpPr>
        <p:spPr>
          <a:xfrm>
            <a:off x="1836175" y="607700"/>
            <a:ext cx="54717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8" name="Google Shape;588;p29"/>
          <p:cNvSpPr txBox="1"/>
          <p:nvPr>
            <p:ph idx="2" type="title"/>
          </p:nvPr>
        </p:nvSpPr>
        <p:spPr>
          <a:xfrm>
            <a:off x="871250" y="2416550"/>
            <a:ext cx="1833600" cy="2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589" name="Google Shape;589;p29"/>
          <p:cNvSpPr txBox="1"/>
          <p:nvPr>
            <p:ph idx="1" type="subTitle"/>
          </p:nvPr>
        </p:nvSpPr>
        <p:spPr>
          <a:xfrm>
            <a:off x="721250" y="2949150"/>
            <a:ext cx="2133600" cy="11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29"/>
          <p:cNvSpPr txBox="1"/>
          <p:nvPr>
            <p:ph idx="3" type="title"/>
          </p:nvPr>
        </p:nvSpPr>
        <p:spPr>
          <a:xfrm>
            <a:off x="3655200" y="2416550"/>
            <a:ext cx="1833600" cy="2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591" name="Google Shape;591;p29"/>
          <p:cNvSpPr txBox="1"/>
          <p:nvPr>
            <p:ph idx="4" type="title"/>
          </p:nvPr>
        </p:nvSpPr>
        <p:spPr>
          <a:xfrm>
            <a:off x="6439150" y="2416550"/>
            <a:ext cx="1833600" cy="2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592" name="Google Shape;592;p29"/>
          <p:cNvSpPr txBox="1"/>
          <p:nvPr>
            <p:ph idx="5" type="subTitle"/>
          </p:nvPr>
        </p:nvSpPr>
        <p:spPr>
          <a:xfrm>
            <a:off x="3505200" y="2949150"/>
            <a:ext cx="2133600" cy="11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29"/>
          <p:cNvSpPr txBox="1"/>
          <p:nvPr>
            <p:ph idx="6" type="subTitle"/>
          </p:nvPr>
        </p:nvSpPr>
        <p:spPr>
          <a:xfrm>
            <a:off x="6289150" y="2949150"/>
            <a:ext cx="2133600" cy="11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94" name="Google Shape;594;p29"/>
          <p:cNvGrpSpPr/>
          <p:nvPr/>
        </p:nvGrpSpPr>
        <p:grpSpPr>
          <a:xfrm>
            <a:off x="-1135400" y="-340325"/>
            <a:ext cx="11427050" cy="11143500"/>
            <a:chOff x="-1135400" y="-340325"/>
            <a:chExt cx="11427050" cy="11143500"/>
          </a:xfrm>
        </p:grpSpPr>
        <p:sp>
          <p:nvSpPr>
            <p:cNvPr id="595" name="Google Shape;595;p29"/>
            <p:cNvSpPr/>
            <p:nvPr/>
          </p:nvSpPr>
          <p:spPr>
            <a:xfrm>
              <a:off x="-999075" y="-340325"/>
              <a:ext cx="11142000" cy="11143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0500" y="908425"/>
              <a:ext cx="207600" cy="207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8662375" y="1482750"/>
              <a:ext cx="207600" cy="207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-850350" y="-340325"/>
              <a:ext cx="11142000" cy="11143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-1135400" y="-340325"/>
              <a:ext cx="11142000" cy="11143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accent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/>
          <p:nvPr>
            <p:ph type="title"/>
          </p:nvPr>
        </p:nvSpPr>
        <p:spPr>
          <a:xfrm>
            <a:off x="2493000" y="607100"/>
            <a:ext cx="41580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2" name="Google Shape;602;p30"/>
          <p:cNvSpPr txBox="1"/>
          <p:nvPr>
            <p:ph idx="2" type="title"/>
          </p:nvPr>
        </p:nvSpPr>
        <p:spPr>
          <a:xfrm>
            <a:off x="1107375" y="3606725"/>
            <a:ext cx="1825800" cy="26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603" name="Google Shape;603;p30"/>
          <p:cNvSpPr txBox="1"/>
          <p:nvPr>
            <p:ph idx="1" type="subTitle"/>
          </p:nvPr>
        </p:nvSpPr>
        <p:spPr>
          <a:xfrm>
            <a:off x="787200" y="3899375"/>
            <a:ext cx="2433000" cy="42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30"/>
          <p:cNvSpPr txBox="1"/>
          <p:nvPr>
            <p:ph idx="3" type="title"/>
          </p:nvPr>
        </p:nvSpPr>
        <p:spPr>
          <a:xfrm>
            <a:off x="3659100" y="3759125"/>
            <a:ext cx="1825800" cy="26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605" name="Google Shape;605;p30"/>
          <p:cNvSpPr txBox="1"/>
          <p:nvPr>
            <p:ph idx="4" type="subTitle"/>
          </p:nvPr>
        </p:nvSpPr>
        <p:spPr>
          <a:xfrm>
            <a:off x="3355500" y="4051775"/>
            <a:ext cx="2433000" cy="42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30"/>
          <p:cNvSpPr txBox="1"/>
          <p:nvPr>
            <p:ph idx="5" type="title"/>
          </p:nvPr>
        </p:nvSpPr>
        <p:spPr>
          <a:xfrm>
            <a:off x="6210775" y="3606725"/>
            <a:ext cx="1825800" cy="26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607" name="Google Shape;607;p30"/>
          <p:cNvSpPr txBox="1"/>
          <p:nvPr>
            <p:ph idx="6" type="subTitle"/>
          </p:nvPr>
        </p:nvSpPr>
        <p:spPr>
          <a:xfrm>
            <a:off x="5923800" y="3899375"/>
            <a:ext cx="2433000" cy="42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8" name="Google Shape;608;p30"/>
          <p:cNvGrpSpPr/>
          <p:nvPr/>
        </p:nvGrpSpPr>
        <p:grpSpPr>
          <a:xfrm>
            <a:off x="-1316100" y="-1710900"/>
            <a:ext cx="11823300" cy="4501800"/>
            <a:chOff x="-1316100" y="-1710900"/>
            <a:chExt cx="11823300" cy="4501800"/>
          </a:xfrm>
        </p:grpSpPr>
        <p:sp>
          <p:nvSpPr>
            <p:cNvPr id="609" name="Google Shape;609;p30"/>
            <p:cNvSpPr/>
            <p:nvPr/>
          </p:nvSpPr>
          <p:spPr>
            <a:xfrm>
              <a:off x="-1316100" y="-1710900"/>
              <a:ext cx="11823300" cy="4501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110625" y="1957825"/>
              <a:ext cx="232200" cy="232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8495100" y="2090575"/>
              <a:ext cx="232200" cy="232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7220303" y="-1927408"/>
            <a:ext cx="4028331" cy="3824408"/>
            <a:chOff x="7220303" y="-1927408"/>
            <a:chExt cx="4028331" cy="3824408"/>
          </a:xfrm>
        </p:grpSpPr>
        <p:sp>
          <p:nvSpPr>
            <p:cNvPr id="49" name="Google Shape;49;p4"/>
            <p:cNvSpPr/>
            <p:nvPr/>
          </p:nvSpPr>
          <p:spPr>
            <a:xfrm rot="9899791">
              <a:off x="7513881" y="-1633830"/>
              <a:ext cx="2612044" cy="2612044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9797320">
              <a:off x="8187104" y="-1197178"/>
              <a:ext cx="2721960" cy="2761155"/>
            </a:xfrm>
            <a:prstGeom prst="arc">
              <a:avLst>
                <a:gd fmla="val 16200000" name="adj1"/>
                <a:gd fmla="val 21098209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779296">
              <a:off x="7564237" y="184592"/>
              <a:ext cx="202891" cy="2028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4"/>
          <p:cNvGrpSpPr/>
          <p:nvPr/>
        </p:nvGrpSpPr>
        <p:grpSpPr>
          <a:xfrm>
            <a:off x="-1952443" y="2582146"/>
            <a:ext cx="2601300" cy="2601000"/>
            <a:chOff x="-1952443" y="2582146"/>
            <a:chExt cx="2601300" cy="2601000"/>
          </a:xfrm>
        </p:grpSpPr>
        <p:sp>
          <p:nvSpPr>
            <p:cNvPr id="53" name="Google Shape;53;p4"/>
            <p:cNvSpPr/>
            <p:nvPr/>
          </p:nvSpPr>
          <p:spPr>
            <a:xfrm rot="2699601">
              <a:off x="-1564915" y="2956478"/>
              <a:ext cx="1826245" cy="1852337"/>
            </a:xfrm>
            <a:prstGeom prst="arc">
              <a:avLst>
                <a:gd fmla="val 16200000" name="adj1"/>
                <a:gd fmla="val 12598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-779296">
              <a:off x="130912" y="3958792"/>
              <a:ext cx="202891" cy="2028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4"/>
          <p:cNvSpPr txBox="1"/>
          <p:nvPr>
            <p:ph type="title"/>
          </p:nvPr>
        </p:nvSpPr>
        <p:spPr>
          <a:xfrm>
            <a:off x="667400" y="651900"/>
            <a:ext cx="58800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667400" y="1339100"/>
            <a:ext cx="77565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AutoNum type="arabicPeriod"/>
              <a:defRPr sz="11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AutoNum type="alphaLcPeriod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AutoNum type="romanLcPeriod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AutoNum type="arabicPeriod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AutoNum type="alphaLcPeriod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AutoNum type="romanLcPeriod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AutoNum type="arabicPeriod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AutoNum type="alphaLcPeriod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AutoNum type="romanLcPeriod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accent4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1"/>
          <p:cNvSpPr txBox="1"/>
          <p:nvPr>
            <p:ph type="title"/>
          </p:nvPr>
        </p:nvSpPr>
        <p:spPr>
          <a:xfrm>
            <a:off x="3560225" y="1859863"/>
            <a:ext cx="1452900" cy="3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614" name="Google Shape;614;p31"/>
          <p:cNvSpPr txBox="1"/>
          <p:nvPr>
            <p:ph idx="1" type="subTitle"/>
          </p:nvPr>
        </p:nvSpPr>
        <p:spPr>
          <a:xfrm>
            <a:off x="3560225" y="2255400"/>
            <a:ext cx="22380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31"/>
          <p:cNvSpPr txBox="1"/>
          <p:nvPr>
            <p:ph idx="2" type="title"/>
          </p:nvPr>
        </p:nvSpPr>
        <p:spPr>
          <a:xfrm>
            <a:off x="6027276" y="1859863"/>
            <a:ext cx="1452900" cy="3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616" name="Google Shape;616;p31"/>
          <p:cNvSpPr txBox="1"/>
          <p:nvPr>
            <p:ph idx="3" type="subTitle"/>
          </p:nvPr>
        </p:nvSpPr>
        <p:spPr>
          <a:xfrm>
            <a:off x="6027275" y="2255388"/>
            <a:ext cx="22380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31"/>
          <p:cNvSpPr txBox="1"/>
          <p:nvPr>
            <p:ph idx="4" type="title"/>
          </p:nvPr>
        </p:nvSpPr>
        <p:spPr>
          <a:xfrm>
            <a:off x="3560225" y="3525300"/>
            <a:ext cx="1452900" cy="3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618" name="Google Shape;618;p31"/>
          <p:cNvSpPr txBox="1"/>
          <p:nvPr>
            <p:ph idx="5" type="subTitle"/>
          </p:nvPr>
        </p:nvSpPr>
        <p:spPr>
          <a:xfrm>
            <a:off x="3560225" y="3921050"/>
            <a:ext cx="22380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31"/>
          <p:cNvSpPr txBox="1"/>
          <p:nvPr>
            <p:ph idx="6" type="title"/>
          </p:nvPr>
        </p:nvSpPr>
        <p:spPr>
          <a:xfrm>
            <a:off x="6027276" y="3525300"/>
            <a:ext cx="1452900" cy="3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620" name="Google Shape;620;p31"/>
          <p:cNvSpPr txBox="1"/>
          <p:nvPr>
            <p:ph idx="7" type="subTitle"/>
          </p:nvPr>
        </p:nvSpPr>
        <p:spPr>
          <a:xfrm>
            <a:off x="6027275" y="3921050"/>
            <a:ext cx="22380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31"/>
          <p:cNvSpPr txBox="1"/>
          <p:nvPr>
            <p:ph idx="8" type="title"/>
          </p:nvPr>
        </p:nvSpPr>
        <p:spPr>
          <a:xfrm>
            <a:off x="3560225" y="590225"/>
            <a:ext cx="2918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622" name="Google Shape;622;p31"/>
          <p:cNvGrpSpPr/>
          <p:nvPr/>
        </p:nvGrpSpPr>
        <p:grpSpPr>
          <a:xfrm flipH="1">
            <a:off x="-2746257" y="207138"/>
            <a:ext cx="4982057" cy="4729200"/>
            <a:chOff x="6995693" y="207138"/>
            <a:chExt cx="4982057" cy="4729200"/>
          </a:xfrm>
        </p:grpSpPr>
        <p:sp>
          <p:nvSpPr>
            <p:cNvPr id="623" name="Google Shape;623;p31"/>
            <p:cNvSpPr/>
            <p:nvPr/>
          </p:nvSpPr>
          <p:spPr>
            <a:xfrm>
              <a:off x="7248550" y="207138"/>
              <a:ext cx="4729200" cy="4729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4" name="Google Shape;624;p31"/>
            <p:cNvGrpSpPr/>
            <p:nvPr/>
          </p:nvGrpSpPr>
          <p:grpSpPr>
            <a:xfrm rot="-2700000">
              <a:off x="7970387" y="2298005"/>
              <a:ext cx="537901" cy="537901"/>
              <a:chOff x="6876954" y="284879"/>
              <a:chExt cx="352800" cy="352800"/>
            </a:xfrm>
          </p:grpSpPr>
          <p:sp>
            <p:nvSpPr>
              <p:cNvPr id="625" name="Google Shape;625;p31"/>
              <p:cNvSpPr/>
              <p:nvPr/>
            </p:nvSpPr>
            <p:spPr>
              <a:xfrm flipH="1">
                <a:off x="6876954" y="284879"/>
                <a:ext cx="352800" cy="352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 flipH="1">
                <a:off x="6881966" y="288885"/>
                <a:ext cx="307800" cy="308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7" name="Google Shape;627;p31"/>
            <p:cNvGrpSpPr/>
            <p:nvPr/>
          </p:nvGrpSpPr>
          <p:grpSpPr>
            <a:xfrm flipH="1" rot="6299981">
              <a:off x="8283805" y="1310442"/>
              <a:ext cx="537896" cy="537896"/>
              <a:chOff x="6380647" y="284879"/>
              <a:chExt cx="352800" cy="352800"/>
            </a:xfrm>
          </p:grpSpPr>
          <p:sp>
            <p:nvSpPr>
              <p:cNvPr id="628" name="Google Shape;628;p31"/>
              <p:cNvSpPr/>
              <p:nvPr/>
            </p:nvSpPr>
            <p:spPr>
              <a:xfrm flipH="1">
                <a:off x="6380647" y="284879"/>
                <a:ext cx="352800" cy="352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 flipH="1">
                <a:off x="6387078" y="292546"/>
                <a:ext cx="289800" cy="289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0" name="Google Shape;630;p31"/>
            <p:cNvGrpSpPr/>
            <p:nvPr/>
          </p:nvGrpSpPr>
          <p:grpSpPr>
            <a:xfrm flipH="1">
              <a:off x="7304182" y="1094827"/>
              <a:ext cx="537914" cy="537914"/>
              <a:chOff x="6876954" y="284879"/>
              <a:chExt cx="352800" cy="352800"/>
            </a:xfrm>
          </p:grpSpPr>
          <p:sp>
            <p:nvSpPr>
              <p:cNvPr id="631" name="Google Shape;631;p31"/>
              <p:cNvSpPr/>
              <p:nvPr/>
            </p:nvSpPr>
            <p:spPr>
              <a:xfrm flipH="1">
                <a:off x="6876954" y="284879"/>
                <a:ext cx="352800" cy="352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1"/>
              <p:cNvSpPr/>
              <p:nvPr/>
            </p:nvSpPr>
            <p:spPr>
              <a:xfrm flipH="1">
                <a:off x="6881966" y="288885"/>
                <a:ext cx="307800" cy="308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3" name="Google Shape;633;p31"/>
            <p:cNvSpPr/>
            <p:nvPr/>
          </p:nvSpPr>
          <p:spPr>
            <a:xfrm>
              <a:off x="6995693" y="2302773"/>
              <a:ext cx="537900" cy="537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4" name="Google Shape;634;p31"/>
            <p:cNvGrpSpPr/>
            <p:nvPr/>
          </p:nvGrpSpPr>
          <p:grpSpPr>
            <a:xfrm>
              <a:off x="8128310" y="4272929"/>
              <a:ext cx="537914" cy="537914"/>
              <a:chOff x="6876954" y="284879"/>
              <a:chExt cx="352800" cy="352800"/>
            </a:xfrm>
          </p:grpSpPr>
          <p:sp>
            <p:nvSpPr>
              <p:cNvPr id="635" name="Google Shape;635;p31"/>
              <p:cNvSpPr/>
              <p:nvPr/>
            </p:nvSpPr>
            <p:spPr>
              <a:xfrm flipH="1">
                <a:off x="6876954" y="284879"/>
                <a:ext cx="352800" cy="352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1"/>
              <p:cNvSpPr/>
              <p:nvPr/>
            </p:nvSpPr>
            <p:spPr>
              <a:xfrm flipH="1">
                <a:off x="6881966" y="288885"/>
                <a:ext cx="307800" cy="308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31"/>
            <p:cNvGrpSpPr/>
            <p:nvPr/>
          </p:nvGrpSpPr>
          <p:grpSpPr>
            <a:xfrm flipH="1" rot="-899981">
              <a:off x="8284222" y="3285167"/>
              <a:ext cx="537896" cy="537896"/>
              <a:chOff x="6380647" y="284879"/>
              <a:chExt cx="352800" cy="352800"/>
            </a:xfrm>
          </p:grpSpPr>
          <p:sp>
            <p:nvSpPr>
              <p:cNvPr id="638" name="Google Shape;638;p31"/>
              <p:cNvSpPr/>
              <p:nvPr/>
            </p:nvSpPr>
            <p:spPr>
              <a:xfrm flipH="1">
                <a:off x="6380647" y="284879"/>
                <a:ext cx="352800" cy="352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 flipH="1">
                <a:off x="6387078" y="292546"/>
                <a:ext cx="289800" cy="289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31"/>
            <p:cNvGrpSpPr/>
            <p:nvPr/>
          </p:nvGrpSpPr>
          <p:grpSpPr>
            <a:xfrm flipH="1" rot="5400000">
              <a:off x="7304182" y="3510708"/>
              <a:ext cx="537914" cy="537914"/>
              <a:chOff x="6876954" y="284879"/>
              <a:chExt cx="352800" cy="352800"/>
            </a:xfrm>
          </p:grpSpPr>
          <p:sp>
            <p:nvSpPr>
              <p:cNvPr id="641" name="Google Shape;641;p31"/>
              <p:cNvSpPr/>
              <p:nvPr/>
            </p:nvSpPr>
            <p:spPr>
              <a:xfrm flipH="1">
                <a:off x="6876954" y="284879"/>
                <a:ext cx="352800" cy="352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 flipH="1">
                <a:off x="6881966" y="288885"/>
                <a:ext cx="307800" cy="308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3" name="Google Shape;643;p31"/>
            <p:cNvGrpSpPr/>
            <p:nvPr/>
          </p:nvGrpSpPr>
          <p:grpSpPr>
            <a:xfrm rot="-5400000">
              <a:off x="8128310" y="322504"/>
              <a:ext cx="537914" cy="537914"/>
              <a:chOff x="6876954" y="284879"/>
              <a:chExt cx="352800" cy="352800"/>
            </a:xfrm>
          </p:grpSpPr>
          <p:sp>
            <p:nvSpPr>
              <p:cNvPr id="644" name="Google Shape;644;p31"/>
              <p:cNvSpPr/>
              <p:nvPr/>
            </p:nvSpPr>
            <p:spPr>
              <a:xfrm flipH="1">
                <a:off x="6876954" y="284879"/>
                <a:ext cx="352800" cy="352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1"/>
              <p:cNvSpPr/>
              <p:nvPr/>
            </p:nvSpPr>
            <p:spPr>
              <a:xfrm flipH="1">
                <a:off x="6881966" y="288885"/>
                <a:ext cx="307800" cy="308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6" name="Google Shape;646;p31"/>
            <p:cNvSpPr/>
            <p:nvPr/>
          </p:nvSpPr>
          <p:spPr>
            <a:xfrm>
              <a:off x="8945368" y="2302773"/>
              <a:ext cx="537900" cy="537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">
    <p:bg>
      <p:bgPr>
        <a:solidFill>
          <a:schemeClr val="accent2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2"/>
          <p:cNvSpPr txBox="1"/>
          <p:nvPr>
            <p:ph type="title"/>
          </p:nvPr>
        </p:nvSpPr>
        <p:spPr>
          <a:xfrm>
            <a:off x="1595300" y="2120938"/>
            <a:ext cx="14529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649" name="Google Shape;649;p32"/>
          <p:cNvSpPr txBox="1"/>
          <p:nvPr>
            <p:ph idx="1" type="subTitle"/>
          </p:nvPr>
        </p:nvSpPr>
        <p:spPr>
          <a:xfrm>
            <a:off x="1404950" y="2363113"/>
            <a:ext cx="1833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32"/>
          <p:cNvSpPr txBox="1"/>
          <p:nvPr>
            <p:ph idx="2" type="title"/>
          </p:nvPr>
        </p:nvSpPr>
        <p:spPr>
          <a:xfrm>
            <a:off x="3845574" y="2120938"/>
            <a:ext cx="14529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651" name="Google Shape;651;p32"/>
          <p:cNvSpPr txBox="1"/>
          <p:nvPr>
            <p:ph idx="3" type="subTitle"/>
          </p:nvPr>
        </p:nvSpPr>
        <p:spPr>
          <a:xfrm>
            <a:off x="3655212" y="2347113"/>
            <a:ext cx="1833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32"/>
          <p:cNvSpPr txBox="1"/>
          <p:nvPr>
            <p:ph idx="4" type="title"/>
          </p:nvPr>
        </p:nvSpPr>
        <p:spPr>
          <a:xfrm>
            <a:off x="1595300" y="3509650"/>
            <a:ext cx="14529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653" name="Google Shape;653;p32"/>
          <p:cNvSpPr txBox="1"/>
          <p:nvPr>
            <p:ph idx="5" type="subTitle"/>
          </p:nvPr>
        </p:nvSpPr>
        <p:spPr>
          <a:xfrm>
            <a:off x="1404975" y="3751825"/>
            <a:ext cx="1833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32"/>
          <p:cNvSpPr txBox="1"/>
          <p:nvPr>
            <p:ph idx="6" type="title"/>
          </p:nvPr>
        </p:nvSpPr>
        <p:spPr>
          <a:xfrm>
            <a:off x="3845574" y="3509650"/>
            <a:ext cx="14529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655" name="Google Shape;655;p32"/>
          <p:cNvSpPr txBox="1"/>
          <p:nvPr>
            <p:ph idx="7" type="subTitle"/>
          </p:nvPr>
        </p:nvSpPr>
        <p:spPr>
          <a:xfrm>
            <a:off x="3655224" y="3751850"/>
            <a:ext cx="1833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32"/>
          <p:cNvSpPr txBox="1"/>
          <p:nvPr>
            <p:ph idx="8" type="title"/>
          </p:nvPr>
        </p:nvSpPr>
        <p:spPr>
          <a:xfrm>
            <a:off x="6095850" y="2120938"/>
            <a:ext cx="14529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657" name="Google Shape;657;p32"/>
          <p:cNvSpPr txBox="1"/>
          <p:nvPr>
            <p:ph idx="9" type="subTitle"/>
          </p:nvPr>
        </p:nvSpPr>
        <p:spPr>
          <a:xfrm>
            <a:off x="5905450" y="2363125"/>
            <a:ext cx="1833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32"/>
          <p:cNvSpPr txBox="1"/>
          <p:nvPr>
            <p:ph idx="13" type="title"/>
          </p:nvPr>
        </p:nvSpPr>
        <p:spPr>
          <a:xfrm>
            <a:off x="6095849" y="3509650"/>
            <a:ext cx="14529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dk2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enor Sans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sp>
        <p:nvSpPr>
          <p:cNvPr id="659" name="Google Shape;659;p32"/>
          <p:cNvSpPr txBox="1"/>
          <p:nvPr>
            <p:ph idx="14" type="subTitle"/>
          </p:nvPr>
        </p:nvSpPr>
        <p:spPr>
          <a:xfrm>
            <a:off x="5905475" y="3751875"/>
            <a:ext cx="1833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32"/>
          <p:cNvSpPr txBox="1"/>
          <p:nvPr>
            <p:ph idx="15" type="title"/>
          </p:nvPr>
        </p:nvSpPr>
        <p:spPr>
          <a:xfrm>
            <a:off x="2740350" y="590775"/>
            <a:ext cx="36633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661" name="Google Shape;661;p32"/>
          <p:cNvGrpSpPr/>
          <p:nvPr/>
        </p:nvGrpSpPr>
        <p:grpSpPr>
          <a:xfrm rot="-899960">
            <a:off x="-2063471" y="-4041379"/>
            <a:ext cx="13270704" cy="13271004"/>
            <a:chOff x="-2063495" y="-3655850"/>
            <a:chExt cx="13271100" cy="13271400"/>
          </a:xfrm>
        </p:grpSpPr>
        <p:grpSp>
          <p:nvGrpSpPr>
            <p:cNvPr id="662" name="Google Shape;662;p32"/>
            <p:cNvGrpSpPr/>
            <p:nvPr/>
          </p:nvGrpSpPr>
          <p:grpSpPr>
            <a:xfrm>
              <a:off x="-2063495" y="-3655850"/>
              <a:ext cx="13271100" cy="13271400"/>
              <a:chOff x="-2063495" y="-3655850"/>
              <a:chExt cx="13271100" cy="13271400"/>
            </a:xfrm>
          </p:grpSpPr>
          <p:sp>
            <p:nvSpPr>
              <p:cNvPr id="663" name="Google Shape;663;p32"/>
              <p:cNvSpPr/>
              <p:nvPr/>
            </p:nvSpPr>
            <p:spPr>
              <a:xfrm>
                <a:off x="-764593" y="-1048155"/>
                <a:ext cx="10673100" cy="80556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 rot="1800022">
                <a:off x="-764586" y="-1048090"/>
                <a:ext cx="10673283" cy="8055726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 rot="3600110">
                <a:off x="-764749" y="-1048013"/>
                <a:ext cx="10673392" cy="8055726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6" name="Google Shape;666;p32"/>
            <p:cNvSpPr/>
            <p:nvPr/>
          </p:nvSpPr>
          <p:spPr>
            <a:xfrm>
              <a:off x="816152" y="-91840"/>
              <a:ext cx="207600" cy="207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7949161" y="5918626"/>
              <a:ext cx="207600" cy="207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-63687" y="3854689"/>
              <a:ext cx="207600" cy="207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8330297" y="1629819"/>
              <a:ext cx="207600" cy="207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accent1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"/>
          <p:cNvSpPr txBox="1"/>
          <p:nvPr>
            <p:ph type="ctrTitle"/>
          </p:nvPr>
        </p:nvSpPr>
        <p:spPr>
          <a:xfrm>
            <a:off x="903700" y="847050"/>
            <a:ext cx="4469400" cy="7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500"/>
              <a:buNone/>
              <a:defRPr b="1" sz="65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2" name="Google Shape;672;p33"/>
          <p:cNvSpPr txBox="1"/>
          <p:nvPr>
            <p:ph idx="1" type="subTitle"/>
          </p:nvPr>
        </p:nvSpPr>
        <p:spPr>
          <a:xfrm>
            <a:off x="903700" y="1745450"/>
            <a:ext cx="3690600" cy="13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ntano Sans"/>
              <a:buNone/>
              <a:defRPr sz="16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3" name="Google Shape;673;p33"/>
          <p:cNvSpPr txBox="1"/>
          <p:nvPr>
            <p:ph idx="2" type="subTitle"/>
          </p:nvPr>
        </p:nvSpPr>
        <p:spPr>
          <a:xfrm>
            <a:off x="903700" y="4155725"/>
            <a:ext cx="2781300" cy="2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4" name="Google Shape;674;p33"/>
          <p:cNvGrpSpPr/>
          <p:nvPr/>
        </p:nvGrpSpPr>
        <p:grpSpPr>
          <a:xfrm>
            <a:off x="5339059" y="540000"/>
            <a:ext cx="5148355" cy="4603487"/>
            <a:chOff x="5339059" y="540000"/>
            <a:chExt cx="5148355" cy="4603487"/>
          </a:xfrm>
        </p:grpSpPr>
        <p:grpSp>
          <p:nvGrpSpPr>
            <p:cNvPr id="675" name="Google Shape;675;p33"/>
            <p:cNvGrpSpPr/>
            <p:nvPr/>
          </p:nvGrpSpPr>
          <p:grpSpPr>
            <a:xfrm>
              <a:off x="7284325" y="832826"/>
              <a:ext cx="1054263" cy="1173226"/>
              <a:chOff x="5204225" y="3538450"/>
              <a:chExt cx="957550" cy="1065600"/>
            </a:xfrm>
          </p:grpSpPr>
          <p:cxnSp>
            <p:nvCxnSpPr>
              <p:cNvPr id="676" name="Google Shape;676;p33"/>
              <p:cNvCxnSpPr/>
              <p:nvPr/>
            </p:nvCxnSpPr>
            <p:spPr>
              <a:xfrm>
                <a:off x="5683000" y="3538450"/>
                <a:ext cx="0" cy="106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7" name="Google Shape;677;p33"/>
              <p:cNvCxnSpPr/>
              <p:nvPr/>
            </p:nvCxnSpPr>
            <p:spPr>
              <a:xfrm>
                <a:off x="5762800" y="3542700"/>
                <a:ext cx="0" cy="105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33"/>
              <p:cNvCxnSpPr/>
              <p:nvPr/>
            </p:nvCxnSpPr>
            <p:spPr>
              <a:xfrm>
                <a:off x="5842600" y="3561750"/>
                <a:ext cx="0" cy="101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33"/>
              <p:cNvCxnSpPr/>
              <p:nvPr/>
            </p:nvCxnSpPr>
            <p:spPr>
              <a:xfrm>
                <a:off x="5922400" y="3595650"/>
                <a:ext cx="0" cy="94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33"/>
              <p:cNvCxnSpPr/>
              <p:nvPr/>
            </p:nvCxnSpPr>
            <p:spPr>
              <a:xfrm>
                <a:off x="6002175" y="3646500"/>
                <a:ext cx="0" cy="85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33"/>
              <p:cNvCxnSpPr/>
              <p:nvPr/>
            </p:nvCxnSpPr>
            <p:spPr>
              <a:xfrm>
                <a:off x="6081975" y="3720625"/>
                <a:ext cx="0" cy="70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33"/>
              <p:cNvCxnSpPr/>
              <p:nvPr/>
            </p:nvCxnSpPr>
            <p:spPr>
              <a:xfrm>
                <a:off x="616177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33"/>
              <p:cNvCxnSpPr/>
              <p:nvPr/>
            </p:nvCxnSpPr>
            <p:spPr>
              <a:xfrm>
                <a:off x="520422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33"/>
              <p:cNvCxnSpPr/>
              <p:nvPr/>
            </p:nvCxnSpPr>
            <p:spPr>
              <a:xfrm>
                <a:off x="5284025" y="3720625"/>
                <a:ext cx="0" cy="70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33"/>
              <p:cNvCxnSpPr/>
              <p:nvPr/>
            </p:nvCxnSpPr>
            <p:spPr>
              <a:xfrm>
                <a:off x="5363825" y="3644375"/>
                <a:ext cx="0" cy="85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33"/>
              <p:cNvCxnSpPr/>
              <p:nvPr/>
            </p:nvCxnSpPr>
            <p:spPr>
              <a:xfrm>
                <a:off x="5443625" y="3595650"/>
                <a:ext cx="0" cy="95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33"/>
              <p:cNvCxnSpPr/>
              <p:nvPr/>
            </p:nvCxnSpPr>
            <p:spPr>
              <a:xfrm>
                <a:off x="5523400" y="3561750"/>
                <a:ext cx="0" cy="1017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8" name="Google Shape;688;p33"/>
              <p:cNvCxnSpPr/>
              <p:nvPr/>
            </p:nvCxnSpPr>
            <p:spPr>
              <a:xfrm>
                <a:off x="5603200" y="3544800"/>
                <a:ext cx="0" cy="105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9" name="Google Shape;689;p33"/>
            <p:cNvSpPr/>
            <p:nvPr/>
          </p:nvSpPr>
          <p:spPr>
            <a:xfrm>
              <a:off x="5939507" y="1249787"/>
              <a:ext cx="3893700" cy="3893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 rot="3600934">
              <a:off x="7348068" y="531184"/>
              <a:ext cx="1023482" cy="5230795"/>
            </a:xfrm>
            <a:prstGeom prst="arc">
              <a:avLst>
                <a:gd fmla="val 15573951" name="adj1"/>
                <a:gd fmla="val 6025116" name="adj2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 rot="3600061">
              <a:off x="7410142" y="639689"/>
              <a:ext cx="1023632" cy="5230795"/>
            </a:xfrm>
            <a:prstGeom prst="arc">
              <a:avLst>
                <a:gd fmla="val 15590038" name="adj1"/>
                <a:gd fmla="val 6007836" name="adj2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 rot="3600061">
              <a:off x="7454698" y="732701"/>
              <a:ext cx="1023632" cy="5230795"/>
            </a:xfrm>
            <a:prstGeom prst="arc">
              <a:avLst>
                <a:gd fmla="val 15604033" name="adj1"/>
                <a:gd fmla="val 6007836" name="adj2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8421309" y="540000"/>
              <a:ext cx="475500" cy="47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33"/>
          <p:cNvSpPr txBox="1"/>
          <p:nvPr/>
        </p:nvSpPr>
        <p:spPr>
          <a:xfrm>
            <a:off x="903700" y="3416825"/>
            <a:ext cx="314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CREDITS: This presentation template was created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Pontano Sans"/>
                <a:ea typeface="Pontano Sans"/>
                <a:cs typeface="Pontano Sans"/>
                <a:sym typeface="Pontano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, including icons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Pontano Sans"/>
                <a:ea typeface="Pontano Sans"/>
                <a:cs typeface="Pontano Sans"/>
                <a:sym typeface="Pontan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, and infographics &amp; images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Pontano Sans"/>
                <a:ea typeface="Pontano Sans"/>
                <a:cs typeface="Pontano Sans"/>
                <a:sym typeface="Pontan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2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rPr>
              <a:t> </a:t>
            </a:r>
            <a:endParaRPr sz="1200">
              <a:solidFill>
                <a:schemeClr val="lt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accent4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4"/>
          <p:cNvGrpSpPr/>
          <p:nvPr/>
        </p:nvGrpSpPr>
        <p:grpSpPr>
          <a:xfrm rot="-899960">
            <a:off x="-2113309" y="-3862262"/>
            <a:ext cx="13370301" cy="12912814"/>
            <a:chOff x="-2113338" y="-3476738"/>
            <a:chExt cx="13370700" cy="12913200"/>
          </a:xfrm>
        </p:grpSpPr>
        <p:sp>
          <p:nvSpPr>
            <p:cNvPr id="697" name="Google Shape;697;p34"/>
            <p:cNvSpPr/>
            <p:nvPr/>
          </p:nvSpPr>
          <p:spPr>
            <a:xfrm rot="1800022">
              <a:off x="-764586" y="-1048090"/>
              <a:ext cx="10673283" cy="8055726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 rot="2273863">
              <a:off x="-764707" y="-1048045"/>
              <a:ext cx="10673437" cy="8055814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4"/>
          <p:cNvGrpSpPr/>
          <p:nvPr/>
        </p:nvGrpSpPr>
        <p:grpSpPr>
          <a:xfrm>
            <a:off x="7863201" y="3255027"/>
            <a:ext cx="1998722" cy="1670140"/>
            <a:chOff x="7863201" y="3255027"/>
            <a:chExt cx="1998722" cy="1670140"/>
          </a:xfrm>
        </p:grpSpPr>
        <p:sp>
          <p:nvSpPr>
            <p:cNvPr id="700" name="Google Shape;700;p34"/>
            <p:cNvSpPr/>
            <p:nvPr/>
          </p:nvSpPr>
          <p:spPr>
            <a:xfrm>
              <a:off x="8275823" y="3255027"/>
              <a:ext cx="1586100" cy="158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1" name="Google Shape;701;p34"/>
            <p:cNvGrpSpPr/>
            <p:nvPr/>
          </p:nvGrpSpPr>
          <p:grpSpPr>
            <a:xfrm rot="5400000">
              <a:off x="7904946" y="4143522"/>
              <a:ext cx="739899" cy="823389"/>
              <a:chOff x="5204225" y="3538450"/>
              <a:chExt cx="957550" cy="1065600"/>
            </a:xfrm>
          </p:grpSpPr>
          <p:cxnSp>
            <p:nvCxnSpPr>
              <p:cNvPr id="702" name="Google Shape;702;p34"/>
              <p:cNvCxnSpPr/>
              <p:nvPr/>
            </p:nvCxnSpPr>
            <p:spPr>
              <a:xfrm>
                <a:off x="5683000" y="3538450"/>
                <a:ext cx="0" cy="106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3" name="Google Shape;703;p34"/>
              <p:cNvCxnSpPr/>
              <p:nvPr/>
            </p:nvCxnSpPr>
            <p:spPr>
              <a:xfrm>
                <a:off x="5762800" y="3542700"/>
                <a:ext cx="0" cy="105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4" name="Google Shape;704;p34"/>
              <p:cNvCxnSpPr/>
              <p:nvPr/>
            </p:nvCxnSpPr>
            <p:spPr>
              <a:xfrm>
                <a:off x="5842600" y="3561750"/>
                <a:ext cx="0" cy="101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5" name="Google Shape;705;p34"/>
              <p:cNvCxnSpPr/>
              <p:nvPr/>
            </p:nvCxnSpPr>
            <p:spPr>
              <a:xfrm>
                <a:off x="5922400" y="3595650"/>
                <a:ext cx="0" cy="94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6" name="Google Shape;706;p34"/>
              <p:cNvCxnSpPr/>
              <p:nvPr/>
            </p:nvCxnSpPr>
            <p:spPr>
              <a:xfrm>
                <a:off x="6002175" y="3646500"/>
                <a:ext cx="0" cy="85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34"/>
              <p:cNvCxnSpPr/>
              <p:nvPr/>
            </p:nvCxnSpPr>
            <p:spPr>
              <a:xfrm>
                <a:off x="6081975" y="3720625"/>
                <a:ext cx="0" cy="70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8" name="Google Shape;708;p34"/>
              <p:cNvCxnSpPr/>
              <p:nvPr/>
            </p:nvCxnSpPr>
            <p:spPr>
              <a:xfrm>
                <a:off x="616177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9" name="Google Shape;709;p34"/>
              <p:cNvCxnSpPr/>
              <p:nvPr/>
            </p:nvCxnSpPr>
            <p:spPr>
              <a:xfrm>
                <a:off x="520422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34"/>
              <p:cNvCxnSpPr/>
              <p:nvPr/>
            </p:nvCxnSpPr>
            <p:spPr>
              <a:xfrm>
                <a:off x="5284025" y="3720625"/>
                <a:ext cx="0" cy="70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1" name="Google Shape;711;p34"/>
              <p:cNvCxnSpPr/>
              <p:nvPr/>
            </p:nvCxnSpPr>
            <p:spPr>
              <a:xfrm>
                <a:off x="5363825" y="3644375"/>
                <a:ext cx="0" cy="85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34"/>
              <p:cNvCxnSpPr/>
              <p:nvPr/>
            </p:nvCxnSpPr>
            <p:spPr>
              <a:xfrm>
                <a:off x="5443625" y="3595650"/>
                <a:ext cx="0" cy="95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34"/>
              <p:cNvCxnSpPr/>
              <p:nvPr/>
            </p:nvCxnSpPr>
            <p:spPr>
              <a:xfrm>
                <a:off x="5523400" y="3561750"/>
                <a:ext cx="0" cy="1017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34"/>
              <p:cNvCxnSpPr/>
              <p:nvPr/>
            </p:nvCxnSpPr>
            <p:spPr>
              <a:xfrm>
                <a:off x="5603200" y="3544800"/>
                <a:ext cx="0" cy="105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15" name="Google Shape;715;p34"/>
          <p:cNvGrpSpPr/>
          <p:nvPr/>
        </p:nvGrpSpPr>
        <p:grpSpPr>
          <a:xfrm>
            <a:off x="-732926" y="-807676"/>
            <a:ext cx="3155850" cy="3077843"/>
            <a:chOff x="-732926" y="-807676"/>
            <a:chExt cx="3155850" cy="3077843"/>
          </a:xfrm>
        </p:grpSpPr>
        <p:grpSp>
          <p:nvGrpSpPr>
            <p:cNvPr id="716" name="Google Shape;716;p34"/>
            <p:cNvGrpSpPr/>
            <p:nvPr/>
          </p:nvGrpSpPr>
          <p:grpSpPr>
            <a:xfrm>
              <a:off x="-732926" y="-807676"/>
              <a:ext cx="3077842" cy="3077843"/>
              <a:chOff x="-366475" y="-323500"/>
              <a:chExt cx="2002500" cy="2002500"/>
            </a:xfrm>
          </p:grpSpPr>
          <p:sp>
            <p:nvSpPr>
              <p:cNvPr id="717" name="Google Shape;717;p34"/>
              <p:cNvSpPr/>
              <p:nvPr/>
            </p:nvSpPr>
            <p:spPr>
              <a:xfrm>
                <a:off x="-366475" y="-323500"/>
                <a:ext cx="2002500" cy="20025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>
                <a:off x="-265475" y="-222500"/>
                <a:ext cx="1800600" cy="18006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>
                <a:off x="-160725" y="-117800"/>
                <a:ext cx="1591200" cy="1591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>
                <a:off x="-65200" y="-22275"/>
                <a:ext cx="1400100" cy="1400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>
                <a:off x="22550" y="65450"/>
                <a:ext cx="1224600" cy="12246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2" name="Google Shape;722;p34"/>
            <p:cNvSpPr/>
            <p:nvPr/>
          </p:nvSpPr>
          <p:spPr>
            <a:xfrm>
              <a:off x="2267524" y="570275"/>
              <a:ext cx="155400" cy="155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30249" y="1250225"/>
              <a:ext cx="155400" cy="155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732149" y="2028875"/>
              <a:ext cx="155400" cy="155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5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35"/>
          <p:cNvGrpSpPr/>
          <p:nvPr/>
        </p:nvGrpSpPr>
        <p:grpSpPr>
          <a:xfrm>
            <a:off x="-528611" y="-2528852"/>
            <a:ext cx="10201203" cy="10201203"/>
            <a:chOff x="857100" y="785700"/>
            <a:chExt cx="3572100" cy="3572100"/>
          </a:xfrm>
        </p:grpSpPr>
        <p:sp>
          <p:nvSpPr>
            <p:cNvPr id="727" name="Google Shape;727;p35"/>
            <p:cNvSpPr/>
            <p:nvPr/>
          </p:nvSpPr>
          <p:spPr>
            <a:xfrm>
              <a:off x="990750" y="919350"/>
              <a:ext cx="3304800" cy="3304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857100" y="1025725"/>
              <a:ext cx="3304800" cy="3304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1049975" y="1053000"/>
              <a:ext cx="3304800" cy="3304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857100" y="785700"/>
              <a:ext cx="3304800" cy="3304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1124400" y="785700"/>
              <a:ext cx="3304800" cy="3304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5"/>
          <p:cNvGrpSpPr/>
          <p:nvPr/>
        </p:nvGrpSpPr>
        <p:grpSpPr>
          <a:xfrm rot="5400000">
            <a:off x="536971" y="3972529"/>
            <a:ext cx="341367" cy="379886"/>
            <a:chOff x="5204225" y="3538450"/>
            <a:chExt cx="957550" cy="1065600"/>
          </a:xfrm>
        </p:grpSpPr>
        <p:cxnSp>
          <p:nvCxnSpPr>
            <p:cNvPr id="733" name="Google Shape;733;p35"/>
            <p:cNvCxnSpPr/>
            <p:nvPr/>
          </p:nvCxnSpPr>
          <p:spPr>
            <a:xfrm>
              <a:off x="5683000" y="3538450"/>
              <a:ext cx="0" cy="106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35"/>
            <p:cNvCxnSpPr/>
            <p:nvPr/>
          </p:nvCxnSpPr>
          <p:spPr>
            <a:xfrm>
              <a:off x="5762800" y="3542700"/>
              <a:ext cx="0" cy="10551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35"/>
            <p:cNvCxnSpPr/>
            <p:nvPr/>
          </p:nvCxnSpPr>
          <p:spPr>
            <a:xfrm>
              <a:off x="5842600" y="3561750"/>
              <a:ext cx="0" cy="1014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35"/>
            <p:cNvCxnSpPr/>
            <p:nvPr/>
          </p:nvCxnSpPr>
          <p:spPr>
            <a:xfrm>
              <a:off x="5922400" y="3595650"/>
              <a:ext cx="0" cy="948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35"/>
            <p:cNvCxnSpPr/>
            <p:nvPr/>
          </p:nvCxnSpPr>
          <p:spPr>
            <a:xfrm>
              <a:off x="6002175" y="3646500"/>
              <a:ext cx="0" cy="8538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35"/>
            <p:cNvCxnSpPr/>
            <p:nvPr/>
          </p:nvCxnSpPr>
          <p:spPr>
            <a:xfrm>
              <a:off x="6081975" y="3720625"/>
              <a:ext cx="0" cy="70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35"/>
            <p:cNvCxnSpPr/>
            <p:nvPr/>
          </p:nvCxnSpPr>
          <p:spPr>
            <a:xfrm>
              <a:off x="6161775" y="3841375"/>
              <a:ext cx="0" cy="46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35"/>
            <p:cNvCxnSpPr/>
            <p:nvPr/>
          </p:nvCxnSpPr>
          <p:spPr>
            <a:xfrm>
              <a:off x="5204225" y="3841375"/>
              <a:ext cx="0" cy="46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35"/>
            <p:cNvCxnSpPr/>
            <p:nvPr/>
          </p:nvCxnSpPr>
          <p:spPr>
            <a:xfrm>
              <a:off x="5284025" y="3720625"/>
              <a:ext cx="0" cy="7077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35"/>
            <p:cNvCxnSpPr/>
            <p:nvPr/>
          </p:nvCxnSpPr>
          <p:spPr>
            <a:xfrm>
              <a:off x="5363825" y="3644375"/>
              <a:ext cx="0" cy="855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35"/>
            <p:cNvCxnSpPr/>
            <p:nvPr/>
          </p:nvCxnSpPr>
          <p:spPr>
            <a:xfrm>
              <a:off x="5443625" y="3595650"/>
              <a:ext cx="0" cy="9555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35"/>
            <p:cNvCxnSpPr/>
            <p:nvPr/>
          </p:nvCxnSpPr>
          <p:spPr>
            <a:xfrm>
              <a:off x="5523400" y="3561750"/>
              <a:ext cx="0" cy="1017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35"/>
            <p:cNvCxnSpPr/>
            <p:nvPr/>
          </p:nvCxnSpPr>
          <p:spPr>
            <a:xfrm>
              <a:off x="5603200" y="3544800"/>
              <a:ext cx="0" cy="1050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6" name="Google Shape;746;p35"/>
          <p:cNvGrpSpPr/>
          <p:nvPr/>
        </p:nvGrpSpPr>
        <p:grpSpPr>
          <a:xfrm rot="10800000">
            <a:off x="8016446" y="232804"/>
            <a:ext cx="341367" cy="379886"/>
            <a:chOff x="5204225" y="3538450"/>
            <a:chExt cx="957550" cy="1065600"/>
          </a:xfrm>
        </p:grpSpPr>
        <p:cxnSp>
          <p:nvCxnSpPr>
            <p:cNvPr id="747" name="Google Shape;747;p35"/>
            <p:cNvCxnSpPr/>
            <p:nvPr/>
          </p:nvCxnSpPr>
          <p:spPr>
            <a:xfrm>
              <a:off x="5683000" y="3538450"/>
              <a:ext cx="0" cy="10656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35"/>
            <p:cNvCxnSpPr/>
            <p:nvPr/>
          </p:nvCxnSpPr>
          <p:spPr>
            <a:xfrm>
              <a:off x="5762800" y="3542700"/>
              <a:ext cx="0" cy="10551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35"/>
            <p:cNvCxnSpPr/>
            <p:nvPr/>
          </p:nvCxnSpPr>
          <p:spPr>
            <a:xfrm>
              <a:off x="5842600" y="3561750"/>
              <a:ext cx="0" cy="10146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35"/>
            <p:cNvCxnSpPr/>
            <p:nvPr/>
          </p:nvCxnSpPr>
          <p:spPr>
            <a:xfrm>
              <a:off x="5922400" y="3595650"/>
              <a:ext cx="0" cy="9489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35"/>
            <p:cNvCxnSpPr/>
            <p:nvPr/>
          </p:nvCxnSpPr>
          <p:spPr>
            <a:xfrm>
              <a:off x="6002175" y="3646500"/>
              <a:ext cx="0" cy="8538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35"/>
            <p:cNvCxnSpPr/>
            <p:nvPr/>
          </p:nvCxnSpPr>
          <p:spPr>
            <a:xfrm>
              <a:off x="6081975" y="3720625"/>
              <a:ext cx="0" cy="7056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35"/>
            <p:cNvCxnSpPr/>
            <p:nvPr/>
          </p:nvCxnSpPr>
          <p:spPr>
            <a:xfrm>
              <a:off x="6161775" y="3841375"/>
              <a:ext cx="0" cy="4662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35"/>
            <p:cNvCxnSpPr/>
            <p:nvPr/>
          </p:nvCxnSpPr>
          <p:spPr>
            <a:xfrm>
              <a:off x="5204225" y="3841375"/>
              <a:ext cx="0" cy="4662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35"/>
            <p:cNvCxnSpPr/>
            <p:nvPr/>
          </p:nvCxnSpPr>
          <p:spPr>
            <a:xfrm>
              <a:off x="5284025" y="3720625"/>
              <a:ext cx="0" cy="7077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35"/>
            <p:cNvCxnSpPr/>
            <p:nvPr/>
          </p:nvCxnSpPr>
          <p:spPr>
            <a:xfrm>
              <a:off x="5363825" y="3644375"/>
              <a:ext cx="0" cy="8559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35"/>
            <p:cNvCxnSpPr/>
            <p:nvPr/>
          </p:nvCxnSpPr>
          <p:spPr>
            <a:xfrm>
              <a:off x="5443625" y="3595650"/>
              <a:ext cx="0" cy="9555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35"/>
            <p:cNvCxnSpPr/>
            <p:nvPr/>
          </p:nvCxnSpPr>
          <p:spPr>
            <a:xfrm>
              <a:off x="5523400" y="3561750"/>
              <a:ext cx="0" cy="10170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35"/>
            <p:cNvCxnSpPr/>
            <p:nvPr/>
          </p:nvCxnSpPr>
          <p:spPr>
            <a:xfrm>
              <a:off x="5603200" y="3544800"/>
              <a:ext cx="0" cy="10509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0" name="Google Shape;760;p35"/>
          <p:cNvGrpSpPr/>
          <p:nvPr/>
        </p:nvGrpSpPr>
        <p:grpSpPr>
          <a:xfrm rot="5400000">
            <a:off x="8597671" y="4608629"/>
            <a:ext cx="341367" cy="379886"/>
            <a:chOff x="5204225" y="3538450"/>
            <a:chExt cx="957550" cy="1065600"/>
          </a:xfrm>
        </p:grpSpPr>
        <p:cxnSp>
          <p:nvCxnSpPr>
            <p:cNvPr id="761" name="Google Shape;761;p35"/>
            <p:cNvCxnSpPr/>
            <p:nvPr/>
          </p:nvCxnSpPr>
          <p:spPr>
            <a:xfrm>
              <a:off x="5683000" y="3538450"/>
              <a:ext cx="0" cy="10656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35"/>
            <p:cNvCxnSpPr/>
            <p:nvPr/>
          </p:nvCxnSpPr>
          <p:spPr>
            <a:xfrm>
              <a:off x="5762800" y="3542700"/>
              <a:ext cx="0" cy="10551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35"/>
            <p:cNvCxnSpPr/>
            <p:nvPr/>
          </p:nvCxnSpPr>
          <p:spPr>
            <a:xfrm>
              <a:off x="5842600" y="3561750"/>
              <a:ext cx="0" cy="10146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35"/>
            <p:cNvCxnSpPr/>
            <p:nvPr/>
          </p:nvCxnSpPr>
          <p:spPr>
            <a:xfrm>
              <a:off x="5922400" y="3595650"/>
              <a:ext cx="0" cy="948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35"/>
            <p:cNvCxnSpPr/>
            <p:nvPr/>
          </p:nvCxnSpPr>
          <p:spPr>
            <a:xfrm>
              <a:off x="6002175" y="3646500"/>
              <a:ext cx="0" cy="8538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35"/>
            <p:cNvCxnSpPr/>
            <p:nvPr/>
          </p:nvCxnSpPr>
          <p:spPr>
            <a:xfrm>
              <a:off x="6081975" y="3720625"/>
              <a:ext cx="0" cy="7056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35"/>
            <p:cNvCxnSpPr/>
            <p:nvPr/>
          </p:nvCxnSpPr>
          <p:spPr>
            <a:xfrm>
              <a:off x="6161775" y="3841375"/>
              <a:ext cx="0" cy="4662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35"/>
            <p:cNvCxnSpPr/>
            <p:nvPr/>
          </p:nvCxnSpPr>
          <p:spPr>
            <a:xfrm>
              <a:off x="5204225" y="3841375"/>
              <a:ext cx="0" cy="4662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35"/>
            <p:cNvCxnSpPr/>
            <p:nvPr/>
          </p:nvCxnSpPr>
          <p:spPr>
            <a:xfrm>
              <a:off x="5284025" y="3720625"/>
              <a:ext cx="0" cy="7077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35"/>
            <p:cNvCxnSpPr/>
            <p:nvPr/>
          </p:nvCxnSpPr>
          <p:spPr>
            <a:xfrm>
              <a:off x="5363825" y="3644375"/>
              <a:ext cx="0" cy="855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35"/>
            <p:cNvCxnSpPr/>
            <p:nvPr/>
          </p:nvCxnSpPr>
          <p:spPr>
            <a:xfrm>
              <a:off x="5443625" y="3595650"/>
              <a:ext cx="0" cy="9555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35"/>
            <p:cNvCxnSpPr/>
            <p:nvPr/>
          </p:nvCxnSpPr>
          <p:spPr>
            <a:xfrm>
              <a:off x="5523400" y="3561750"/>
              <a:ext cx="0" cy="1017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35"/>
            <p:cNvCxnSpPr/>
            <p:nvPr/>
          </p:nvCxnSpPr>
          <p:spPr>
            <a:xfrm>
              <a:off x="5603200" y="3544800"/>
              <a:ext cx="0" cy="1050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4" name="Google Shape;774;p35"/>
          <p:cNvSpPr/>
          <p:nvPr/>
        </p:nvSpPr>
        <p:spPr>
          <a:xfrm>
            <a:off x="449650" y="108225"/>
            <a:ext cx="341400" cy="34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5077450" y="-1172750"/>
            <a:ext cx="7632900" cy="7489200"/>
            <a:chOff x="5077450" y="-1172750"/>
            <a:chExt cx="7632900" cy="7489200"/>
          </a:xfrm>
        </p:grpSpPr>
        <p:sp>
          <p:nvSpPr>
            <p:cNvPr id="59" name="Google Shape;59;p5"/>
            <p:cNvSpPr/>
            <p:nvPr/>
          </p:nvSpPr>
          <p:spPr>
            <a:xfrm rot="-5400000">
              <a:off x="5967175" y="-669400"/>
              <a:ext cx="6482400" cy="6482400"/>
            </a:xfrm>
            <a:prstGeom prst="arc">
              <a:avLst>
                <a:gd fmla="val 10811234" name="adj1"/>
                <a:gd fmla="val 0" name="adj2"/>
              </a:avLst>
            </a:prstGeom>
            <a:noFill/>
            <a:ln cap="rnd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>
              <a:off x="5221150" y="-1172750"/>
              <a:ext cx="7489200" cy="7489200"/>
            </a:xfrm>
            <a:prstGeom prst="arc">
              <a:avLst>
                <a:gd fmla="val 16032049" name="adj1"/>
                <a:gd fmla="val 0" name="adj2"/>
              </a:avLst>
            </a:prstGeom>
            <a:noFill/>
            <a:ln cap="rnd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" name="Google Shape;61;p5"/>
            <p:cNvGrpSpPr/>
            <p:nvPr/>
          </p:nvGrpSpPr>
          <p:grpSpPr>
            <a:xfrm>
              <a:off x="6560783" y="2072268"/>
              <a:ext cx="1007867" cy="999000"/>
              <a:chOff x="6255983" y="2072268"/>
              <a:chExt cx="1007867" cy="999000"/>
            </a:xfrm>
          </p:grpSpPr>
          <p:sp>
            <p:nvSpPr>
              <p:cNvPr id="62" name="Google Shape;62;p5"/>
              <p:cNvSpPr/>
              <p:nvPr/>
            </p:nvSpPr>
            <p:spPr>
              <a:xfrm>
                <a:off x="6270551" y="2075202"/>
                <a:ext cx="993300" cy="993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255983" y="2072268"/>
                <a:ext cx="999000" cy="999000"/>
              </a:xfrm>
              <a:prstGeom prst="pie">
                <a:avLst>
                  <a:gd fmla="val 5387587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5"/>
            <p:cNvGrpSpPr/>
            <p:nvPr/>
          </p:nvGrpSpPr>
          <p:grpSpPr>
            <a:xfrm>
              <a:off x="6800183" y="438523"/>
              <a:ext cx="1416726" cy="1416974"/>
              <a:chOff x="6495383" y="438523"/>
              <a:chExt cx="1416726" cy="1416974"/>
            </a:xfrm>
          </p:grpSpPr>
          <p:sp>
            <p:nvSpPr>
              <p:cNvPr id="65" name="Google Shape;65;p5"/>
              <p:cNvSpPr/>
              <p:nvPr/>
            </p:nvSpPr>
            <p:spPr>
              <a:xfrm rot="2700000">
                <a:off x="6713208" y="656596"/>
                <a:ext cx="993202" cy="99320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 rot="2700000">
                <a:off x="6702224" y="645364"/>
                <a:ext cx="998718" cy="998718"/>
              </a:xfrm>
              <a:prstGeom prst="pie">
                <a:avLst>
                  <a:gd fmla="val 5387587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>
              <a:off x="6799766" y="3287857"/>
              <a:ext cx="1416974" cy="1416726"/>
              <a:chOff x="6494966" y="3287857"/>
              <a:chExt cx="1416974" cy="1416726"/>
            </a:xfrm>
          </p:grpSpPr>
          <p:sp>
            <p:nvSpPr>
              <p:cNvPr id="68" name="Google Shape;68;p5"/>
              <p:cNvSpPr/>
              <p:nvPr/>
            </p:nvSpPr>
            <p:spPr>
              <a:xfrm rot="-2700000">
                <a:off x="6713039" y="3493556"/>
                <a:ext cx="993202" cy="99320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 rot="-2700000">
                <a:off x="6701807" y="3499024"/>
                <a:ext cx="998718" cy="998718"/>
              </a:xfrm>
              <a:prstGeom prst="pie">
                <a:avLst>
                  <a:gd fmla="val 5387587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>
              <a:off x="8229249" y="-263542"/>
              <a:ext cx="999000" cy="1007866"/>
              <a:chOff x="7924449" y="-263542"/>
              <a:chExt cx="999000" cy="1007866"/>
            </a:xfrm>
          </p:grpSpPr>
          <p:sp>
            <p:nvSpPr>
              <p:cNvPr id="71" name="Google Shape;71;p5"/>
              <p:cNvSpPr/>
              <p:nvPr/>
            </p:nvSpPr>
            <p:spPr>
              <a:xfrm rot="5400000">
                <a:off x="7927216" y="-248976"/>
                <a:ext cx="993300" cy="993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 rot="5400000">
                <a:off x="7924449" y="-263542"/>
                <a:ext cx="999000" cy="999000"/>
              </a:xfrm>
              <a:prstGeom prst="pie">
                <a:avLst>
                  <a:gd fmla="val 5387587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5"/>
            <p:cNvGrpSpPr/>
            <p:nvPr/>
          </p:nvGrpSpPr>
          <p:grpSpPr>
            <a:xfrm>
              <a:off x="8229324" y="4383915"/>
              <a:ext cx="999000" cy="1007867"/>
              <a:chOff x="7924524" y="4357740"/>
              <a:chExt cx="999000" cy="1007867"/>
            </a:xfrm>
          </p:grpSpPr>
          <p:sp>
            <p:nvSpPr>
              <p:cNvPr id="74" name="Google Shape;74;p5"/>
              <p:cNvSpPr/>
              <p:nvPr/>
            </p:nvSpPr>
            <p:spPr>
              <a:xfrm rot="-5400000">
                <a:off x="7927457" y="4357740"/>
                <a:ext cx="993300" cy="993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 rot="-5400000">
                <a:off x="7924524" y="4366607"/>
                <a:ext cx="999000" cy="999000"/>
              </a:xfrm>
              <a:prstGeom prst="pie">
                <a:avLst>
                  <a:gd fmla="val 5387587" name="adj1"/>
                  <a:gd fmla="val 1620000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" name="Google Shape;76;p5"/>
            <p:cNvSpPr/>
            <p:nvPr/>
          </p:nvSpPr>
          <p:spPr>
            <a:xfrm>
              <a:off x="7994662" y="1419474"/>
              <a:ext cx="2304600" cy="2304900"/>
            </a:xfrm>
            <a:prstGeom prst="pie">
              <a:avLst>
                <a:gd fmla="val 5387587" name="adj1"/>
                <a:gd fmla="val 1620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077450" y="2496450"/>
              <a:ext cx="292200" cy="292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906038" y="1979913"/>
            <a:ext cx="1285800" cy="2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904275" y="2274825"/>
            <a:ext cx="34059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5"/>
          <p:cNvSpPr txBox="1"/>
          <p:nvPr>
            <p:ph idx="2" type="body"/>
          </p:nvPr>
        </p:nvSpPr>
        <p:spPr>
          <a:xfrm>
            <a:off x="904275" y="3893175"/>
            <a:ext cx="34059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5"/>
          <p:cNvSpPr txBox="1"/>
          <p:nvPr>
            <p:ph idx="3" type="title"/>
          </p:nvPr>
        </p:nvSpPr>
        <p:spPr>
          <a:xfrm>
            <a:off x="904263" y="3599200"/>
            <a:ext cx="1285800" cy="2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4" type="title"/>
          </p:nvPr>
        </p:nvSpPr>
        <p:spPr>
          <a:xfrm>
            <a:off x="904275" y="607025"/>
            <a:ext cx="30483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6"/>
          <p:cNvGrpSpPr/>
          <p:nvPr/>
        </p:nvGrpSpPr>
        <p:grpSpPr>
          <a:xfrm>
            <a:off x="7016923" y="-1496050"/>
            <a:ext cx="3475200" cy="3475200"/>
            <a:chOff x="7016923" y="-1496050"/>
            <a:chExt cx="3475200" cy="3475200"/>
          </a:xfrm>
        </p:grpSpPr>
        <p:sp>
          <p:nvSpPr>
            <p:cNvPr id="85" name="Google Shape;85;p6"/>
            <p:cNvSpPr/>
            <p:nvPr/>
          </p:nvSpPr>
          <p:spPr>
            <a:xfrm rot="8100000">
              <a:off x="7964155" y="-650838"/>
              <a:ext cx="1657175" cy="1657175"/>
            </a:xfrm>
            <a:prstGeom prst="arc">
              <a:avLst>
                <a:gd fmla="val 16200000" name="adj1"/>
                <a:gd fmla="val 5163134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8100000">
              <a:off x="7525854" y="-987119"/>
              <a:ext cx="2457337" cy="2457337"/>
            </a:xfrm>
            <a:prstGeom prst="arc">
              <a:avLst>
                <a:gd fmla="val 16200000" name="adj1"/>
                <a:gd fmla="val 5163134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 rot="-5400000">
              <a:off x="8334251" y="-408600"/>
              <a:ext cx="1074600" cy="1074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 rot="-5400000">
              <a:off x="7405200" y="219325"/>
              <a:ext cx="268500" cy="268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6"/>
          <p:cNvGrpSpPr/>
          <p:nvPr/>
        </p:nvGrpSpPr>
        <p:grpSpPr>
          <a:xfrm>
            <a:off x="-1259600" y="-1320783"/>
            <a:ext cx="3009600" cy="3009600"/>
            <a:chOff x="-1259600" y="-1320783"/>
            <a:chExt cx="3009600" cy="3009600"/>
          </a:xfrm>
        </p:grpSpPr>
        <p:sp>
          <p:nvSpPr>
            <p:cNvPr id="90" name="Google Shape;90;p6"/>
            <p:cNvSpPr/>
            <p:nvPr/>
          </p:nvSpPr>
          <p:spPr>
            <a:xfrm flipH="1" rot="9900006">
              <a:off x="-983465" y="-1044648"/>
              <a:ext cx="2457330" cy="2457330"/>
            </a:xfrm>
            <a:prstGeom prst="arc">
              <a:avLst>
                <a:gd fmla="val 13911743" name="adj1"/>
                <a:gd fmla="val 5163134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" name="Google Shape;91;p6"/>
            <p:cNvGrpSpPr/>
            <p:nvPr/>
          </p:nvGrpSpPr>
          <p:grpSpPr>
            <a:xfrm flipH="1" rot="5400000">
              <a:off x="605989" y="895080"/>
              <a:ext cx="663582" cy="738461"/>
              <a:chOff x="5204225" y="3538450"/>
              <a:chExt cx="957550" cy="1065600"/>
            </a:xfrm>
          </p:grpSpPr>
          <p:cxnSp>
            <p:nvCxnSpPr>
              <p:cNvPr id="92" name="Google Shape;92;p6"/>
              <p:cNvCxnSpPr/>
              <p:nvPr/>
            </p:nvCxnSpPr>
            <p:spPr>
              <a:xfrm>
                <a:off x="5683000" y="3538450"/>
                <a:ext cx="0" cy="106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6"/>
              <p:cNvCxnSpPr/>
              <p:nvPr/>
            </p:nvCxnSpPr>
            <p:spPr>
              <a:xfrm>
                <a:off x="5762800" y="3542700"/>
                <a:ext cx="0" cy="105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6"/>
              <p:cNvCxnSpPr/>
              <p:nvPr/>
            </p:nvCxnSpPr>
            <p:spPr>
              <a:xfrm>
                <a:off x="5842600" y="3561750"/>
                <a:ext cx="0" cy="101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6"/>
              <p:cNvCxnSpPr/>
              <p:nvPr/>
            </p:nvCxnSpPr>
            <p:spPr>
              <a:xfrm>
                <a:off x="5922400" y="3595650"/>
                <a:ext cx="0" cy="94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6"/>
              <p:cNvCxnSpPr/>
              <p:nvPr/>
            </p:nvCxnSpPr>
            <p:spPr>
              <a:xfrm>
                <a:off x="6002175" y="3646500"/>
                <a:ext cx="0" cy="85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6"/>
              <p:cNvCxnSpPr/>
              <p:nvPr/>
            </p:nvCxnSpPr>
            <p:spPr>
              <a:xfrm>
                <a:off x="6081975" y="3720625"/>
                <a:ext cx="0" cy="705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6"/>
              <p:cNvCxnSpPr/>
              <p:nvPr/>
            </p:nvCxnSpPr>
            <p:spPr>
              <a:xfrm>
                <a:off x="616177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6"/>
              <p:cNvCxnSpPr/>
              <p:nvPr/>
            </p:nvCxnSpPr>
            <p:spPr>
              <a:xfrm>
                <a:off x="5204225" y="3841375"/>
                <a:ext cx="0" cy="466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6"/>
              <p:cNvCxnSpPr/>
              <p:nvPr/>
            </p:nvCxnSpPr>
            <p:spPr>
              <a:xfrm>
                <a:off x="5284025" y="3720625"/>
                <a:ext cx="0" cy="70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6"/>
              <p:cNvCxnSpPr/>
              <p:nvPr/>
            </p:nvCxnSpPr>
            <p:spPr>
              <a:xfrm>
                <a:off x="5363825" y="3644375"/>
                <a:ext cx="0" cy="85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6"/>
              <p:cNvCxnSpPr/>
              <p:nvPr/>
            </p:nvCxnSpPr>
            <p:spPr>
              <a:xfrm>
                <a:off x="5443625" y="3595650"/>
                <a:ext cx="0" cy="955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6"/>
              <p:cNvCxnSpPr/>
              <p:nvPr/>
            </p:nvCxnSpPr>
            <p:spPr>
              <a:xfrm>
                <a:off x="5523400" y="3561750"/>
                <a:ext cx="0" cy="1017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6"/>
              <p:cNvCxnSpPr/>
              <p:nvPr/>
            </p:nvCxnSpPr>
            <p:spPr>
              <a:xfrm>
                <a:off x="5603200" y="3544800"/>
                <a:ext cx="0" cy="105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5" name="Google Shape;105;p6"/>
          <p:cNvSpPr txBox="1"/>
          <p:nvPr>
            <p:ph type="title"/>
          </p:nvPr>
        </p:nvSpPr>
        <p:spPr>
          <a:xfrm>
            <a:off x="2235750" y="607100"/>
            <a:ext cx="46725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6"/>
          <p:cNvSpPr/>
          <p:nvPr/>
        </p:nvSpPr>
        <p:spPr>
          <a:xfrm rot="-5400000">
            <a:off x="-299550" y="2266775"/>
            <a:ext cx="609900" cy="60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 rot="5400000">
            <a:off x="8897347" y="2073242"/>
            <a:ext cx="484233" cy="538767"/>
            <a:chOff x="5204225" y="3538450"/>
            <a:chExt cx="957550" cy="1065600"/>
          </a:xfrm>
        </p:grpSpPr>
        <p:cxnSp>
          <p:nvCxnSpPr>
            <p:cNvPr id="108" name="Google Shape;108;p6"/>
            <p:cNvCxnSpPr/>
            <p:nvPr/>
          </p:nvCxnSpPr>
          <p:spPr>
            <a:xfrm>
              <a:off x="5683000" y="3538450"/>
              <a:ext cx="0" cy="106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6"/>
            <p:cNvCxnSpPr/>
            <p:nvPr/>
          </p:nvCxnSpPr>
          <p:spPr>
            <a:xfrm>
              <a:off x="5762800" y="3542700"/>
              <a:ext cx="0" cy="10551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6"/>
            <p:cNvCxnSpPr/>
            <p:nvPr/>
          </p:nvCxnSpPr>
          <p:spPr>
            <a:xfrm>
              <a:off x="5842600" y="3561750"/>
              <a:ext cx="0" cy="1014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6"/>
            <p:cNvCxnSpPr/>
            <p:nvPr/>
          </p:nvCxnSpPr>
          <p:spPr>
            <a:xfrm>
              <a:off x="5922400" y="3595650"/>
              <a:ext cx="0" cy="948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6"/>
            <p:cNvCxnSpPr/>
            <p:nvPr/>
          </p:nvCxnSpPr>
          <p:spPr>
            <a:xfrm>
              <a:off x="6002175" y="3646500"/>
              <a:ext cx="0" cy="8538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6"/>
            <p:cNvCxnSpPr/>
            <p:nvPr/>
          </p:nvCxnSpPr>
          <p:spPr>
            <a:xfrm>
              <a:off x="6081975" y="3720625"/>
              <a:ext cx="0" cy="70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6"/>
            <p:cNvCxnSpPr/>
            <p:nvPr/>
          </p:nvCxnSpPr>
          <p:spPr>
            <a:xfrm>
              <a:off x="6161775" y="3841375"/>
              <a:ext cx="0" cy="46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6"/>
            <p:cNvCxnSpPr/>
            <p:nvPr/>
          </p:nvCxnSpPr>
          <p:spPr>
            <a:xfrm>
              <a:off x="5204225" y="3841375"/>
              <a:ext cx="0" cy="46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6"/>
            <p:cNvCxnSpPr/>
            <p:nvPr/>
          </p:nvCxnSpPr>
          <p:spPr>
            <a:xfrm>
              <a:off x="5284025" y="3720625"/>
              <a:ext cx="0" cy="7077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6"/>
            <p:cNvCxnSpPr/>
            <p:nvPr/>
          </p:nvCxnSpPr>
          <p:spPr>
            <a:xfrm>
              <a:off x="5363825" y="3644375"/>
              <a:ext cx="0" cy="855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6"/>
            <p:cNvCxnSpPr/>
            <p:nvPr/>
          </p:nvCxnSpPr>
          <p:spPr>
            <a:xfrm>
              <a:off x="5443625" y="3595650"/>
              <a:ext cx="0" cy="9555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6"/>
            <p:cNvCxnSpPr/>
            <p:nvPr/>
          </p:nvCxnSpPr>
          <p:spPr>
            <a:xfrm>
              <a:off x="5523400" y="3561750"/>
              <a:ext cx="0" cy="1017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6"/>
            <p:cNvCxnSpPr/>
            <p:nvPr/>
          </p:nvCxnSpPr>
          <p:spPr>
            <a:xfrm>
              <a:off x="5603200" y="3544800"/>
              <a:ext cx="0" cy="1050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4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1103650" y="651575"/>
            <a:ext cx="22824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1103650" y="1339100"/>
            <a:ext cx="43539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Char char="●"/>
              <a:defRPr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○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■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●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○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■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●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○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ntano Sans"/>
              <a:buChar char="■"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grpSp>
        <p:nvGrpSpPr>
          <p:cNvPr id="124" name="Google Shape;124;p7"/>
          <p:cNvGrpSpPr/>
          <p:nvPr/>
        </p:nvGrpSpPr>
        <p:grpSpPr>
          <a:xfrm>
            <a:off x="-1192650" y="3100848"/>
            <a:ext cx="2805473" cy="2805473"/>
            <a:chOff x="-147109" y="-340986"/>
            <a:chExt cx="4190400" cy="4190400"/>
          </a:xfrm>
        </p:grpSpPr>
        <p:sp>
          <p:nvSpPr>
            <p:cNvPr id="125" name="Google Shape;125;p7"/>
            <p:cNvSpPr/>
            <p:nvPr/>
          </p:nvSpPr>
          <p:spPr>
            <a:xfrm rot="-5783475">
              <a:off x="52158" y="-141719"/>
              <a:ext cx="3791867" cy="3791867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 rot="-5783532">
              <a:off x="542880" y="348915"/>
              <a:ext cx="2810472" cy="2810472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 rot="-5783571">
              <a:off x="993054" y="798926"/>
              <a:ext cx="1910278" cy="1910278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4722750" y="1105173"/>
            <a:ext cx="7402500" cy="7730577"/>
            <a:chOff x="4722750" y="1473223"/>
            <a:chExt cx="7402500" cy="7730577"/>
          </a:xfrm>
        </p:grpSpPr>
        <p:grpSp>
          <p:nvGrpSpPr>
            <p:cNvPr id="129" name="Google Shape;129;p7"/>
            <p:cNvGrpSpPr/>
            <p:nvPr/>
          </p:nvGrpSpPr>
          <p:grpSpPr>
            <a:xfrm rot="5400000">
              <a:off x="7994517" y="5016218"/>
              <a:ext cx="859210" cy="956163"/>
              <a:chOff x="5204225" y="3538450"/>
              <a:chExt cx="957550" cy="1065600"/>
            </a:xfrm>
          </p:grpSpPr>
          <p:cxnSp>
            <p:nvCxnSpPr>
              <p:cNvPr id="130" name="Google Shape;130;p7"/>
              <p:cNvCxnSpPr/>
              <p:nvPr/>
            </p:nvCxnSpPr>
            <p:spPr>
              <a:xfrm>
                <a:off x="5683000" y="3538450"/>
                <a:ext cx="0" cy="1065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7"/>
              <p:cNvCxnSpPr/>
              <p:nvPr/>
            </p:nvCxnSpPr>
            <p:spPr>
              <a:xfrm>
                <a:off x="5762800" y="3542700"/>
                <a:ext cx="0" cy="105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7"/>
              <p:cNvCxnSpPr/>
              <p:nvPr/>
            </p:nvCxnSpPr>
            <p:spPr>
              <a:xfrm>
                <a:off x="5842600" y="3561750"/>
                <a:ext cx="0" cy="1014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7"/>
              <p:cNvCxnSpPr/>
              <p:nvPr/>
            </p:nvCxnSpPr>
            <p:spPr>
              <a:xfrm>
                <a:off x="5922400" y="3595650"/>
                <a:ext cx="0" cy="94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7"/>
              <p:cNvCxnSpPr/>
              <p:nvPr/>
            </p:nvCxnSpPr>
            <p:spPr>
              <a:xfrm>
                <a:off x="6002175" y="3646500"/>
                <a:ext cx="0" cy="853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7"/>
              <p:cNvCxnSpPr/>
              <p:nvPr/>
            </p:nvCxnSpPr>
            <p:spPr>
              <a:xfrm>
                <a:off x="6081975" y="3720625"/>
                <a:ext cx="0" cy="705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7"/>
              <p:cNvCxnSpPr/>
              <p:nvPr/>
            </p:nvCxnSpPr>
            <p:spPr>
              <a:xfrm>
                <a:off x="6161775" y="3841375"/>
                <a:ext cx="0" cy="466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7"/>
              <p:cNvCxnSpPr/>
              <p:nvPr/>
            </p:nvCxnSpPr>
            <p:spPr>
              <a:xfrm>
                <a:off x="5204225" y="3841375"/>
                <a:ext cx="0" cy="466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7"/>
              <p:cNvCxnSpPr/>
              <p:nvPr/>
            </p:nvCxnSpPr>
            <p:spPr>
              <a:xfrm>
                <a:off x="5284025" y="3720625"/>
                <a:ext cx="0" cy="70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7"/>
              <p:cNvCxnSpPr/>
              <p:nvPr/>
            </p:nvCxnSpPr>
            <p:spPr>
              <a:xfrm>
                <a:off x="5363825" y="3644375"/>
                <a:ext cx="0" cy="85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7"/>
              <p:cNvCxnSpPr/>
              <p:nvPr/>
            </p:nvCxnSpPr>
            <p:spPr>
              <a:xfrm>
                <a:off x="5443625" y="3595650"/>
                <a:ext cx="0" cy="95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7"/>
              <p:cNvCxnSpPr/>
              <p:nvPr/>
            </p:nvCxnSpPr>
            <p:spPr>
              <a:xfrm>
                <a:off x="5523400" y="3561750"/>
                <a:ext cx="0" cy="1017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7"/>
              <p:cNvCxnSpPr/>
              <p:nvPr/>
            </p:nvCxnSpPr>
            <p:spPr>
              <a:xfrm>
                <a:off x="5603200" y="3544800"/>
                <a:ext cx="0" cy="1050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3" name="Google Shape;143;p7"/>
            <p:cNvGrpSpPr/>
            <p:nvPr/>
          </p:nvGrpSpPr>
          <p:grpSpPr>
            <a:xfrm>
              <a:off x="4722750" y="1473223"/>
              <a:ext cx="7402500" cy="7730577"/>
              <a:chOff x="4722750" y="1473223"/>
              <a:chExt cx="7402500" cy="7730577"/>
            </a:xfrm>
          </p:grpSpPr>
          <p:grpSp>
            <p:nvGrpSpPr>
              <p:cNvPr id="144" name="Google Shape;144;p7"/>
              <p:cNvGrpSpPr/>
              <p:nvPr/>
            </p:nvGrpSpPr>
            <p:grpSpPr>
              <a:xfrm>
                <a:off x="4722750" y="1801300"/>
                <a:ext cx="7402500" cy="7402500"/>
                <a:chOff x="4722750" y="1801300"/>
                <a:chExt cx="7402500" cy="7402500"/>
              </a:xfrm>
            </p:grpSpPr>
            <p:sp>
              <p:nvSpPr>
                <p:cNvPr id="145" name="Google Shape;145;p7"/>
                <p:cNvSpPr/>
                <p:nvPr/>
              </p:nvSpPr>
              <p:spPr>
                <a:xfrm>
                  <a:off x="4722750" y="1801300"/>
                  <a:ext cx="7402500" cy="7402500"/>
                </a:xfrm>
                <a:prstGeom prst="arc">
                  <a:avLst>
                    <a:gd fmla="val 10811234" name="adj1"/>
                    <a:gd fmla="val 0" name="adj2"/>
                  </a:avLst>
                </a:prstGeom>
                <a:noFill/>
                <a:ln cap="rnd" cmpd="sng" w="19050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5405097" y="2483646"/>
                  <a:ext cx="6037800" cy="6037800"/>
                </a:xfrm>
                <a:prstGeom prst="arc">
                  <a:avLst>
                    <a:gd fmla="val 10811234" name="adj1"/>
                    <a:gd fmla="val 0" name="adj2"/>
                  </a:avLst>
                </a:prstGeom>
                <a:noFill/>
                <a:ln cap="rnd" cmpd="sng" w="19050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7"/>
                <p:cNvSpPr/>
                <p:nvPr/>
              </p:nvSpPr>
              <p:spPr>
                <a:xfrm>
                  <a:off x="6046089" y="3170115"/>
                  <a:ext cx="4755900" cy="4755900"/>
                </a:xfrm>
                <a:prstGeom prst="arc">
                  <a:avLst>
                    <a:gd fmla="val 10811234" name="adj1"/>
                    <a:gd fmla="val 0" name="adj2"/>
                  </a:avLst>
                </a:prstGeom>
                <a:noFill/>
                <a:ln cap="rnd" cmpd="sng" w="19050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7"/>
                <p:cNvSpPr/>
                <p:nvPr/>
              </p:nvSpPr>
              <p:spPr>
                <a:xfrm>
                  <a:off x="6769786" y="3856610"/>
                  <a:ext cx="3308700" cy="3308700"/>
                </a:xfrm>
                <a:prstGeom prst="arc">
                  <a:avLst>
                    <a:gd fmla="val 10811234" name="adj1"/>
                    <a:gd fmla="val 0" name="adj2"/>
                  </a:avLst>
                </a:prstGeom>
                <a:noFill/>
                <a:ln cap="rnd" cmpd="sng" w="19050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7"/>
                <p:cNvSpPr/>
                <p:nvPr/>
              </p:nvSpPr>
              <p:spPr>
                <a:xfrm>
                  <a:off x="7472809" y="4543011"/>
                  <a:ext cx="1902600" cy="1902600"/>
                </a:xfrm>
                <a:prstGeom prst="arc">
                  <a:avLst>
                    <a:gd fmla="val 10811234" name="adj1"/>
                    <a:gd fmla="val 0" name="adj2"/>
                  </a:avLst>
                </a:prstGeom>
                <a:noFill/>
                <a:ln cap="rnd" cmpd="sng" w="19050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" name="Google Shape;150;p7"/>
              <p:cNvGrpSpPr/>
              <p:nvPr/>
            </p:nvGrpSpPr>
            <p:grpSpPr>
              <a:xfrm>
                <a:off x="8220552" y="1473223"/>
                <a:ext cx="628057" cy="698927"/>
                <a:chOff x="5204225" y="3538450"/>
                <a:chExt cx="957550" cy="1065600"/>
              </a:xfrm>
            </p:grpSpPr>
            <p:cxnSp>
              <p:nvCxnSpPr>
                <p:cNvPr id="151" name="Google Shape;151;p7"/>
                <p:cNvCxnSpPr/>
                <p:nvPr/>
              </p:nvCxnSpPr>
              <p:spPr>
                <a:xfrm>
                  <a:off x="5683000" y="3538450"/>
                  <a:ext cx="0" cy="1065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2" name="Google Shape;152;p7"/>
                <p:cNvCxnSpPr/>
                <p:nvPr/>
              </p:nvCxnSpPr>
              <p:spPr>
                <a:xfrm>
                  <a:off x="5762800" y="3542700"/>
                  <a:ext cx="0" cy="10551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3" name="Google Shape;153;p7"/>
                <p:cNvCxnSpPr/>
                <p:nvPr/>
              </p:nvCxnSpPr>
              <p:spPr>
                <a:xfrm>
                  <a:off x="5842600" y="3561750"/>
                  <a:ext cx="0" cy="1014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4" name="Google Shape;154;p7"/>
                <p:cNvCxnSpPr/>
                <p:nvPr/>
              </p:nvCxnSpPr>
              <p:spPr>
                <a:xfrm>
                  <a:off x="5922400" y="3595650"/>
                  <a:ext cx="0" cy="948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5" name="Google Shape;155;p7"/>
                <p:cNvCxnSpPr/>
                <p:nvPr/>
              </p:nvCxnSpPr>
              <p:spPr>
                <a:xfrm>
                  <a:off x="6002175" y="3646500"/>
                  <a:ext cx="0" cy="853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6" name="Google Shape;156;p7"/>
                <p:cNvCxnSpPr/>
                <p:nvPr/>
              </p:nvCxnSpPr>
              <p:spPr>
                <a:xfrm>
                  <a:off x="6081975" y="3720625"/>
                  <a:ext cx="0" cy="705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" name="Google Shape;157;p7"/>
                <p:cNvCxnSpPr/>
                <p:nvPr/>
              </p:nvCxnSpPr>
              <p:spPr>
                <a:xfrm>
                  <a:off x="6161775" y="3841375"/>
                  <a:ext cx="0" cy="466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" name="Google Shape;158;p7"/>
                <p:cNvCxnSpPr/>
                <p:nvPr/>
              </p:nvCxnSpPr>
              <p:spPr>
                <a:xfrm>
                  <a:off x="5204225" y="3841375"/>
                  <a:ext cx="0" cy="466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9" name="Google Shape;159;p7"/>
                <p:cNvCxnSpPr/>
                <p:nvPr/>
              </p:nvCxnSpPr>
              <p:spPr>
                <a:xfrm>
                  <a:off x="5284025" y="3720625"/>
                  <a:ext cx="0" cy="707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0" name="Google Shape;160;p7"/>
                <p:cNvCxnSpPr/>
                <p:nvPr/>
              </p:nvCxnSpPr>
              <p:spPr>
                <a:xfrm>
                  <a:off x="5363825" y="3644375"/>
                  <a:ext cx="0" cy="855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7"/>
                <p:cNvCxnSpPr/>
                <p:nvPr/>
              </p:nvCxnSpPr>
              <p:spPr>
                <a:xfrm>
                  <a:off x="5443625" y="3595650"/>
                  <a:ext cx="0" cy="955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2" name="Google Shape;162;p7"/>
                <p:cNvCxnSpPr/>
                <p:nvPr/>
              </p:nvCxnSpPr>
              <p:spPr>
                <a:xfrm>
                  <a:off x="5523400" y="3561750"/>
                  <a:ext cx="0" cy="1017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3" name="Google Shape;163;p7"/>
                <p:cNvCxnSpPr/>
                <p:nvPr/>
              </p:nvCxnSpPr>
              <p:spPr>
                <a:xfrm>
                  <a:off x="5603200" y="3544800"/>
                  <a:ext cx="0" cy="1050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4" name="Google Shape;164;p7"/>
              <p:cNvSpPr/>
              <p:nvPr/>
            </p:nvSpPr>
            <p:spPr>
              <a:xfrm rot="-5783512">
                <a:off x="6260566" y="2628810"/>
                <a:ext cx="697939" cy="69793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8"/>
          <p:cNvGrpSpPr/>
          <p:nvPr/>
        </p:nvGrpSpPr>
        <p:grpSpPr>
          <a:xfrm>
            <a:off x="-1431875" y="-1714950"/>
            <a:ext cx="3694490" cy="3540207"/>
            <a:chOff x="-1431875" y="-1714950"/>
            <a:chExt cx="3694490" cy="3540207"/>
          </a:xfrm>
        </p:grpSpPr>
        <p:sp>
          <p:nvSpPr>
            <p:cNvPr id="167" name="Google Shape;167;p8"/>
            <p:cNvSpPr/>
            <p:nvPr/>
          </p:nvSpPr>
          <p:spPr>
            <a:xfrm>
              <a:off x="-1251736" y="-1668123"/>
              <a:ext cx="3283200" cy="3283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-1431875" y="-1457943"/>
              <a:ext cx="3283200" cy="3283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-1020585" y="-1714950"/>
              <a:ext cx="3283200" cy="3283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8"/>
          <p:cNvGrpSpPr/>
          <p:nvPr/>
        </p:nvGrpSpPr>
        <p:grpSpPr>
          <a:xfrm>
            <a:off x="7990800" y="3242839"/>
            <a:ext cx="1806418" cy="2010254"/>
            <a:chOff x="5204225" y="3538450"/>
            <a:chExt cx="957550" cy="1065600"/>
          </a:xfrm>
        </p:grpSpPr>
        <p:cxnSp>
          <p:nvCxnSpPr>
            <p:cNvPr id="171" name="Google Shape;171;p8"/>
            <p:cNvCxnSpPr/>
            <p:nvPr/>
          </p:nvCxnSpPr>
          <p:spPr>
            <a:xfrm>
              <a:off x="5683000" y="3538450"/>
              <a:ext cx="0" cy="106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8"/>
            <p:cNvCxnSpPr/>
            <p:nvPr/>
          </p:nvCxnSpPr>
          <p:spPr>
            <a:xfrm>
              <a:off x="5762800" y="3542700"/>
              <a:ext cx="0" cy="10551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8"/>
            <p:cNvCxnSpPr/>
            <p:nvPr/>
          </p:nvCxnSpPr>
          <p:spPr>
            <a:xfrm>
              <a:off x="5842600" y="3561750"/>
              <a:ext cx="0" cy="1014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8"/>
            <p:cNvCxnSpPr/>
            <p:nvPr/>
          </p:nvCxnSpPr>
          <p:spPr>
            <a:xfrm>
              <a:off x="5922400" y="3595650"/>
              <a:ext cx="0" cy="948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8"/>
            <p:cNvCxnSpPr/>
            <p:nvPr/>
          </p:nvCxnSpPr>
          <p:spPr>
            <a:xfrm>
              <a:off x="6002175" y="3646500"/>
              <a:ext cx="0" cy="8538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8"/>
            <p:cNvCxnSpPr/>
            <p:nvPr/>
          </p:nvCxnSpPr>
          <p:spPr>
            <a:xfrm>
              <a:off x="6081975" y="3720625"/>
              <a:ext cx="0" cy="70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8"/>
            <p:cNvCxnSpPr/>
            <p:nvPr/>
          </p:nvCxnSpPr>
          <p:spPr>
            <a:xfrm>
              <a:off x="6161775" y="3841375"/>
              <a:ext cx="0" cy="46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8"/>
            <p:cNvCxnSpPr/>
            <p:nvPr/>
          </p:nvCxnSpPr>
          <p:spPr>
            <a:xfrm>
              <a:off x="5204225" y="3841375"/>
              <a:ext cx="0" cy="46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8"/>
            <p:cNvCxnSpPr/>
            <p:nvPr/>
          </p:nvCxnSpPr>
          <p:spPr>
            <a:xfrm>
              <a:off x="5284025" y="3720625"/>
              <a:ext cx="0" cy="7077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8"/>
            <p:cNvCxnSpPr/>
            <p:nvPr/>
          </p:nvCxnSpPr>
          <p:spPr>
            <a:xfrm>
              <a:off x="5363825" y="3644375"/>
              <a:ext cx="0" cy="855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8"/>
            <p:cNvCxnSpPr/>
            <p:nvPr/>
          </p:nvCxnSpPr>
          <p:spPr>
            <a:xfrm>
              <a:off x="5443625" y="3595650"/>
              <a:ext cx="0" cy="9555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8"/>
            <p:cNvCxnSpPr/>
            <p:nvPr/>
          </p:nvCxnSpPr>
          <p:spPr>
            <a:xfrm>
              <a:off x="5523400" y="3561750"/>
              <a:ext cx="0" cy="1017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8"/>
            <p:cNvCxnSpPr/>
            <p:nvPr/>
          </p:nvCxnSpPr>
          <p:spPr>
            <a:xfrm>
              <a:off x="5603200" y="3544800"/>
              <a:ext cx="0" cy="10509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4" name="Google Shape;184;p8"/>
          <p:cNvGrpSpPr/>
          <p:nvPr/>
        </p:nvGrpSpPr>
        <p:grpSpPr>
          <a:xfrm>
            <a:off x="-997350" y="-879300"/>
            <a:ext cx="11138700" cy="6135650"/>
            <a:chOff x="-997350" y="-879300"/>
            <a:chExt cx="11138700" cy="6135650"/>
          </a:xfrm>
        </p:grpSpPr>
        <p:sp>
          <p:nvSpPr>
            <p:cNvPr id="185" name="Google Shape;185;p8"/>
            <p:cNvSpPr/>
            <p:nvPr/>
          </p:nvSpPr>
          <p:spPr>
            <a:xfrm>
              <a:off x="-997350" y="-879300"/>
              <a:ext cx="11138700" cy="6022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-785200" y="-620650"/>
              <a:ext cx="10869300" cy="5877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8691088" y="297600"/>
              <a:ext cx="242400" cy="242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39813" y="4047375"/>
              <a:ext cx="242400" cy="242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8"/>
          <p:cNvSpPr txBox="1"/>
          <p:nvPr>
            <p:ph type="title"/>
          </p:nvPr>
        </p:nvSpPr>
        <p:spPr>
          <a:xfrm>
            <a:off x="1153200" y="1959450"/>
            <a:ext cx="6837600" cy="12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Pontano Sans"/>
              <a:buNone/>
              <a:defRPr b="1" sz="58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">
    <p:bg>
      <p:bgPr>
        <a:solidFill>
          <a:schemeClr val="accent4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3887075" y="2094000"/>
            <a:ext cx="41358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3887075" y="3259150"/>
            <a:ext cx="2290200" cy="3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enor Sans"/>
              <a:buNone/>
              <a:defRPr sz="14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enor Sans"/>
              <a:buNone/>
              <a:defRPr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enor Sans"/>
              <a:buNone/>
              <a:defRPr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enor Sans"/>
              <a:buNone/>
              <a:defRPr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enor Sans"/>
              <a:buNone/>
              <a:defRPr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enor Sans"/>
              <a:buNone/>
              <a:defRPr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enor Sans"/>
              <a:buNone/>
              <a:defRPr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enor Sans"/>
              <a:buNone/>
              <a:defRPr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enor Sans"/>
              <a:buNone/>
              <a:defRPr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/>
        </p:txBody>
      </p:sp>
      <p:grpSp>
        <p:nvGrpSpPr>
          <p:cNvPr id="193" name="Google Shape;193;p9"/>
          <p:cNvGrpSpPr/>
          <p:nvPr/>
        </p:nvGrpSpPr>
        <p:grpSpPr>
          <a:xfrm>
            <a:off x="-1382625" y="1596391"/>
            <a:ext cx="4890618" cy="4541691"/>
            <a:chOff x="-1382625" y="1596391"/>
            <a:chExt cx="4890618" cy="4541691"/>
          </a:xfrm>
        </p:grpSpPr>
        <p:sp>
          <p:nvSpPr>
            <p:cNvPr id="194" name="Google Shape;194;p9"/>
            <p:cNvSpPr/>
            <p:nvPr/>
          </p:nvSpPr>
          <p:spPr>
            <a:xfrm>
              <a:off x="-1382625" y="2098882"/>
              <a:ext cx="4039200" cy="4039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" name="Google Shape;195;p9"/>
            <p:cNvCxnSpPr/>
            <p:nvPr/>
          </p:nvCxnSpPr>
          <p:spPr>
            <a:xfrm flipH="1" rot="10800000">
              <a:off x="155495" y="1596391"/>
              <a:ext cx="1382100" cy="798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9"/>
            <p:cNvCxnSpPr/>
            <p:nvPr/>
          </p:nvCxnSpPr>
          <p:spPr>
            <a:xfrm flipH="1" rot="10800000">
              <a:off x="1189965" y="2015119"/>
              <a:ext cx="1382100" cy="798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9"/>
            <p:cNvCxnSpPr/>
            <p:nvPr/>
          </p:nvCxnSpPr>
          <p:spPr>
            <a:xfrm flipH="1" rot="10800000">
              <a:off x="1214595" y="2347632"/>
              <a:ext cx="1382100" cy="798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9"/>
            <p:cNvCxnSpPr/>
            <p:nvPr/>
          </p:nvCxnSpPr>
          <p:spPr>
            <a:xfrm flipH="1" rot="10800000">
              <a:off x="1608670" y="3492947"/>
              <a:ext cx="1382100" cy="798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9"/>
            <p:cNvCxnSpPr/>
            <p:nvPr/>
          </p:nvCxnSpPr>
          <p:spPr>
            <a:xfrm flipH="1" rot="10800000">
              <a:off x="2125893" y="4022497"/>
              <a:ext cx="1382100" cy="798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9"/>
            <p:cNvCxnSpPr/>
            <p:nvPr/>
          </p:nvCxnSpPr>
          <p:spPr>
            <a:xfrm flipH="1" rot="10800000">
              <a:off x="2125893" y="4490532"/>
              <a:ext cx="1382100" cy="798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9"/>
            <p:cNvCxnSpPr/>
            <p:nvPr/>
          </p:nvCxnSpPr>
          <p:spPr>
            <a:xfrm flipH="1" rot="10800000">
              <a:off x="1854969" y="2809457"/>
              <a:ext cx="1382100" cy="798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" name="Google Shape;202;p9"/>
          <p:cNvGrpSpPr/>
          <p:nvPr/>
        </p:nvGrpSpPr>
        <p:grpSpPr>
          <a:xfrm>
            <a:off x="7155660" y="224800"/>
            <a:ext cx="1715729" cy="1371600"/>
            <a:chOff x="7155660" y="224800"/>
            <a:chExt cx="1715729" cy="1371600"/>
          </a:xfrm>
        </p:grpSpPr>
        <p:sp>
          <p:nvSpPr>
            <p:cNvPr id="203" name="Google Shape;203;p9"/>
            <p:cNvSpPr/>
            <p:nvPr/>
          </p:nvSpPr>
          <p:spPr>
            <a:xfrm>
              <a:off x="7780289" y="224800"/>
              <a:ext cx="1091100" cy="109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" name="Google Shape;204;p9"/>
            <p:cNvCxnSpPr/>
            <p:nvPr/>
          </p:nvCxnSpPr>
          <p:spPr>
            <a:xfrm flipH="1" rot="10800000">
              <a:off x="7155660" y="382840"/>
              <a:ext cx="894300" cy="516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9"/>
            <p:cNvCxnSpPr/>
            <p:nvPr/>
          </p:nvCxnSpPr>
          <p:spPr>
            <a:xfrm flipH="1" rot="10800000">
              <a:off x="7478298" y="315045"/>
              <a:ext cx="902400" cy="521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9"/>
            <p:cNvCxnSpPr/>
            <p:nvPr/>
          </p:nvCxnSpPr>
          <p:spPr>
            <a:xfrm flipH="1" rot="10800000">
              <a:off x="7720703" y="667632"/>
              <a:ext cx="902400" cy="521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9"/>
            <p:cNvCxnSpPr/>
            <p:nvPr/>
          </p:nvCxnSpPr>
          <p:spPr>
            <a:xfrm flipH="1" rot="10800000">
              <a:off x="7720703" y="965117"/>
              <a:ext cx="902400" cy="521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9"/>
            <p:cNvCxnSpPr/>
            <p:nvPr/>
          </p:nvCxnSpPr>
          <p:spPr>
            <a:xfrm flipH="1" rot="10800000">
              <a:off x="7919034" y="1197400"/>
              <a:ext cx="691200" cy="399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" name="Google Shape;209;p9"/>
          <p:cNvGrpSpPr/>
          <p:nvPr/>
        </p:nvGrpSpPr>
        <p:grpSpPr>
          <a:xfrm>
            <a:off x="-1026244" y="-305425"/>
            <a:ext cx="11398075" cy="5840130"/>
            <a:chOff x="-1026244" y="-305425"/>
            <a:chExt cx="11398075" cy="5840130"/>
          </a:xfrm>
        </p:grpSpPr>
        <p:cxnSp>
          <p:nvCxnSpPr>
            <p:cNvPr id="210" name="Google Shape;210;p9"/>
            <p:cNvCxnSpPr/>
            <p:nvPr/>
          </p:nvCxnSpPr>
          <p:spPr>
            <a:xfrm flipH="1" rot="10800000">
              <a:off x="2574150" y="-305425"/>
              <a:ext cx="1577700" cy="910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9"/>
            <p:cNvCxnSpPr/>
            <p:nvPr/>
          </p:nvCxnSpPr>
          <p:spPr>
            <a:xfrm flipH="1" rot="10800000">
              <a:off x="-1026244" y="523905"/>
              <a:ext cx="2354400" cy="1359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9"/>
            <p:cNvCxnSpPr/>
            <p:nvPr/>
          </p:nvCxnSpPr>
          <p:spPr>
            <a:xfrm flipH="1" rot="10800000">
              <a:off x="4837081" y="4175405"/>
              <a:ext cx="2354400" cy="1359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9"/>
            <p:cNvCxnSpPr/>
            <p:nvPr/>
          </p:nvCxnSpPr>
          <p:spPr>
            <a:xfrm flipH="1" rot="10800000">
              <a:off x="8017431" y="3220005"/>
              <a:ext cx="2354400" cy="1359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idx="1" type="body"/>
          </p:nvPr>
        </p:nvSpPr>
        <p:spPr>
          <a:xfrm>
            <a:off x="720000" y="4102500"/>
            <a:ext cx="7704000" cy="5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enor Sans"/>
              <a:buNone/>
              <a:defRPr b="1" sz="26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GYc9KbmAQ3dHl4MC73-T0FcgGosB3Mok/view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unep.org/resources/publication/global-mercury-assessment-2018?_ga=2.253802063.631252981.1673835842-2120649893.1673493201" TargetMode="External"/><Relationship Id="rId4" Type="http://schemas.openxmlformats.org/officeDocument/2006/relationships/hyperlink" Target="http://electricrocket.org/IEPC/ck35023e.pdf" TargetMode="External"/><Relationship Id="rId5" Type="http://schemas.openxmlformats.org/officeDocument/2006/relationships/hyperlink" Target="https://iopscience.iop.org/article/10.1088/1748-9326/ab4b75" TargetMode="External"/><Relationship Id="rId6" Type="http://schemas.openxmlformats.org/officeDocument/2006/relationships/hyperlink" Target="https://www.researchgate.net/publication/326571233_Alternative_propellants_for_gridded_ion_engines" TargetMode="External"/><Relationship Id="rId7" Type="http://schemas.openxmlformats.org/officeDocument/2006/relationships/hyperlink" Target="http://surveygizmoresponseuploads.s3.amazonaws.com/fileuploads/11364/363557/117-e9e6012ace7ca9871a14f9d9e77b60fe_Iodine%2Bas%2Ban%2BAlternative%2BFuel%2Bfor%2BElectric%2BPropulsion%2BFINAL.pdf" TargetMode="External"/><Relationship Id="rId8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researchgate.net/publication/24391189_Xenon_ion_propulsion_for_orbit_transfer" TargetMode="External"/><Relationship Id="rId4" Type="http://schemas.openxmlformats.org/officeDocument/2006/relationships/hyperlink" Target="http://dx.doi.org/10.2514/6.1990-2527" TargetMode="External"/><Relationship Id="rId9" Type="http://schemas.openxmlformats.org/officeDocument/2006/relationships/hyperlink" Target="https://ntrs.nasa.gov/citations/19890012463" TargetMode="External"/><Relationship Id="rId5" Type="http://schemas.openxmlformats.org/officeDocument/2006/relationships/hyperlink" Target="https://www.thegef.org/who-we-are/funding" TargetMode="External"/><Relationship Id="rId6" Type="http://schemas.openxmlformats.org/officeDocument/2006/relationships/hyperlink" Target="https://inis.iaea.org/collection/NCLCollectionStore/_Public/11/569/11569296.pdf" TargetMode="External"/><Relationship Id="rId7" Type="http://schemas.openxmlformats.org/officeDocument/2006/relationships/hyperlink" Target="https://www.nature.com/articles/s41467-018-03756-1" TargetMode="External"/><Relationship Id="rId8" Type="http://schemas.openxmlformats.org/officeDocument/2006/relationships/hyperlink" Target="https://www.nasa.gov/centers/glenn/about/fs21grc.html" TargetMode="External"/><Relationship Id="rId10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roject-syndicate.org/commentary/the-soft-power-of-the-united-nations" TargetMode="External"/><Relationship Id="rId4" Type="http://schemas.openxmlformats.org/officeDocument/2006/relationships/hyperlink" Target="https://www.nature.com/articles/s41467-021-23391-7" TargetMode="External"/><Relationship Id="rId5" Type="http://schemas.openxmlformats.org/officeDocument/2006/relationships/hyperlink" Target="https://www.unep.org/about-un-environment" TargetMode="External"/><Relationship Id="rId6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jpg"/><Relationship Id="rId9" Type="http://schemas.openxmlformats.org/officeDocument/2006/relationships/image" Target="../media/image11.jpg"/><Relationship Id="rId5" Type="http://schemas.openxmlformats.org/officeDocument/2006/relationships/image" Target="../media/image8.jpg"/><Relationship Id="rId6" Type="http://schemas.openxmlformats.org/officeDocument/2006/relationships/image" Target="../media/image10.jp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6"/>
          <p:cNvSpPr txBox="1"/>
          <p:nvPr>
            <p:ph type="ctrTitle"/>
          </p:nvPr>
        </p:nvSpPr>
        <p:spPr>
          <a:xfrm>
            <a:off x="1392300" y="-457200"/>
            <a:ext cx="3348900" cy="24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ZEMAP</a:t>
            </a:r>
            <a:endParaRPr/>
          </a:p>
        </p:txBody>
      </p:sp>
      <p:sp>
        <p:nvSpPr>
          <p:cNvPr id="780" name="Google Shape;780;p36"/>
          <p:cNvSpPr txBox="1"/>
          <p:nvPr>
            <p:ph idx="1" type="subTitle"/>
          </p:nvPr>
        </p:nvSpPr>
        <p:spPr>
          <a:xfrm>
            <a:off x="1269250" y="3925975"/>
            <a:ext cx="4825800" cy="5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Zero Emissions of Mercury in the Asia-Pacific</a:t>
            </a:r>
            <a:endParaRPr/>
          </a:p>
        </p:txBody>
      </p:sp>
      <p:pic>
        <p:nvPicPr>
          <p:cNvPr id="781" name="Google Shape;7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300" y="1767125"/>
            <a:ext cx="2754749" cy="21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5"/>
          <p:cNvSpPr txBox="1"/>
          <p:nvPr>
            <p:ph type="title"/>
          </p:nvPr>
        </p:nvSpPr>
        <p:spPr>
          <a:xfrm>
            <a:off x="1733700" y="131300"/>
            <a:ext cx="56766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Website</a:t>
            </a:r>
            <a:endParaRPr/>
          </a:p>
        </p:txBody>
      </p:sp>
      <p:pic>
        <p:nvPicPr>
          <p:cNvPr id="904" name="Google Shape;904;p45" title="Screen Recording 2023-01-24 at 4.01.32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275" y="812950"/>
            <a:ext cx="6607825" cy="377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2175" y="4457700"/>
            <a:ext cx="638275" cy="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6"/>
          <p:cNvSpPr txBox="1"/>
          <p:nvPr>
            <p:ph type="title"/>
          </p:nvPr>
        </p:nvSpPr>
        <p:spPr>
          <a:xfrm>
            <a:off x="2235750" y="607100"/>
            <a:ext cx="46725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911" name="Google Shape;911;p46"/>
          <p:cNvSpPr txBox="1"/>
          <p:nvPr/>
        </p:nvSpPr>
        <p:spPr>
          <a:xfrm>
            <a:off x="1219650" y="1809600"/>
            <a:ext cx="6704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UN Environment Programme collaborate with UN agencies such as UNOOSA (United Nations Office for Outer Space Affairs)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Plan the conference/seminar to </a:t>
            </a:r>
            <a:r>
              <a:rPr lang="en-GB">
                <a:solidFill>
                  <a:srgbClr val="FFFFFF"/>
                </a:solidFill>
              </a:rPr>
              <a:t>discuss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FFFF"/>
                </a:solidFill>
              </a:rPr>
              <a:t>with governments guidelines to approach this issue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Discuss fuel alternative other than mercury with governments and satellite companies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Raise awareness of the environmental impact of mercury through social media channels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12" name="Google Shape;9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175" y="4457700"/>
            <a:ext cx="638275" cy="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7"/>
          <p:cNvSpPr txBox="1"/>
          <p:nvPr>
            <p:ph type="title"/>
          </p:nvPr>
        </p:nvSpPr>
        <p:spPr>
          <a:xfrm>
            <a:off x="2235750" y="446875"/>
            <a:ext cx="46725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QR Code</a:t>
            </a:r>
            <a:endParaRPr/>
          </a:p>
        </p:txBody>
      </p:sp>
      <p:pic>
        <p:nvPicPr>
          <p:cNvPr id="918" name="Google Shape;9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150" y="1072800"/>
            <a:ext cx="3689700" cy="36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2175" y="4457700"/>
            <a:ext cx="638275" cy="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8"/>
          <p:cNvSpPr txBox="1"/>
          <p:nvPr>
            <p:ph type="title"/>
          </p:nvPr>
        </p:nvSpPr>
        <p:spPr>
          <a:xfrm>
            <a:off x="223000" y="150775"/>
            <a:ext cx="5880000" cy="4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925" name="Google Shape;925;p48"/>
          <p:cNvSpPr txBox="1"/>
          <p:nvPr>
            <p:ph idx="1" type="body"/>
          </p:nvPr>
        </p:nvSpPr>
        <p:spPr>
          <a:xfrm>
            <a:off x="223000" y="604375"/>
            <a:ext cx="8200800" cy="47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Focus 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UN Environment. Global Mercury Assessment 2018 [Internet]. Switzerland: Chemicals and Health Branch Geneva; 2019  [cited 2023 Jan 16]. 62. Available from: </a:t>
            </a:r>
            <a:r>
              <a:rPr lang="en-GB" sz="1000" u="sng">
                <a:latin typeface="Arial"/>
                <a:ea typeface="Arial"/>
                <a:cs typeface="Arial"/>
                <a:sym typeface="Arial"/>
                <a:hlinkClick r:id="rId3"/>
              </a:rPr>
              <a:t>https://www.unep.org/resources/publication/global-mercury-assessment-2018?_ga=2.253802063.631252981.1673835842-2120649893.1673493201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Diagramming the the problem (2)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Jarrige J, Elias PQ, Cannat F, Packan D. Performance Comparison of an ECR Plasma Thruster Using Argon and Xenon as Propellant Gas. In: 33rd International Electric Propulsion Conference [Internet]; 2013 Oct 6-10; Washington DC. The George Washington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University; 2013 [cited 2023 19 Jan]; p 1-12. Available from: </a:t>
            </a:r>
            <a:r>
              <a:rPr lang="en-GB" u="sng">
                <a:latin typeface="Arial"/>
                <a:ea typeface="Arial"/>
                <a:cs typeface="Arial"/>
                <a:sym typeface="Arial"/>
                <a:hlinkClick r:id="rId4"/>
              </a:rPr>
              <a:t>http://electricrocket.org/IEPC/ck35023e.pdf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Fourie D, Hedgecock IM, Simone FD, Sunderland EM, Pirrone N. Are mercury emissions from satellite electric propulsion an environmental concern? Environ Res Lett [Internet]. 2019 [cited 2023 Jan 19];14(12). Available from: </a:t>
            </a:r>
            <a:r>
              <a:rPr lang="en-GB" u="sng">
                <a:latin typeface="Arial"/>
                <a:ea typeface="Arial"/>
                <a:cs typeface="Arial"/>
                <a:sym typeface="Arial"/>
                <a:hlinkClick r:id="rId5"/>
              </a:rPr>
              <a:t>https://iopscience.iop.org/article/10.1088/1748-9326/ab4b75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doi: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10.1088/1748-9326/ab4b75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Sketches (2) 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Fazio N, Gabriel SB, Golosnoy IG. Alternative propellants for gridded ion engines. In: Space Propulsion 2018 [Internet]; 2018 May 18. Southampton UK: University of Southampton; 2018 [cited 2023 Jan 19]; 1-9. Available from: </a:t>
            </a:r>
            <a:r>
              <a:rPr lang="en-GB" sz="1000" u="sng">
                <a:latin typeface="Roboto"/>
                <a:ea typeface="Roboto"/>
                <a:cs typeface="Roboto"/>
                <a:sym typeface="Roboto"/>
                <a:hlinkClick r:id="rId6"/>
              </a:rPr>
              <a:t>https://www.researchgate.net/publication/326571233_Alternative_propellants_for_gridded_ion_engines</a:t>
            </a: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Richard D. Iodine as an alternative fuel for electric propulsion [Internet]. Tuscaloosa: The University of Alabama; 2016 [cited 2023 Jan 19]. 25. Available from: </a:t>
            </a:r>
            <a:r>
              <a:rPr lang="en-GB" sz="1000" u="sng">
                <a:latin typeface="Arial"/>
                <a:ea typeface="Arial"/>
                <a:cs typeface="Arial"/>
                <a:sym typeface="Arial"/>
                <a:hlinkClick r:id="rId7"/>
              </a:rPr>
              <a:t>http://surveygizmoresponseuploads.s3.amazonaws.com/fileuploads/11364/363557/117-e9e6012ace7ca9871a14f9d9e77b60fe_Iodine%2Bas%2Ban%2BAlternative%2BFuel%2Bfor%2BElectric%2BPropulsion%2BFINAL.pdf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6" name="Google Shape;926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52175" y="4457700"/>
            <a:ext cx="638275" cy="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9"/>
          <p:cNvSpPr txBox="1"/>
          <p:nvPr>
            <p:ph idx="1" type="body"/>
          </p:nvPr>
        </p:nvSpPr>
        <p:spPr>
          <a:xfrm>
            <a:off x="251375" y="157225"/>
            <a:ext cx="7756500" cy="4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Storyboard (3) 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6. Rawlin VK, Patterson MJ, Gruber RP. Xenon ion propulsion for orbit transfer. In: 21st International electric population conference by the AIAA, DGLR and JSASS; Orlando, Florida: Lewis Research Center; 1990 [cited 2023 Jan 19]; 1-28. Available from: </a:t>
            </a:r>
            <a:r>
              <a:rPr lang="en-GB" sz="1000" u="sng">
                <a:latin typeface="Arial"/>
                <a:ea typeface="Arial"/>
                <a:cs typeface="Arial"/>
                <a:sym typeface="Arial"/>
                <a:hlinkClick r:id="rId3"/>
              </a:rPr>
              <a:t>https://www.researchgate.net/publication/24391189_Xenon_ion_propulsion_for_orbit_transfer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 doi: </a:t>
            </a:r>
            <a:r>
              <a:rPr lang="en-GB" sz="1000" u="sng">
                <a:latin typeface="Roboto"/>
                <a:ea typeface="Roboto"/>
                <a:cs typeface="Roboto"/>
                <a:sym typeface="Roboto"/>
                <a:hlinkClick r:id="rId4"/>
              </a:rPr>
              <a:t>10.2514/6.1990-2527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7. Funding [Internet]. Global environment facility. Who we are/Funding; 2023 [cited 2023 Jan 19]; [about 2 screens]/ Available from: </a:t>
            </a:r>
            <a:r>
              <a:rPr lang="en-GB" sz="1000" u="sng">
                <a:latin typeface="Arial"/>
                <a:ea typeface="Arial"/>
                <a:cs typeface="Arial"/>
                <a:sym typeface="Arial"/>
                <a:hlinkClick r:id="rId5"/>
              </a:rPr>
              <a:t>https://www.thegef.org/who-we-are/funding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8. International Atomic Energy Agency. Separation, Storage and Disposal of of Krypton-85 [Internet]. Vienna, Austria; 1980 [cited 2023 Jan 19]. 81. Available from: </a:t>
            </a:r>
            <a:r>
              <a:rPr lang="en-GB" sz="1000" u="sng">
                <a:latin typeface="Arial"/>
                <a:ea typeface="Arial"/>
                <a:cs typeface="Arial"/>
                <a:sym typeface="Arial"/>
                <a:hlinkClick r:id="rId6"/>
              </a:rPr>
              <a:t>https://inis.iaea.org/collection/NCLCollectionStore/_Public/11/569/11569296.pdf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 Prototype (3) 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. Cuevas CA, Maffezzoli N, Corella JP, Spolaor A, Vallelonga P, Kjaer HA et al. Rapid increase in atmospheric iodine levels in the North Atlantic since the mid-20th century. Nat. Commun. 2018 Apr ;9:1452. Available from: </a:t>
            </a:r>
            <a:r>
              <a:rPr lang="en-GB" sz="1000" u="sng">
                <a:latin typeface="Arial"/>
                <a:ea typeface="Arial"/>
                <a:cs typeface="Arial"/>
                <a:sym typeface="Arial"/>
                <a:hlinkClick r:id="rId7"/>
              </a:rPr>
              <a:t>https://www.nature.com/articles/s41467-018-03756-1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 doi: </a:t>
            </a: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10.1038/s41467-018-03756-1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. Patterson M. NASA - Ion Propulsion [Internet]. Cleveland Ohio: NASA Glenn Research Center; 2017 [updated 2017 Aug 7], cited 2023 Jan 19]. Available from: </a:t>
            </a:r>
            <a:r>
              <a:rPr lang="en-GB" sz="1000" u="sng">
                <a:latin typeface="Arial"/>
                <a:ea typeface="Arial"/>
                <a:cs typeface="Arial"/>
                <a:sym typeface="Arial"/>
                <a:hlinkClick r:id="rId8"/>
              </a:rPr>
              <a:t>https://www.nasa.gov/centers/glenn/about/fs21grc.html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. Beattle JR, Matossian JN. Mercury ion thruster technology. Malibu, CA: Hughes Research Labs; 2013 [cited 2023 Jan 19]. 156 p. Available from: </a:t>
            </a:r>
            <a:r>
              <a:rPr lang="en-GB" sz="1000" u="sng">
                <a:latin typeface="Arial"/>
                <a:ea typeface="Arial"/>
                <a:cs typeface="Arial"/>
                <a:sym typeface="Arial"/>
                <a:hlinkClick r:id="rId9"/>
              </a:rPr>
              <a:t>https://ntrs.nasa.gov/citations/19890012463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2" name="Google Shape;932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52175" y="4457700"/>
            <a:ext cx="638275" cy="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0"/>
          <p:cNvSpPr txBox="1"/>
          <p:nvPr>
            <p:ph idx="1" type="body"/>
          </p:nvPr>
        </p:nvSpPr>
        <p:spPr>
          <a:xfrm>
            <a:off x="251375" y="157225"/>
            <a:ext cx="7756500" cy="24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Insights, Testing, Next Steps</a:t>
            </a:r>
            <a:r>
              <a:rPr b="1" lang="en-GB" sz="1000">
                <a:latin typeface="Arial"/>
                <a:ea typeface="Arial"/>
                <a:cs typeface="Arial"/>
                <a:sym typeface="Arial"/>
              </a:rPr>
              <a:t> (2) 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12. Nye JSJ. The soft power of the united nations. Project Syndicate. [Internet]. 2007 Nov 12 [cited 2023 Jan 25];  Politics:[1 page]. Available from: </a:t>
            </a:r>
            <a:r>
              <a:rPr lang="en-GB" sz="1000" u="sng">
                <a:latin typeface="Arial"/>
                <a:ea typeface="Arial"/>
                <a:cs typeface="Arial"/>
                <a:sym typeface="Arial"/>
                <a:hlinkClick r:id="rId3"/>
              </a:rPr>
              <a:t>https://www.project-syndicate.org/commentary/the-soft-power-of-the-united-nations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13. Zhang Y, Song Z, Huang S, Zhang P, Peng Y, Wu P. Global health effects of future atmospheric mercury emissions. Nat commun [Internet]. 2021 [cited 2023 Jan 25];12. Available from: </a:t>
            </a:r>
            <a:r>
              <a:rPr lang="en-GB" sz="1000" u="sng">
                <a:latin typeface="Arial"/>
                <a:ea typeface="Arial"/>
                <a:cs typeface="Arial"/>
                <a:sym typeface="Arial"/>
                <a:hlinkClick r:id="rId4"/>
              </a:rPr>
              <a:t>https://www.nature.com/articles/s41467-021-23391-7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 doi: 10.1038/s41467-021-23391-7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14. United Nations Environment Programme. About UN environment programme [Internet]. Nairobi,  Kenya, UNEP; 2023; [cited 2023 Jan 25]. Available from:  ​​</a:t>
            </a:r>
            <a:r>
              <a:rPr lang="en-GB" sz="1000" u="sng">
                <a:latin typeface="Arial"/>
                <a:ea typeface="Arial"/>
                <a:cs typeface="Arial"/>
                <a:sym typeface="Arial"/>
                <a:hlinkClick r:id="rId5"/>
              </a:rPr>
              <a:t>https://www.unep.org/about-un-environment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 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8" name="Google Shape;938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52175" y="4457700"/>
            <a:ext cx="638275" cy="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1"/>
          <p:cNvSpPr txBox="1"/>
          <p:nvPr>
            <p:ph type="title"/>
          </p:nvPr>
        </p:nvSpPr>
        <p:spPr>
          <a:xfrm>
            <a:off x="5521825" y="1618500"/>
            <a:ext cx="2529300" cy="19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pic>
        <p:nvPicPr>
          <p:cNvPr id="944" name="Google Shape;9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175" y="4457700"/>
            <a:ext cx="638275" cy="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7"/>
          <p:cNvSpPr txBox="1"/>
          <p:nvPr>
            <p:ph type="title"/>
          </p:nvPr>
        </p:nvSpPr>
        <p:spPr>
          <a:xfrm>
            <a:off x="1402950" y="1734600"/>
            <a:ext cx="6338100" cy="12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77%</a:t>
            </a:r>
            <a:endParaRPr/>
          </a:p>
        </p:txBody>
      </p:sp>
      <p:sp>
        <p:nvSpPr>
          <p:cNvPr id="787" name="Google Shape;787;p37"/>
          <p:cNvSpPr txBox="1"/>
          <p:nvPr>
            <p:ph idx="1" type="body"/>
          </p:nvPr>
        </p:nvSpPr>
        <p:spPr>
          <a:xfrm>
            <a:off x="2301300" y="2959200"/>
            <a:ext cx="45414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 </a:t>
            </a:r>
            <a:r>
              <a:rPr b="1" i="1" lang="en-GB"/>
              <a:t>UNAWARE</a:t>
            </a:r>
            <a:r>
              <a:rPr lang="en-GB"/>
              <a:t> of the presence and implications of consuming mercury</a:t>
            </a:r>
            <a:endParaRPr/>
          </a:p>
        </p:txBody>
      </p:sp>
      <p:pic>
        <p:nvPicPr>
          <p:cNvPr id="788" name="Google Shape;7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175" y="4457700"/>
            <a:ext cx="638275" cy="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8"/>
          <p:cNvSpPr txBox="1"/>
          <p:nvPr>
            <p:ph type="title"/>
          </p:nvPr>
        </p:nvSpPr>
        <p:spPr>
          <a:xfrm>
            <a:off x="929700" y="557750"/>
            <a:ext cx="7284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Challenge</a:t>
            </a:r>
            <a:r>
              <a:rPr baseline="30000" lang="en-GB"/>
              <a:t>1</a:t>
            </a:r>
            <a:r>
              <a:rPr lang="en-GB"/>
              <a:t> </a:t>
            </a:r>
            <a:endParaRPr/>
          </a:p>
        </p:txBody>
      </p:sp>
      <p:sp>
        <p:nvSpPr>
          <p:cNvPr id="794" name="Google Shape;794;p38"/>
          <p:cNvSpPr txBox="1"/>
          <p:nvPr>
            <p:ph idx="1" type="body"/>
          </p:nvPr>
        </p:nvSpPr>
        <p:spPr>
          <a:xfrm>
            <a:off x="929700" y="2034650"/>
            <a:ext cx="4708200" cy="21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50">
                <a:latin typeface="Tenor Sans"/>
                <a:ea typeface="Tenor Sans"/>
                <a:cs typeface="Tenor Sans"/>
                <a:sym typeface="Tenor Sans"/>
              </a:rPr>
              <a:t>The Question: </a:t>
            </a:r>
            <a:r>
              <a:rPr lang="en-GB" sz="1250">
                <a:latin typeface="Tenor Sans"/>
                <a:ea typeface="Tenor Sans"/>
                <a:cs typeface="Tenor Sans"/>
                <a:sym typeface="Tenor Sans"/>
              </a:rPr>
              <a:t>How can the UNEP GEF (Global Environment Facility) Chemicals and Waste unit assist developing countries in the Asia pacific region transition from Mercury emitting satellites by 2025?</a:t>
            </a:r>
            <a:endParaRPr baseline="30000" sz="1250"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50">
                <a:latin typeface="Tenor Sans"/>
                <a:ea typeface="Tenor Sans"/>
                <a:cs typeface="Tenor Sans"/>
                <a:sym typeface="Tenor Sans"/>
              </a:rPr>
              <a:t>Our Focus:</a:t>
            </a:r>
            <a:r>
              <a:rPr lang="en-GB" sz="1250">
                <a:latin typeface="Tenor Sans"/>
                <a:ea typeface="Tenor Sans"/>
                <a:cs typeface="Tenor Sans"/>
                <a:sym typeface="Tenor Sans"/>
              </a:rPr>
              <a:t> Producing economically viable solutions that prioritise environmental sustainability and human health. These solutions concern phasing out mercury emissions and ensuring the well being of the stakeholders.</a:t>
            </a:r>
            <a:endParaRPr sz="1250"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enor Sans"/>
              <a:ea typeface="Tenor Sans"/>
              <a:cs typeface="Tenor Sans"/>
              <a:sym typeface="Tenor Sans"/>
            </a:endParaRPr>
          </a:p>
        </p:txBody>
      </p:sp>
      <p:pic>
        <p:nvPicPr>
          <p:cNvPr id="795" name="Google Shape;7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175" y="4457700"/>
            <a:ext cx="638275" cy="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9"/>
          <p:cNvSpPr txBox="1"/>
          <p:nvPr>
            <p:ph type="title"/>
          </p:nvPr>
        </p:nvSpPr>
        <p:spPr>
          <a:xfrm>
            <a:off x="2859750" y="589925"/>
            <a:ext cx="3424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Team</a:t>
            </a:r>
            <a:endParaRPr/>
          </a:p>
        </p:txBody>
      </p:sp>
      <p:pic>
        <p:nvPicPr>
          <p:cNvPr id="801" name="Google Shape;801;p39"/>
          <p:cNvPicPr preferRelativeResize="0"/>
          <p:nvPr/>
        </p:nvPicPr>
        <p:blipFill rotWithShape="1">
          <a:blip r:embed="rId3">
            <a:alphaModFix/>
          </a:blip>
          <a:srcRect b="18565" l="0" r="0" t="9502"/>
          <a:stretch/>
        </p:blipFill>
        <p:spPr>
          <a:xfrm>
            <a:off x="161550" y="1548925"/>
            <a:ext cx="1192700" cy="14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39"/>
          <p:cNvPicPr preferRelativeResize="0"/>
          <p:nvPr/>
        </p:nvPicPr>
        <p:blipFill rotWithShape="1">
          <a:blip r:embed="rId4">
            <a:alphaModFix/>
          </a:blip>
          <a:srcRect b="9850" l="11880" r="34041" t="46096"/>
          <a:stretch/>
        </p:blipFill>
        <p:spPr>
          <a:xfrm>
            <a:off x="1488650" y="1580675"/>
            <a:ext cx="1296150" cy="14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9200" y="1580650"/>
            <a:ext cx="1414825" cy="14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39"/>
          <p:cNvPicPr preferRelativeResize="0"/>
          <p:nvPr/>
        </p:nvPicPr>
        <p:blipFill rotWithShape="1">
          <a:blip r:embed="rId6">
            <a:alphaModFix/>
          </a:blip>
          <a:srcRect b="14047" l="0" r="0" t="16719"/>
          <a:stretch/>
        </p:blipFill>
        <p:spPr>
          <a:xfrm>
            <a:off x="4394750" y="1580675"/>
            <a:ext cx="1414824" cy="140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0312" y="1561262"/>
            <a:ext cx="1446600" cy="14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39"/>
          <p:cNvSpPr txBox="1"/>
          <p:nvPr/>
        </p:nvSpPr>
        <p:spPr>
          <a:xfrm>
            <a:off x="-33062" y="3076975"/>
            <a:ext cx="158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Samuel Wait 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Engineering and Commerce 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Facilitator 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807" name="Google Shape;807;p39"/>
          <p:cNvSpPr txBox="1"/>
          <p:nvPr/>
        </p:nvSpPr>
        <p:spPr>
          <a:xfrm>
            <a:off x="1382075" y="3146275"/>
            <a:ext cx="1509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Karmanpreet Sukhija 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Biomedical Science 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Thinker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808" name="Google Shape;808;p39"/>
          <p:cNvSpPr txBox="1"/>
          <p:nvPr/>
        </p:nvSpPr>
        <p:spPr>
          <a:xfrm>
            <a:off x="2903300" y="3146275"/>
            <a:ext cx="1446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Carolyn Chhor 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Biomedical Science 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Organiser 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809" name="Google Shape;809;p39"/>
          <p:cNvSpPr txBox="1"/>
          <p:nvPr/>
        </p:nvSpPr>
        <p:spPr>
          <a:xfrm>
            <a:off x="4571988" y="3146275"/>
            <a:ext cx="1296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Michael Zhang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Arts and Finance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Initiator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810" name="Google Shape;810;p39"/>
          <p:cNvSpPr txBox="1"/>
          <p:nvPr/>
        </p:nvSpPr>
        <p:spPr>
          <a:xfrm>
            <a:off x="5802638" y="3146275"/>
            <a:ext cx="1581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Ihsan Imran 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Engineering 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Leader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811" name="Google Shape;811;p39"/>
          <p:cNvSpPr txBox="1"/>
          <p:nvPr/>
        </p:nvSpPr>
        <p:spPr>
          <a:xfrm>
            <a:off x="7520450" y="3146275"/>
            <a:ext cx="1296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Marisha Perera 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Commerce   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Evaluator</a:t>
            </a:r>
            <a:endParaRPr sz="9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pic>
        <p:nvPicPr>
          <p:cNvPr id="812" name="Google Shape;812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52175" y="4457700"/>
            <a:ext cx="638275" cy="5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7651" y="1568150"/>
            <a:ext cx="1581901" cy="1432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0"/>
          <p:cNvSpPr txBox="1"/>
          <p:nvPr>
            <p:ph type="title"/>
          </p:nvPr>
        </p:nvSpPr>
        <p:spPr>
          <a:xfrm>
            <a:off x="2859750" y="163350"/>
            <a:ext cx="34245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r>
              <a:rPr baseline="30000" lang="en-GB"/>
              <a:t>2,3</a:t>
            </a:r>
            <a:endParaRPr baseline="30000"/>
          </a:p>
        </p:txBody>
      </p:sp>
      <p:sp>
        <p:nvSpPr>
          <p:cNvPr id="819" name="Google Shape;819;p40"/>
          <p:cNvSpPr/>
          <p:nvPr/>
        </p:nvSpPr>
        <p:spPr>
          <a:xfrm>
            <a:off x="77400" y="1578011"/>
            <a:ext cx="1370700" cy="18831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Problem: How can GEF (Global Environment Facility) assist developing countries in the Asia pacific region transition from Mercury emitting satellites by 2025?</a:t>
            </a:r>
            <a:r>
              <a:rPr baseline="30000" lang="en-GB" sz="1000">
                <a:solidFill>
                  <a:srgbClr val="FFFFFF"/>
                </a:solidFill>
              </a:rPr>
              <a:t>1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20" name="Google Shape;820;p40"/>
          <p:cNvSpPr/>
          <p:nvPr/>
        </p:nvSpPr>
        <p:spPr>
          <a:xfrm>
            <a:off x="2170297" y="2526874"/>
            <a:ext cx="1179000" cy="4236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Stakeholders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40"/>
          <p:cNvSpPr/>
          <p:nvPr/>
        </p:nvSpPr>
        <p:spPr>
          <a:xfrm>
            <a:off x="2128521" y="3387732"/>
            <a:ext cx="1262400" cy="4533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Sources of Mercury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40"/>
          <p:cNvSpPr/>
          <p:nvPr/>
        </p:nvSpPr>
        <p:spPr>
          <a:xfrm>
            <a:off x="4273100" y="1398576"/>
            <a:ext cx="1031100" cy="3228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Fuel Alternatives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40"/>
          <p:cNvSpPr/>
          <p:nvPr/>
        </p:nvSpPr>
        <p:spPr>
          <a:xfrm>
            <a:off x="4273125" y="1798575"/>
            <a:ext cx="1031100" cy="2904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40"/>
          <p:cNvSpPr/>
          <p:nvPr/>
        </p:nvSpPr>
        <p:spPr>
          <a:xfrm>
            <a:off x="4326375" y="3949622"/>
            <a:ext cx="1031100" cy="4236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Manufacturing Companies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40"/>
          <p:cNvSpPr/>
          <p:nvPr/>
        </p:nvSpPr>
        <p:spPr>
          <a:xfrm>
            <a:off x="2170470" y="1638681"/>
            <a:ext cx="1179000" cy="4236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Prototype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40"/>
          <p:cNvSpPr/>
          <p:nvPr/>
        </p:nvSpPr>
        <p:spPr>
          <a:xfrm>
            <a:off x="4273150" y="2174100"/>
            <a:ext cx="1031100" cy="2526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Environment &amp; Local Population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40"/>
          <p:cNvSpPr/>
          <p:nvPr/>
        </p:nvSpPr>
        <p:spPr>
          <a:xfrm>
            <a:off x="4273128" y="3000164"/>
            <a:ext cx="1031100" cy="387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Satellite Companies &amp; Industry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40"/>
          <p:cNvSpPr/>
          <p:nvPr/>
        </p:nvSpPr>
        <p:spPr>
          <a:xfrm>
            <a:off x="4326375" y="4453062"/>
            <a:ext cx="1031100" cy="476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Mining industry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40"/>
          <p:cNvSpPr/>
          <p:nvPr/>
        </p:nvSpPr>
        <p:spPr>
          <a:xfrm>
            <a:off x="4273125" y="772175"/>
            <a:ext cx="1031100" cy="5469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Conferences to discuss framework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40"/>
          <p:cNvSpPr/>
          <p:nvPr/>
        </p:nvSpPr>
        <p:spPr>
          <a:xfrm>
            <a:off x="4236531" y="2488156"/>
            <a:ext cx="1104300" cy="453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Local Governments &amp; Policy Makers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40"/>
          <p:cNvSpPr/>
          <p:nvPr/>
        </p:nvSpPr>
        <p:spPr>
          <a:xfrm>
            <a:off x="4309700" y="3456714"/>
            <a:ext cx="1031100" cy="387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Local Health Systems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40"/>
          <p:cNvSpPr/>
          <p:nvPr/>
        </p:nvSpPr>
        <p:spPr>
          <a:xfrm>
            <a:off x="6111856" y="2463035"/>
            <a:ext cx="1262400" cy="682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phased out as Satellite propellant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40"/>
          <p:cNvSpPr/>
          <p:nvPr/>
        </p:nvSpPr>
        <p:spPr>
          <a:xfrm>
            <a:off x="7976127" y="2523359"/>
            <a:ext cx="1031100" cy="571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Sustainable Future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4" name="Google Shape;834;p40"/>
          <p:cNvCxnSpPr>
            <a:stCxn id="819" idx="3"/>
            <a:endCxn id="825" idx="1"/>
          </p:cNvCxnSpPr>
          <p:nvPr/>
        </p:nvCxnSpPr>
        <p:spPr>
          <a:xfrm flipH="1" rot="10800000">
            <a:off x="1448100" y="1850561"/>
            <a:ext cx="722400" cy="66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40"/>
          <p:cNvCxnSpPr>
            <a:stCxn id="819" idx="3"/>
            <a:endCxn id="820" idx="1"/>
          </p:cNvCxnSpPr>
          <p:nvPr/>
        </p:nvCxnSpPr>
        <p:spPr>
          <a:xfrm>
            <a:off x="1448100" y="2519561"/>
            <a:ext cx="722100" cy="21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40"/>
          <p:cNvCxnSpPr>
            <a:stCxn id="819" idx="3"/>
            <a:endCxn id="821" idx="1"/>
          </p:cNvCxnSpPr>
          <p:nvPr/>
        </p:nvCxnSpPr>
        <p:spPr>
          <a:xfrm>
            <a:off x="1448100" y="2519561"/>
            <a:ext cx="680400" cy="1094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7" name="Google Shape;837;p40"/>
          <p:cNvSpPr/>
          <p:nvPr/>
        </p:nvSpPr>
        <p:spPr>
          <a:xfrm>
            <a:off x="5433789" y="2712346"/>
            <a:ext cx="601800" cy="1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0"/>
          <p:cNvSpPr/>
          <p:nvPr/>
        </p:nvSpPr>
        <p:spPr>
          <a:xfrm>
            <a:off x="7471406" y="2712346"/>
            <a:ext cx="407700" cy="1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9" name="Google Shape;839;p40"/>
          <p:cNvCxnSpPr>
            <a:stCxn id="825" idx="3"/>
            <a:endCxn id="829" idx="1"/>
          </p:cNvCxnSpPr>
          <p:nvPr/>
        </p:nvCxnSpPr>
        <p:spPr>
          <a:xfrm flipH="1" rot="10800000">
            <a:off x="3349470" y="1045581"/>
            <a:ext cx="923700" cy="804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p40"/>
          <p:cNvCxnSpPr>
            <a:stCxn id="821" idx="3"/>
            <a:endCxn id="824" idx="1"/>
          </p:cNvCxnSpPr>
          <p:nvPr/>
        </p:nvCxnSpPr>
        <p:spPr>
          <a:xfrm>
            <a:off x="3390921" y="3614382"/>
            <a:ext cx="935400" cy="54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1" name="Google Shape;841;p40"/>
          <p:cNvCxnSpPr>
            <a:stCxn id="821" idx="3"/>
            <a:endCxn id="828" idx="1"/>
          </p:cNvCxnSpPr>
          <p:nvPr/>
        </p:nvCxnSpPr>
        <p:spPr>
          <a:xfrm>
            <a:off x="3390921" y="3614382"/>
            <a:ext cx="935400" cy="1077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2" name="Google Shape;842;p40"/>
          <p:cNvCxnSpPr>
            <a:stCxn id="825" idx="3"/>
            <a:endCxn id="822" idx="1"/>
          </p:cNvCxnSpPr>
          <p:nvPr/>
        </p:nvCxnSpPr>
        <p:spPr>
          <a:xfrm flipH="1" rot="10800000">
            <a:off x="3349470" y="1560081"/>
            <a:ext cx="923700" cy="29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3" name="Google Shape;843;p40"/>
          <p:cNvCxnSpPr>
            <a:stCxn id="825" idx="3"/>
            <a:endCxn id="823" idx="1"/>
          </p:cNvCxnSpPr>
          <p:nvPr/>
        </p:nvCxnSpPr>
        <p:spPr>
          <a:xfrm>
            <a:off x="3349470" y="1850481"/>
            <a:ext cx="923700" cy="93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4" name="Google Shape;844;p40"/>
          <p:cNvSpPr/>
          <p:nvPr/>
        </p:nvSpPr>
        <p:spPr>
          <a:xfrm rot="2006464">
            <a:off x="5338531" y="1724309"/>
            <a:ext cx="899871" cy="2186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5" name="Google Shape;845;p40"/>
          <p:cNvCxnSpPr>
            <a:stCxn id="820" idx="3"/>
            <a:endCxn id="826" idx="1"/>
          </p:cNvCxnSpPr>
          <p:nvPr/>
        </p:nvCxnSpPr>
        <p:spPr>
          <a:xfrm flipH="1" rot="10800000">
            <a:off x="3349297" y="2300374"/>
            <a:ext cx="924000" cy="438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40"/>
          <p:cNvCxnSpPr>
            <a:stCxn id="820" idx="3"/>
            <a:endCxn id="830" idx="1"/>
          </p:cNvCxnSpPr>
          <p:nvPr/>
        </p:nvCxnSpPr>
        <p:spPr>
          <a:xfrm flipH="1" rot="10800000">
            <a:off x="3349297" y="2714674"/>
            <a:ext cx="887100" cy="2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40"/>
          <p:cNvCxnSpPr>
            <a:stCxn id="820" idx="3"/>
            <a:endCxn id="827" idx="1"/>
          </p:cNvCxnSpPr>
          <p:nvPr/>
        </p:nvCxnSpPr>
        <p:spPr>
          <a:xfrm>
            <a:off x="3349297" y="2738674"/>
            <a:ext cx="923700" cy="45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40"/>
          <p:cNvSpPr/>
          <p:nvPr/>
        </p:nvSpPr>
        <p:spPr>
          <a:xfrm flipH="1" rot="8138009">
            <a:off x="5414466" y="3897436"/>
            <a:ext cx="825032" cy="2749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AB4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9" name="Google Shape;849;p40"/>
          <p:cNvCxnSpPr>
            <a:stCxn id="820" idx="3"/>
            <a:endCxn id="831" idx="1"/>
          </p:cNvCxnSpPr>
          <p:nvPr/>
        </p:nvCxnSpPr>
        <p:spPr>
          <a:xfrm>
            <a:off x="3349297" y="2738674"/>
            <a:ext cx="960300" cy="91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0" name="Google Shape;8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175" y="4457700"/>
            <a:ext cx="638275" cy="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" name="Google Shape;8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175" y="256225"/>
            <a:ext cx="638275" cy="5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9525" y="787850"/>
            <a:ext cx="9183026" cy="435565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41"/>
          <p:cNvSpPr txBox="1"/>
          <p:nvPr>
            <p:ph idx="4294967295" type="title"/>
          </p:nvPr>
        </p:nvSpPr>
        <p:spPr>
          <a:xfrm>
            <a:off x="2235750" y="140825"/>
            <a:ext cx="467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Storyboard</a:t>
            </a:r>
            <a:r>
              <a:rPr b="1" baseline="30000" lang="en-GB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4, 5, 6, 7, 8</a:t>
            </a:r>
            <a:endParaRPr b="1" baseline="30000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48571"/>
            <a:ext cx="8991600" cy="3361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2175" y="4457700"/>
            <a:ext cx="638275" cy="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3"/>
          <p:cNvSpPr txBox="1"/>
          <p:nvPr>
            <p:ph type="title"/>
          </p:nvPr>
        </p:nvSpPr>
        <p:spPr>
          <a:xfrm>
            <a:off x="1733700" y="426625"/>
            <a:ext cx="56766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Prototype</a:t>
            </a:r>
            <a:r>
              <a:rPr baseline="30000" lang="en-GB"/>
              <a:t>9</a:t>
            </a:r>
            <a:r>
              <a:rPr baseline="30000" lang="en-GB"/>
              <a:t>, </a:t>
            </a:r>
            <a:r>
              <a:rPr baseline="30000" lang="en-GB"/>
              <a:t>10</a:t>
            </a:r>
            <a:r>
              <a:rPr baseline="30000" lang="en-GB"/>
              <a:t>, </a:t>
            </a:r>
            <a:r>
              <a:rPr baseline="30000" lang="en-GB"/>
              <a:t>11</a:t>
            </a:r>
            <a:r>
              <a:rPr lang="en-GB"/>
              <a:t> </a:t>
            </a:r>
            <a:endParaRPr/>
          </a:p>
        </p:txBody>
      </p:sp>
      <p:pic>
        <p:nvPicPr>
          <p:cNvPr id="869" name="Google Shape;8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175" y="4457700"/>
            <a:ext cx="638275" cy="5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43"/>
          <p:cNvSpPr/>
          <p:nvPr/>
        </p:nvSpPr>
        <p:spPr>
          <a:xfrm>
            <a:off x="3194000" y="4487075"/>
            <a:ext cx="5240400" cy="17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3"/>
          <p:cNvSpPr txBox="1"/>
          <p:nvPr/>
        </p:nvSpPr>
        <p:spPr>
          <a:xfrm>
            <a:off x="3194000" y="4666775"/>
            <a:ext cx="496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</a:rPr>
              <a:t>Best to least viable alternatives</a:t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872" name="Google Shape;87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50" y="1196100"/>
            <a:ext cx="8646824" cy="28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44"/>
          <p:cNvGrpSpPr/>
          <p:nvPr/>
        </p:nvGrpSpPr>
        <p:grpSpPr>
          <a:xfrm>
            <a:off x="906735" y="1812824"/>
            <a:ext cx="1439299" cy="1460836"/>
            <a:chOff x="3536986" y="1508744"/>
            <a:chExt cx="361615" cy="344594"/>
          </a:xfrm>
        </p:grpSpPr>
        <p:sp>
          <p:nvSpPr>
            <p:cNvPr id="878" name="Google Shape;878;p44"/>
            <p:cNvSpPr/>
            <p:nvPr/>
          </p:nvSpPr>
          <p:spPr>
            <a:xfrm>
              <a:off x="3536986" y="1508744"/>
              <a:ext cx="316765" cy="344594"/>
            </a:xfrm>
            <a:custGeom>
              <a:rect b="b" l="l" r="r" t="t"/>
              <a:pathLst>
                <a:path extrusionOk="0" h="8538" w="7848">
                  <a:moveTo>
                    <a:pt x="6835" y="3406"/>
                  </a:moveTo>
                  <a:cubicBezTo>
                    <a:pt x="7252" y="3466"/>
                    <a:pt x="7561" y="3823"/>
                    <a:pt x="7561" y="4251"/>
                  </a:cubicBezTo>
                  <a:cubicBezTo>
                    <a:pt x="7573" y="4704"/>
                    <a:pt x="7264" y="5061"/>
                    <a:pt x="6835" y="5121"/>
                  </a:cubicBezTo>
                  <a:lnTo>
                    <a:pt x="6835" y="3406"/>
                  </a:lnTo>
                  <a:close/>
                  <a:moveTo>
                    <a:pt x="2144" y="3263"/>
                  </a:moveTo>
                  <a:lnTo>
                    <a:pt x="2144" y="5263"/>
                  </a:lnTo>
                  <a:lnTo>
                    <a:pt x="1263" y="5263"/>
                  </a:lnTo>
                  <a:lnTo>
                    <a:pt x="1263" y="3263"/>
                  </a:lnTo>
                  <a:close/>
                  <a:moveTo>
                    <a:pt x="1013" y="3275"/>
                  </a:moveTo>
                  <a:lnTo>
                    <a:pt x="1013" y="5287"/>
                  </a:lnTo>
                  <a:lnTo>
                    <a:pt x="715" y="5287"/>
                  </a:lnTo>
                  <a:cubicBezTo>
                    <a:pt x="477" y="5287"/>
                    <a:pt x="287" y="5085"/>
                    <a:pt x="287" y="4847"/>
                  </a:cubicBezTo>
                  <a:lnTo>
                    <a:pt x="287" y="3704"/>
                  </a:lnTo>
                  <a:cubicBezTo>
                    <a:pt x="287" y="3466"/>
                    <a:pt x="477" y="3275"/>
                    <a:pt x="715" y="3275"/>
                  </a:cubicBezTo>
                  <a:close/>
                  <a:moveTo>
                    <a:pt x="2287" y="6252"/>
                  </a:moveTo>
                  <a:lnTo>
                    <a:pt x="2287" y="6847"/>
                  </a:lnTo>
                  <a:lnTo>
                    <a:pt x="2037" y="6847"/>
                  </a:lnTo>
                  <a:lnTo>
                    <a:pt x="2204" y="6252"/>
                  </a:lnTo>
                  <a:close/>
                  <a:moveTo>
                    <a:pt x="2108" y="5549"/>
                  </a:moveTo>
                  <a:lnTo>
                    <a:pt x="1608" y="7407"/>
                  </a:lnTo>
                  <a:lnTo>
                    <a:pt x="1275" y="7407"/>
                  </a:lnTo>
                  <a:lnTo>
                    <a:pt x="1275" y="5549"/>
                  </a:lnTo>
                  <a:close/>
                  <a:moveTo>
                    <a:pt x="6561" y="263"/>
                  </a:moveTo>
                  <a:lnTo>
                    <a:pt x="6561" y="8276"/>
                  </a:lnTo>
                  <a:lnTo>
                    <a:pt x="5966" y="8276"/>
                  </a:lnTo>
                  <a:lnTo>
                    <a:pt x="5966" y="2632"/>
                  </a:lnTo>
                  <a:cubicBezTo>
                    <a:pt x="5966" y="2561"/>
                    <a:pt x="5906" y="2501"/>
                    <a:pt x="5835" y="2501"/>
                  </a:cubicBezTo>
                  <a:cubicBezTo>
                    <a:pt x="5764" y="2501"/>
                    <a:pt x="5704" y="2561"/>
                    <a:pt x="5704" y="2632"/>
                  </a:cubicBezTo>
                  <a:lnTo>
                    <a:pt x="5704" y="7395"/>
                  </a:lnTo>
                  <a:cubicBezTo>
                    <a:pt x="5537" y="7157"/>
                    <a:pt x="5264" y="6847"/>
                    <a:pt x="4942" y="6537"/>
                  </a:cubicBezTo>
                  <a:cubicBezTo>
                    <a:pt x="4573" y="6180"/>
                    <a:pt x="4180" y="5883"/>
                    <a:pt x="3775" y="5668"/>
                  </a:cubicBezTo>
                  <a:cubicBezTo>
                    <a:pt x="3323" y="5430"/>
                    <a:pt x="2858" y="5299"/>
                    <a:pt x="2394" y="5287"/>
                  </a:cubicBezTo>
                  <a:lnTo>
                    <a:pt x="2394" y="3263"/>
                  </a:lnTo>
                  <a:cubicBezTo>
                    <a:pt x="2858" y="3239"/>
                    <a:pt x="3335" y="3108"/>
                    <a:pt x="3775" y="2870"/>
                  </a:cubicBezTo>
                  <a:cubicBezTo>
                    <a:pt x="4180" y="2668"/>
                    <a:pt x="4573" y="2382"/>
                    <a:pt x="4942" y="2001"/>
                  </a:cubicBezTo>
                  <a:cubicBezTo>
                    <a:pt x="5264" y="1692"/>
                    <a:pt x="5525" y="1370"/>
                    <a:pt x="5704" y="1144"/>
                  </a:cubicBezTo>
                  <a:lnTo>
                    <a:pt x="5704" y="1989"/>
                  </a:lnTo>
                  <a:cubicBezTo>
                    <a:pt x="5704" y="2061"/>
                    <a:pt x="5764" y="2120"/>
                    <a:pt x="5835" y="2120"/>
                  </a:cubicBezTo>
                  <a:cubicBezTo>
                    <a:pt x="5906" y="2120"/>
                    <a:pt x="5966" y="2061"/>
                    <a:pt x="5966" y="1989"/>
                  </a:cubicBezTo>
                  <a:lnTo>
                    <a:pt x="5966" y="263"/>
                  </a:lnTo>
                  <a:close/>
                  <a:moveTo>
                    <a:pt x="5847" y="1"/>
                  </a:moveTo>
                  <a:cubicBezTo>
                    <a:pt x="5776" y="1"/>
                    <a:pt x="5716" y="60"/>
                    <a:pt x="5716" y="132"/>
                  </a:cubicBezTo>
                  <a:lnTo>
                    <a:pt x="5716" y="668"/>
                  </a:lnTo>
                  <a:cubicBezTo>
                    <a:pt x="5645" y="799"/>
                    <a:pt x="5299" y="1311"/>
                    <a:pt x="4763" y="1834"/>
                  </a:cubicBezTo>
                  <a:cubicBezTo>
                    <a:pt x="4216" y="2370"/>
                    <a:pt x="3335" y="3001"/>
                    <a:pt x="2275" y="3001"/>
                  </a:cubicBezTo>
                  <a:lnTo>
                    <a:pt x="703" y="3001"/>
                  </a:lnTo>
                  <a:cubicBezTo>
                    <a:pt x="311" y="3001"/>
                    <a:pt x="1" y="3323"/>
                    <a:pt x="1" y="3704"/>
                  </a:cubicBezTo>
                  <a:lnTo>
                    <a:pt x="1" y="4847"/>
                  </a:lnTo>
                  <a:cubicBezTo>
                    <a:pt x="1" y="5240"/>
                    <a:pt x="311" y="5549"/>
                    <a:pt x="703" y="5549"/>
                  </a:cubicBezTo>
                  <a:lnTo>
                    <a:pt x="1001" y="5549"/>
                  </a:lnTo>
                  <a:lnTo>
                    <a:pt x="1001" y="7561"/>
                  </a:lnTo>
                  <a:cubicBezTo>
                    <a:pt x="1001" y="7633"/>
                    <a:pt x="1061" y="7692"/>
                    <a:pt x="1132" y="7692"/>
                  </a:cubicBezTo>
                  <a:lnTo>
                    <a:pt x="1692" y="7692"/>
                  </a:lnTo>
                  <a:cubicBezTo>
                    <a:pt x="1751" y="7692"/>
                    <a:pt x="1811" y="7645"/>
                    <a:pt x="1823" y="7585"/>
                  </a:cubicBezTo>
                  <a:lnTo>
                    <a:pt x="1942" y="7109"/>
                  </a:lnTo>
                  <a:lnTo>
                    <a:pt x="2406" y="7109"/>
                  </a:lnTo>
                  <a:cubicBezTo>
                    <a:pt x="2477" y="7109"/>
                    <a:pt x="2537" y="7049"/>
                    <a:pt x="2537" y="6978"/>
                  </a:cubicBezTo>
                  <a:lnTo>
                    <a:pt x="2537" y="6121"/>
                  </a:lnTo>
                  <a:cubicBezTo>
                    <a:pt x="2537" y="6037"/>
                    <a:pt x="2477" y="5978"/>
                    <a:pt x="2406" y="5978"/>
                  </a:cubicBezTo>
                  <a:lnTo>
                    <a:pt x="2239" y="5978"/>
                  </a:lnTo>
                  <a:lnTo>
                    <a:pt x="2358" y="5537"/>
                  </a:lnTo>
                  <a:cubicBezTo>
                    <a:pt x="3370" y="5585"/>
                    <a:pt x="4228" y="6192"/>
                    <a:pt x="4740" y="6716"/>
                  </a:cubicBezTo>
                  <a:cubicBezTo>
                    <a:pt x="5264" y="7216"/>
                    <a:pt x="5609" y="7740"/>
                    <a:pt x="5692" y="7871"/>
                  </a:cubicBezTo>
                  <a:lnTo>
                    <a:pt x="5692" y="8407"/>
                  </a:lnTo>
                  <a:cubicBezTo>
                    <a:pt x="5692" y="8478"/>
                    <a:pt x="5752" y="8538"/>
                    <a:pt x="5835" y="8538"/>
                  </a:cubicBezTo>
                  <a:lnTo>
                    <a:pt x="6692" y="8538"/>
                  </a:lnTo>
                  <a:cubicBezTo>
                    <a:pt x="6764" y="8538"/>
                    <a:pt x="6823" y="8478"/>
                    <a:pt x="6823" y="8407"/>
                  </a:cubicBezTo>
                  <a:lnTo>
                    <a:pt x="6823" y="5406"/>
                  </a:lnTo>
                  <a:cubicBezTo>
                    <a:pt x="7395" y="5323"/>
                    <a:pt x="7823" y="4847"/>
                    <a:pt x="7823" y="4275"/>
                  </a:cubicBezTo>
                  <a:cubicBezTo>
                    <a:pt x="7847" y="3692"/>
                    <a:pt x="7407" y="3216"/>
                    <a:pt x="6835" y="3144"/>
                  </a:cubicBezTo>
                  <a:lnTo>
                    <a:pt x="6835" y="132"/>
                  </a:lnTo>
                  <a:cubicBezTo>
                    <a:pt x="6835" y="60"/>
                    <a:pt x="6776" y="1"/>
                    <a:pt x="6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4"/>
            <p:cNvSpPr/>
            <p:nvPr/>
          </p:nvSpPr>
          <p:spPr>
            <a:xfrm>
              <a:off x="3870185" y="1675515"/>
              <a:ext cx="28415" cy="11099"/>
            </a:xfrm>
            <a:custGeom>
              <a:rect b="b" l="l" r="r" t="t"/>
              <a:pathLst>
                <a:path extrusionOk="0" h="275" w="704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44" y="274"/>
                  </a:cubicBezTo>
                  <a:lnTo>
                    <a:pt x="572" y="274"/>
                  </a:lnTo>
                  <a:cubicBezTo>
                    <a:pt x="644" y="274"/>
                    <a:pt x="703" y="215"/>
                    <a:pt x="703" y="143"/>
                  </a:cubicBezTo>
                  <a:cubicBezTo>
                    <a:pt x="703" y="60"/>
                    <a:pt x="644" y="0"/>
                    <a:pt x="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3846170" y="1610293"/>
              <a:ext cx="25993" cy="22965"/>
            </a:xfrm>
            <a:custGeom>
              <a:rect b="b" l="l" r="r" t="t"/>
              <a:pathLst>
                <a:path extrusionOk="0" h="569" w="644">
                  <a:moveTo>
                    <a:pt x="489" y="0"/>
                  </a:moveTo>
                  <a:cubicBezTo>
                    <a:pt x="456" y="0"/>
                    <a:pt x="423" y="15"/>
                    <a:pt x="393" y="45"/>
                  </a:cubicBezTo>
                  <a:lnTo>
                    <a:pt x="96" y="342"/>
                  </a:lnTo>
                  <a:cubicBezTo>
                    <a:pt x="0" y="426"/>
                    <a:pt x="60" y="569"/>
                    <a:pt x="179" y="569"/>
                  </a:cubicBezTo>
                  <a:cubicBezTo>
                    <a:pt x="215" y="569"/>
                    <a:pt x="262" y="545"/>
                    <a:pt x="274" y="521"/>
                  </a:cubicBezTo>
                  <a:lnTo>
                    <a:pt x="572" y="223"/>
                  </a:lnTo>
                  <a:cubicBezTo>
                    <a:pt x="643" y="176"/>
                    <a:pt x="643" y="104"/>
                    <a:pt x="584" y="45"/>
                  </a:cubicBezTo>
                  <a:cubicBezTo>
                    <a:pt x="554" y="15"/>
                    <a:pt x="52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3847623" y="1728508"/>
              <a:ext cx="24540" cy="23086"/>
            </a:xfrm>
            <a:custGeom>
              <a:rect b="b" l="l" r="r" t="t"/>
              <a:pathLst>
                <a:path extrusionOk="0" h="572" w="608">
                  <a:moveTo>
                    <a:pt x="155" y="0"/>
                  </a:moveTo>
                  <a:cubicBezTo>
                    <a:pt x="122" y="0"/>
                    <a:pt x="89" y="15"/>
                    <a:pt x="60" y="45"/>
                  </a:cubicBezTo>
                  <a:cubicBezTo>
                    <a:pt x="0" y="104"/>
                    <a:pt x="0" y="176"/>
                    <a:pt x="60" y="235"/>
                  </a:cubicBezTo>
                  <a:lnTo>
                    <a:pt x="357" y="533"/>
                  </a:lnTo>
                  <a:cubicBezTo>
                    <a:pt x="384" y="560"/>
                    <a:pt x="416" y="572"/>
                    <a:pt x="447" y="572"/>
                  </a:cubicBezTo>
                  <a:cubicBezTo>
                    <a:pt x="485" y="572"/>
                    <a:pt x="522" y="554"/>
                    <a:pt x="548" y="521"/>
                  </a:cubicBezTo>
                  <a:cubicBezTo>
                    <a:pt x="607" y="473"/>
                    <a:pt x="607" y="390"/>
                    <a:pt x="548" y="342"/>
                  </a:cubicBezTo>
                  <a:lnTo>
                    <a:pt x="250" y="45"/>
                  </a:lnTo>
                  <a:cubicBezTo>
                    <a:pt x="220" y="15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4"/>
          <p:cNvGrpSpPr/>
          <p:nvPr/>
        </p:nvGrpSpPr>
        <p:grpSpPr>
          <a:xfrm>
            <a:off x="3659602" y="1812828"/>
            <a:ext cx="1595088" cy="1460830"/>
            <a:chOff x="6644304" y="3073628"/>
            <a:chExt cx="576302" cy="511871"/>
          </a:xfrm>
        </p:grpSpPr>
        <p:sp>
          <p:nvSpPr>
            <p:cNvPr id="883" name="Google Shape;883;p44"/>
            <p:cNvSpPr/>
            <p:nvPr/>
          </p:nvSpPr>
          <p:spPr>
            <a:xfrm>
              <a:off x="6644304" y="3073628"/>
              <a:ext cx="576302" cy="511871"/>
            </a:xfrm>
            <a:custGeom>
              <a:rect b="b" l="l" r="r" t="t"/>
              <a:pathLst>
                <a:path extrusionOk="0" h="88751" w="99879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4" name="Google Shape;884;p44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885" name="Google Shape;885;p44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rect b="b" l="l" r="r" t="t"/>
                <a:pathLst>
                  <a:path extrusionOk="0" h="54723" w="41379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4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rect b="b" l="l" r="r" t="t"/>
                <a:pathLst>
                  <a:path extrusionOk="0" h="36872" w="33022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4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rect b="b" l="l" r="r" t="t"/>
                <a:pathLst>
                  <a:path extrusionOk="0" h="26421" w="10062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4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rect b="b" l="l" r="r" t="t"/>
                <a:pathLst>
                  <a:path extrusionOk="0" h="2026" w="8234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4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rect b="b" l="l" r="r" t="t"/>
                <a:pathLst>
                  <a:path extrusionOk="0" h="2467" w="6602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0" name="Google Shape;890;p44"/>
            <p:cNvSpPr/>
            <p:nvPr/>
          </p:nvSpPr>
          <p:spPr>
            <a:xfrm>
              <a:off x="6867451" y="3073651"/>
              <a:ext cx="102383" cy="56919"/>
            </a:xfrm>
            <a:custGeom>
              <a:rect b="b" l="l" r="r" t="t"/>
              <a:pathLst>
                <a:path extrusionOk="0" h="9869" w="17744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7069097" y="3119476"/>
              <a:ext cx="78535" cy="76898"/>
            </a:xfrm>
            <a:custGeom>
              <a:rect b="b" l="l" r="r" t="t"/>
              <a:pathLst>
                <a:path extrusionOk="0" h="13333" w="13611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6946266" y="3181844"/>
              <a:ext cx="21095" cy="14742"/>
            </a:xfrm>
            <a:custGeom>
              <a:rect b="b" l="l" r="r" t="t"/>
              <a:pathLst>
                <a:path extrusionOk="0" h="2556" w="3656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3" name="Google Shape;893;p44"/>
          <p:cNvSpPr/>
          <p:nvPr/>
        </p:nvSpPr>
        <p:spPr>
          <a:xfrm>
            <a:off x="6797975" y="1874313"/>
            <a:ext cx="1354039" cy="1337845"/>
          </a:xfrm>
          <a:custGeom>
            <a:rect b="b" l="l" r="r" t="t"/>
            <a:pathLst>
              <a:path extrusionOk="0" h="11408" w="11490">
                <a:moveTo>
                  <a:pt x="9311" y="394"/>
                </a:moveTo>
                <a:lnTo>
                  <a:pt x="11073" y="2144"/>
                </a:lnTo>
                <a:lnTo>
                  <a:pt x="10537" y="2680"/>
                </a:lnTo>
                <a:lnTo>
                  <a:pt x="10513" y="2668"/>
                </a:lnTo>
                <a:lnTo>
                  <a:pt x="8799" y="942"/>
                </a:lnTo>
                <a:lnTo>
                  <a:pt x="9311" y="394"/>
                </a:lnTo>
                <a:close/>
                <a:moveTo>
                  <a:pt x="2846" y="1299"/>
                </a:moveTo>
                <a:lnTo>
                  <a:pt x="3000" y="1465"/>
                </a:lnTo>
                <a:cubicBezTo>
                  <a:pt x="3228" y="1693"/>
                  <a:pt x="3531" y="1812"/>
                  <a:pt x="3838" y="1812"/>
                </a:cubicBezTo>
                <a:cubicBezTo>
                  <a:pt x="3852" y="1812"/>
                  <a:pt x="3867" y="1811"/>
                  <a:pt x="3881" y="1811"/>
                </a:cubicBezTo>
                <a:cubicBezTo>
                  <a:pt x="4524" y="1775"/>
                  <a:pt x="5334" y="1704"/>
                  <a:pt x="5763" y="1596"/>
                </a:cubicBezTo>
                <a:cubicBezTo>
                  <a:pt x="5775" y="1608"/>
                  <a:pt x="5798" y="1656"/>
                  <a:pt x="5834" y="1692"/>
                </a:cubicBezTo>
                <a:cubicBezTo>
                  <a:pt x="5858" y="1835"/>
                  <a:pt x="5798" y="1989"/>
                  <a:pt x="5667" y="2073"/>
                </a:cubicBezTo>
                <a:lnTo>
                  <a:pt x="4715" y="2466"/>
                </a:lnTo>
                <a:cubicBezTo>
                  <a:pt x="4655" y="2477"/>
                  <a:pt x="4632" y="2537"/>
                  <a:pt x="4608" y="2585"/>
                </a:cubicBezTo>
                <a:cubicBezTo>
                  <a:pt x="4596" y="2644"/>
                  <a:pt x="4608" y="2704"/>
                  <a:pt x="4655" y="2728"/>
                </a:cubicBezTo>
                <a:lnTo>
                  <a:pt x="5513" y="3597"/>
                </a:lnTo>
                <a:lnTo>
                  <a:pt x="5227" y="3894"/>
                </a:lnTo>
                <a:lnTo>
                  <a:pt x="4929" y="3597"/>
                </a:lnTo>
                <a:cubicBezTo>
                  <a:pt x="4899" y="3567"/>
                  <a:pt x="4852" y="3552"/>
                  <a:pt x="4806" y="3552"/>
                </a:cubicBezTo>
                <a:cubicBezTo>
                  <a:pt x="4760" y="3552"/>
                  <a:pt x="4715" y="3567"/>
                  <a:pt x="4691" y="3597"/>
                </a:cubicBezTo>
                <a:cubicBezTo>
                  <a:pt x="4632" y="3656"/>
                  <a:pt x="4632" y="3775"/>
                  <a:pt x="4691" y="3835"/>
                </a:cubicBezTo>
                <a:lnTo>
                  <a:pt x="4989" y="4132"/>
                </a:lnTo>
                <a:lnTo>
                  <a:pt x="4691" y="4430"/>
                </a:lnTo>
                <a:lnTo>
                  <a:pt x="4191" y="3930"/>
                </a:lnTo>
                <a:cubicBezTo>
                  <a:pt x="4161" y="3900"/>
                  <a:pt x="4117" y="3885"/>
                  <a:pt x="4072" y="3885"/>
                </a:cubicBezTo>
                <a:cubicBezTo>
                  <a:pt x="4027" y="3885"/>
                  <a:pt x="3983" y="3900"/>
                  <a:pt x="3953" y="3930"/>
                </a:cubicBezTo>
                <a:cubicBezTo>
                  <a:pt x="3893" y="3990"/>
                  <a:pt x="3893" y="4109"/>
                  <a:pt x="3953" y="4168"/>
                </a:cubicBezTo>
                <a:lnTo>
                  <a:pt x="4441" y="4668"/>
                </a:lnTo>
                <a:lnTo>
                  <a:pt x="4143" y="4966"/>
                </a:lnTo>
                <a:lnTo>
                  <a:pt x="3846" y="4668"/>
                </a:lnTo>
                <a:cubicBezTo>
                  <a:pt x="3822" y="4638"/>
                  <a:pt x="3777" y="4624"/>
                  <a:pt x="3731" y="4624"/>
                </a:cubicBezTo>
                <a:cubicBezTo>
                  <a:pt x="3685" y="4624"/>
                  <a:pt x="3637" y="4638"/>
                  <a:pt x="3608" y="4668"/>
                </a:cubicBezTo>
                <a:cubicBezTo>
                  <a:pt x="3548" y="4728"/>
                  <a:pt x="3548" y="4847"/>
                  <a:pt x="3608" y="4906"/>
                </a:cubicBezTo>
                <a:lnTo>
                  <a:pt x="3905" y="5204"/>
                </a:lnTo>
                <a:lnTo>
                  <a:pt x="3608" y="5502"/>
                </a:lnTo>
                <a:lnTo>
                  <a:pt x="1976" y="3859"/>
                </a:lnTo>
                <a:cubicBezTo>
                  <a:pt x="1929" y="3811"/>
                  <a:pt x="1881" y="3751"/>
                  <a:pt x="1857" y="3680"/>
                </a:cubicBezTo>
                <a:cubicBezTo>
                  <a:pt x="1822" y="3620"/>
                  <a:pt x="1810" y="3549"/>
                  <a:pt x="1810" y="3478"/>
                </a:cubicBezTo>
                <a:cubicBezTo>
                  <a:pt x="1798" y="3335"/>
                  <a:pt x="1750" y="3216"/>
                  <a:pt x="1667" y="3132"/>
                </a:cubicBezTo>
                <a:lnTo>
                  <a:pt x="1334" y="2799"/>
                </a:lnTo>
                <a:lnTo>
                  <a:pt x="2846" y="1299"/>
                </a:lnTo>
                <a:close/>
                <a:moveTo>
                  <a:pt x="7882" y="5954"/>
                </a:moveTo>
                <a:lnTo>
                  <a:pt x="9525" y="7597"/>
                </a:lnTo>
                <a:cubicBezTo>
                  <a:pt x="9620" y="7704"/>
                  <a:pt x="9680" y="7835"/>
                  <a:pt x="9680" y="7966"/>
                </a:cubicBezTo>
                <a:cubicBezTo>
                  <a:pt x="9680" y="8026"/>
                  <a:pt x="9704" y="8085"/>
                  <a:pt x="9727" y="8145"/>
                </a:cubicBezTo>
                <a:cubicBezTo>
                  <a:pt x="9763" y="8204"/>
                  <a:pt x="9787" y="8252"/>
                  <a:pt x="9835" y="8300"/>
                </a:cubicBezTo>
                <a:lnTo>
                  <a:pt x="10156" y="8621"/>
                </a:lnTo>
                <a:lnTo>
                  <a:pt x="8680" y="10145"/>
                </a:lnTo>
                <a:lnTo>
                  <a:pt x="8513" y="9978"/>
                </a:lnTo>
                <a:cubicBezTo>
                  <a:pt x="8286" y="9751"/>
                  <a:pt x="7993" y="9632"/>
                  <a:pt x="7677" y="9632"/>
                </a:cubicBezTo>
                <a:cubicBezTo>
                  <a:pt x="7662" y="9632"/>
                  <a:pt x="7647" y="9633"/>
                  <a:pt x="7632" y="9633"/>
                </a:cubicBezTo>
                <a:cubicBezTo>
                  <a:pt x="6989" y="9669"/>
                  <a:pt x="6179" y="9740"/>
                  <a:pt x="5763" y="9847"/>
                </a:cubicBezTo>
                <a:cubicBezTo>
                  <a:pt x="5739" y="9824"/>
                  <a:pt x="5715" y="9788"/>
                  <a:pt x="5679" y="9752"/>
                </a:cubicBezTo>
                <a:cubicBezTo>
                  <a:pt x="5656" y="9609"/>
                  <a:pt x="5715" y="9455"/>
                  <a:pt x="5846" y="9371"/>
                </a:cubicBezTo>
                <a:lnTo>
                  <a:pt x="6799" y="8978"/>
                </a:lnTo>
                <a:cubicBezTo>
                  <a:pt x="6858" y="8966"/>
                  <a:pt x="6894" y="8907"/>
                  <a:pt x="6906" y="8859"/>
                </a:cubicBezTo>
                <a:cubicBezTo>
                  <a:pt x="6918" y="8800"/>
                  <a:pt x="6906" y="8740"/>
                  <a:pt x="6858" y="8716"/>
                </a:cubicBezTo>
                <a:lnTo>
                  <a:pt x="6001" y="7847"/>
                </a:lnTo>
                <a:lnTo>
                  <a:pt x="6298" y="7550"/>
                </a:lnTo>
                <a:lnTo>
                  <a:pt x="6596" y="7847"/>
                </a:lnTo>
                <a:cubicBezTo>
                  <a:pt x="6620" y="7883"/>
                  <a:pt x="6668" y="7895"/>
                  <a:pt x="6715" y="7895"/>
                </a:cubicBezTo>
                <a:cubicBezTo>
                  <a:pt x="6751" y="7895"/>
                  <a:pt x="6799" y="7883"/>
                  <a:pt x="6834" y="7847"/>
                </a:cubicBezTo>
                <a:cubicBezTo>
                  <a:pt x="6894" y="7788"/>
                  <a:pt x="6894" y="7669"/>
                  <a:pt x="6834" y="7609"/>
                </a:cubicBezTo>
                <a:lnTo>
                  <a:pt x="6537" y="7311"/>
                </a:lnTo>
                <a:lnTo>
                  <a:pt x="6834" y="7014"/>
                </a:lnTo>
                <a:lnTo>
                  <a:pt x="7322" y="7502"/>
                </a:lnTo>
                <a:cubicBezTo>
                  <a:pt x="7346" y="7538"/>
                  <a:pt x="7394" y="7550"/>
                  <a:pt x="7441" y="7550"/>
                </a:cubicBezTo>
                <a:cubicBezTo>
                  <a:pt x="7477" y="7550"/>
                  <a:pt x="7525" y="7538"/>
                  <a:pt x="7561" y="7502"/>
                </a:cubicBezTo>
                <a:cubicBezTo>
                  <a:pt x="7620" y="7442"/>
                  <a:pt x="7620" y="7323"/>
                  <a:pt x="7561" y="7264"/>
                </a:cubicBezTo>
                <a:lnTo>
                  <a:pt x="7072" y="6776"/>
                </a:lnTo>
                <a:lnTo>
                  <a:pt x="7263" y="6585"/>
                </a:lnTo>
                <a:lnTo>
                  <a:pt x="7346" y="6490"/>
                </a:lnTo>
                <a:lnTo>
                  <a:pt x="7644" y="6788"/>
                </a:lnTo>
                <a:cubicBezTo>
                  <a:pt x="7680" y="6823"/>
                  <a:pt x="7715" y="6835"/>
                  <a:pt x="7763" y="6835"/>
                </a:cubicBezTo>
                <a:cubicBezTo>
                  <a:pt x="7811" y="6835"/>
                  <a:pt x="7858" y="6823"/>
                  <a:pt x="7882" y="6788"/>
                </a:cubicBezTo>
                <a:cubicBezTo>
                  <a:pt x="7942" y="6728"/>
                  <a:pt x="7942" y="6609"/>
                  <a:pt x="7882" y="6549"/>
                </a:cubicBezTo>
                <a:lnTo>
                  <a:pt x="7584" y="6252"/>
                </a:lnTo>
                <a:lnTo>
                  <a:pt x="7882" y="5954"/>
                </a:lnTo>
                <a:close/>
                <a:moveTo>
                  <a:pt x="964" y="8752"/>
                </a:moveTo>
                <a:lnTo>
                  <a:pt x="976" y="8776"/>
                </a:lnTo>
                <a:lnTo>
                  <a:pt x="2703" y="10502"/>
                </a:lnTo>
                <a:lnTo>
                  <a:pt x="2191" y="11050"/>
                </a:lnTo>
                <a:lnTo>
                  <a:pt x="429" y="9288"/>
                </a:lnTo>
                <a:lnTo>
                  <a:pt x="964" y="8752"/>
                </a:lnTo>
                <a:close/>
                <a:moveTo>
                  <a:pt x="10537" y="8752"/>
                </a:moveTo>
                <a:lnTo>
                  <a:pt x="11073" y="9288"/>
                </a:lnTo>
                <a:lnTo>
                  <a:pt x="9311" y="11050"/>
                </a:lnTo>
                <a:lnTo>
                  <a:pt x="8775" y="10514"/>
                </a:lnTo>
                <a:lnTo>
                  <a:pt x="8799" y="10490"/>
                </a:lnTo>
                <a:lnTo>
                  <a:pt x="10525" y="8764"/>
                </a:lnTo>
                <a:lnTo>
                  <a:pt x="10537" y="8752"/>
                </a:lnTo>
                <a:close/>
                <a:moveTo>
                  <a:pt x="2203" y="1"/>
                </a:moveTo>
                <a:cubicBezTo>
                  <a:pt x="2155" y="1"/>
                  <a:pt x="2107" y="13"/>
                  <a:pt x="2084" y="49"/>
                </a:cubicBezTo>
                <a:lnTo>
                  <a:pt x="1429" y="703"/>
                </a:lnTo>
                <a:cubicBezTo>
                  <a:pt x="1369" y="763"/>
                  <a:pt x="1369" y="882"/>
                  <a:pt x="1429" y="942"/>
                </a:cubicBezTo>
                <a:cubicBezTo>
                  <a:pt x="1459" y="971"/>
                  <a:pt x="1503" y="986"/>
                  <a:pt x="1548" y="986"/>
                </a:cubicBezTo>
                <a:cubicBezTo>
                  <a:pt x="1592" y="986"/>
                  <a:pt x="1637" y="971"/>
                  <a:pt x="1667" y="942"/>
                </a:cubicBezTo>
                <a:lnTo>
                  <a:pt x="2203" y="406"/>
                </a:lnTo>
                <a:lnTo>
                  <a:pt x="2738" y="942"/>
                </a:lnTo>
                <a:lnTo>
                  <a:pt x="2727" y="953"/>
                </a:lnTo>
                <a:lnTo>
                  <a:pt x="964" y="2668"/>
                </a:lnTo>
                <a:lnTo>
                  <a:pt x="953" y="2680"/>
                </a:lnTo>
                <a:lnTo>
                  <a:pt x="417" y="2144"/>
                </a:lnTo>
                <a:lnTo>
                  <a:pt x="1155" y="1406"/>
                </a:lnTo>
                <a:cubicBezTo>
                  <a:pt x="1214" y="1346"/>
                  <a:pt x="1214" y="1227"/>
                  <a:pt x="1155" y="1168"/>
                </a:cubicBezTo>
                <a:cubicBezTo>
                  <a:pt x="1125" y="1138"/>
                  <a:pt x="1081" y="1123"/>
                  <a:pt x="1036" y="1123"/>
                </a:cubicBezTo>
                <a:cubicBezTo>
                  <a:pt x="991" y="1123"/>
                  <a:pt x="947" y="1138"/>
                  <a:pt x="917" y="1168"/>
                </a:cubicBezTo>
                <a:lnTo>
                  <a:pt x="60" y="2025"/>
                </a:lnTo>
                <a:cubicBezTo>
                  <a:pt x="24" y="2061"/>
                  <a:pt x="12" y="2096"/>
                  <a:pt x="12" y="2144"/>
                </a:cubicBezTo>
                <a:cubicBezTo>
                  <a:pt x="12" y="2192"/>
                  <a:pt x="24" y="2239"/>
                  <a:pt x="60" y="2263"/>
                </a:cubicBezTo>
                <a:lnTo>
                  <a:pt x="833" y="3037"/>
                </a:lnTo>
                <a:cubicBezTo>
                  <a:pt x="857" y="3073"/>
                  <a:pt x="905" y="3085"/>
                  <a:pt x="953" y="3085"/>
                </a:cubicBezTo>
                <a:cubicBezTo>
                  <a:pt x="1000" y="3085"/>
                  <a:pt x="1036" y="3073"/>
                  <a:pt x="1072" y="3037"/>
                </a:cubicBezTo>
                <a:lnTo>
                  <a:pt x="1084" y="3025"/>
                </a:lnTo>
                <a:lnTo>
                  <a:pt x="1417" y="3347"/>
                </a:lnTo>
                <a:cubicBezTo>
                  <a:pt x="1441" y="3382"/>
                  <a:pt x="1476" y="3430"/>
                  <a:pt x="1476" y="3466"/>
                </a:cubicBezTo>
                <a:cubicBezTo>
                  <a:pt x="1488" y="3573"/>
                  <a:pt x="1500" y="3692"/>
                  <a:pt x="1548" y="3787"/>
                </a:cubicBezTo>
                <a:cubicBezTo>
                  <a:pt x="1595" y="3882"/>
                  <a:pt x="1655" y="3978"/>
                  <a:pt x="1738" y="4049"/>
                </a:cubicBezTo>
                <a:lnTo>
                  <a:pt x="3381" y="5692"/>
                </a:lnTo>
                <a:lnTo>
                  <a:pt x="2691" y="6371"/>
                </a:lnTo>
                <a:lnTo>
                  <a:pt x="2393" y="5645"/>
                </a:lnTo>
                <a:cubicBezTo>
                  <a:pt x="2393" y="5645"/>
                  <a:pt x="2393" y="5633"/>
                  <a:pt x="2381" y="5633"/>
                </a:cubicBezTo>
                <a:cubicBezTo>
                  <a:pt x="2248" y="5404"/>
                  <a:pt x="2016" y="5274"/>
                  <a:pt x="1775" y="5274"/>
                </a:cubicBezTo>
                <a:cubicBezTo>
                  <a:pt x="1715" y="5274"/>
                  <a:pt x="1655" y="5283"/>
                  <a:pt x="1595" y="5299"/>
                </a:cubicBezTo>
                <a:cubicBezTo>
                  <a:pt x="1572" y="5299"/>
                  <a:pt x="1560" y="5311"/>
                  <a:pt x="1548" y="5311"/>
                </a:cubicBezTo>
                <a:cubicBezTo>
                  <a:pt x="1393" y="5406"/>
                  <a:pt x="1214" y="5573"/>
                  <a:pt x="1274" y="5728"/>
                </a:cubicBezTo>
                <a:cubicBezTo>
                  <a:pt x="1369" y="6014"/>
                  <a:pt x="1441" y="6668"/>
                  <a:pt x="1488" y="7573"/>
                </a:cubicBezTo>
                <a:cubicBezTo>
                  <a:pt x="1500" y="7811"/>
                  <a:pt x="1417" y="8038"/>
                  <a:pt x="1250" y="8204"/>
                </a:cubicBezTo>
                <a:lnTo>
                  <a:pt x="1084" y="8371"/>
                </a:lnTo>
                <a:lnTo>
                  <a:pt x="1072" y="8347"/>
                </a:lnTo>
                <a:cubicBezTo>
                  <a:pt x="1042" y="8317"/>
                  <a:pt x="997" y="8303"/>
                  <a:pt x="953" y="8303"/>
                </a:cubicBezTo>
                <a:cubicBezTo>
                  <a:pt x="908" y="8303"/>
                  <a:pt x="863" y="8317"/>
                  <a:pt x="833" y="8347"/>
                </a:cubicBezTo>
                <a:lnTo>
                  <a:pt x="60" y="9121"/>
                </a:lnTo>
                <a:cubicBezTo>
                  <a:pt x="0" y="9181"/>
                  <a:pt x="0" y="9300"/>
                  <a:pt x="60" y="9359"/>
                </a:cubicBezTo>
                <a:lnTo>
                  <a:pt x="2048" y="11360"/>
                </a:lnTo>
                <a:cubicBezTo>
                  <a:pt x="2084" y="11383"/>
                  <a:pt x="2119" y="11407"/>
                  <a:pt x="2167" y="11407"/>
                </a:cubicBezTo>
                <a:cubicBezTo>
                  <a:pt x="2215" y="11407"/>
                  <a:pt x="2262" y="11383"/>
                  <a:pt x="2286" y="11360"/>
                </a:cubicBezTo>
                <a:lnTo>
                  <a:pt x="3060" y="10586"/>
                </a:lnTo>
                <a:cubicBezTo>
                  <a:pt x="3119" y="10526"/>
                  <a:pt x="3119" y="10407"/>
                  <a:pt x="3060" y="10348"/>
                </a:cubicBezTo>
                <a:lnTo>
                  <a:pt x="3048" y="10336"/>
                </a:lnTo>
                <a:lnTo>
                  <a:pt x="3370" y="10002"/>
                </a:lnTo>
                <a:cubicBezTo>
                  <a:pt x="3405" y="9978"/>
                  <a:pt x="3453" y="9943"/>
                  <a:pt x="3489" y="9943"/>
                </a:cubicBezTo>
                <a:cubicBezTo>
                  <a:pt x="3572" y="9943"/>
                  <a:pt x="3631" y="9931"/>
                  <a:pt x="3691" y="9919"/>
                </a:cubicBezTo>
                <a:cubicBezTo>
                  <a:pt x="3751" y="9895"/>
                  <a:pt x="3822" y="9871"/>
                  <a:pt x="3881" y="9836"/>
                </a:cubicBezTo>
                <a:cubicBezTo>
                  <a:pt x="3953" y="9800"/>
                  <a:pt x="3989" y="9693"/>
                  <a:pt x="3941" y="9621"/>
                </a:cubicBezTo>
                <a:cubicBezTo>
                  <a:pt x="3910" y="9566"/>
                  <a:pt x="3853" y="9537"/>
                  <a:pt x="3797" y="9537"/>
                </a:cubicBezTo>
                <a:cubicBezTo>
                  <a:pt x="3768" y="9537"/>
                  <a:pt x="3739" y="9545"/>
                  <a:pt x="3715" y="9562"/>
                </a:cubicBezTo>
                <a:cubicBezTo>
                  <a:pt x="3667" y="9574"/>
                  <a:pt x="3643" y="9597"/>
                  <a:pt x="3596" y="9597"/>
                </a:cubicBezTo>
                <a:cubicBezTo>
                  <a:pt x="3548" y="9621"/>
                  <a:pt x="3512" y="9621"/>
                  <a:pt x="3465" y="9633"/>
                </a:cubicBezTo>
                <a:cubicBezTo>
                  <a:pt x="3334" y="9645"/>
                  <a:pt x="3215" y="9693"/>
                  <a:pt x="3119" y="9776"/>
                </a:cubicBezTo>
                <a:lnTo>
                  <a:pt x="2798" y="10109"/>
                </a:lnTo>
                <a:lnTo>
                  <a:pt x="1286" y="8609"/>
                </a:lnTo>
                <a:lnTo>
                  <a:pt x="1453" y="8443"/>
                </a:lnTo>
                <a:cubicBezTo>
                  <a:pt x="1691" y="8204"/>
                  <a:pt x="1810" y="7895"/>
                  <a:pt x="1798" y="7561"/>
                </a:cubicBezTo>
                <a:cubicBezTo>
                  <a:pt x="1762" y="6919"/>
                  <a:pt x="1691" y="6109"/>
                  <a:pt x="1584" y="5692"/>
                </a:cubicBezTo>
                <a:cubicBezTo>
                  <a:pt x="1607" y="5668"/>
                  <a:pt x="1643" y="5645"/>
                  <a:pt x="1679" y="5609"/>
                </a:cubicBezTo>
                <a:cubicBezTo>
                  <a:pt x="1699" y="5605"/>
                  <a:pt x="1720" y="5604"/>
                  <a:pt x="1741" y="5604"/>
                </a:cubicBezTo>
                <a:cubicBezTo>
                  <a:pt x="1865" y="5604"/>
                  <a:pt x="1989" y="5663"/>
                  <a:pt x="2060" y="5776"/>
                </a:cubicBezTo>
                <a:lnTo>
                  <a:pt x="2453" y="6728"/>
                </a:lnTo>
                <a:cubicBezTo>
                  <a:pt x="2465" y="6788"/>
                  <a:pt x="2524" y="6823"/>
                  <a:pt x="2572" y="6835"/>
                </a:cubicBezTo>
                <a:cubicBezTo>
                  <a:pt x="2586" y="6838"/>
                  <a:pt x="2600" y="6839"/>
                  <a:pt x="2613" y="6839"/>
                </a:cubicBezTo>
                <a:cubicBezTo>
                  <a:pt x="2657" y="6839"/>
                  <a:pt x="2696" y="6824"/>
                  <a:pt x="2715" y="6788"/>
                </a:cubicBezTo>
                <a:lnTo>
                  <a:pt x="4441" y="5061"/>
                </a:lnTo>
                <a:lnTo>
                  <a:pt x="5298" y="4216"/>
                </a:lnTo>
                <a:lnTo>
                  <a:pt x="5382" y="4121"/>
                </a:lnTo>
                <a:cubicBezTo>
                  <a:pt x="5417" y="4085"/>
                  <a:pt x="5465" y="4067"/>
                  <a:pt x="5514" y="4067"/>
                </a:cubicBezTo>
                <a:cubicBezTo>
                  <a:pt x="5563" y="4067"/>
                  <a:pt x="5614" y="4085"/>
                  <a:pt x="5656" y="4121"/>
                </a:cubicBezTo>
                <a:lnTo>
                  <a:pt x="5679" y="4156"/>
                </a:lnTo>
                <a:cubicBezTo>
                  <a:pt x="5715" y="4180"/>
                  <a:pt x="5739" y="4240"/>
                  <a:pt x="5739" y="4287"/>
                </a:cubicBezTo>
                <a:cubicBezTo>
                  <a:pt x="5739" y="4335"/>
                  <a:pt x="5727" y="4382"/>
                  <a:pt x="5679" y="4418"/>
                </a:cubicBezTo>
                <a:lnTo>
                  <a:pt x="5060" y="5049"/>
                </a:lnTo>
                <a:lnTo>
                  <a:pt x="4739" y="5359"/>
                </a:lnTo>
                <a:lnTo>
                  <a:pt x="3584" y="6526"/>
                </a:lnTo>
                <a:cubicBezTo>
                  <a:pt x="3524" y="6585"/>
                  <a:pt x="3524" y="6704"/>
                  <a:pt x="3584" y="6764"/>
                </a:cubicBezTo>
                <a:cubicBezTo>
                  <a:pt x="3608" y="6788"/>
                  <a:pt x="3655" y="6799"/>
                  <a:pt x="3703" y="6799"/>
                </a:cubicBezTo>
                <a:cubicBezTo>
                  <a:pt x="3751" y="6799"/>
                  <a:pt x="3786" y="6788"/>
                  <a:pt x="3822" y="6764"/>
                </a:cubicBezTo>
                <a:lnTo>
                  <a:pt x="5834" y="4752"/>
                </a:lnTo>
                <a:cubicBezTo>
                  <a:pt x="5846" y="4740"/>
                  <a:pt x="5870" y="4716"/>
                  <a:pt x="5894" y="4704"/>
                </a:cubicBezTo>
                <a:cubicBezTo>
                  <a:pt x="5912" y="4696"/>
                  <a:pt x="5934" y="4692"/>
                  <a:pt x="5955" y="4692"/>
                </a:cubicBezTo>
                <a:cubicBezTo>
                  <a:pt x="6002" y="4692"/>
                  <a:pt x="6052" y="4711"/>
                  <a:pt x="6084" y="4752"/>
                </a:cubicBezTo>
                <a:lnTo>
                  <a:pt x="6132" y="4799"/>
                </a:lnTo>
                <a:cubicBezTo>
                  <a:pt x="6203" y="4871"/>
                  <a:pt x="6203" y="4978"/>
                  <a:pt x="6132" y="5049"/>
                </a:cubicBezTo>
                <a:lnTo>
                  <a:pt x="5132" y="6049"/>
                </a:lnTo>
                <a:lnTo>
                  <a:pt x="5072" y="6109"/>
                </a:lnTo>
                <a:lnTo>
                  <a:pt x="3941" y="7240"/>
                </a:lnTo>
                <a:cubicBezTo>
                  <a:pt x="3881" y="7300"/>
                  <a:pt x="3881" y="7419"/>
                  <a:pt x="3941" y="7478"/>
                </a:cubicBezTo>
                <a:cubicBezTo>
                  <a:pt x="3965" y="7502"/>
                  <a:pt x="4012" y="7514"/>
                  <a:pt x="4060" y="7514"/>
                </a:cubicBezTo>
                <a:cubicBezTo>
                  <a:pt x="4108" y="7514"/>
                  <a:pt x="4143" y="7502"/>
                  <a:pt x="4179" y="7478"/>
                </a:cubicBezTo>
                <a:lnTo>
                  <a:pt x="5310" y="6347"/>
                </a:lnTo>
                <a:lnTo>
                  <a:pt x="6310" y="5347"/>
                </a:lnTo>
                <a:cubicBezTo>
                  <a:pt x="6334" y="5311"/>
                  <a:pt x="6382" y="5299"/>
                  <a:pt x="6429" y="5299"/>
                </a:cubicBezTo>
                <a:cubicBezTo>
                  <a:pt x="6465" y="5299"/>
                  <a:pt x="6513" y="5311"/>
                  <a:pt x="6548" y="5347"/>
                </a:cubicBezTo>
                <a:lnTo>
                  <a:pt x="6584" y="5395"/>
                </a:lnTo>
                <a:cubicBezTo>
                  <a:pt x="6620" y="5418"/>
                  <a:pt x="6632" y="5466"/>
                  <a:pt x="6632" y="5514"/>
                </a:cubicBezTo>
                <a:cubicBezTo>
                  <a:pt x="6632" y="5549"/>
                  <a:pt x="6620" y="5597"/>
                  <a:pt x="6584" y="5633"/>
                </a:cubicBezTo>
                <a:lnTo>
                  <a:pt x="5596" y="6621"/>
                </a:lnTo>
                <a:lnTo>
                  <a:pt x="4655" y="7561"/>
                </a:lnTo>
                <a:cubicBezTo>
                  <a:pt x="4596" y="7621"/>
                  <a:pt x="4596" y="7740"/>
                  <a:pt x="4655" y="7800"/>
                </a:cubicBezTo>
                <a:cubicBezTo>
                  <a:pt x="4679" y="7835"/>
                  <a:pt x="4727" y="7847"/>
                  <a:pt x="4774" y="7847"/>
                </a:cubicBezTo>
                <a:cubicBezTo>
                  <a:pt x="4822" y="7847"/>
                  <a:pt x="4858" y="7835"/>
                  <a:pt x="4894" y="7800"/>
                </a:cubicBezTo>
                <a:lnTo>
                  <a:pt x="6691" y="6002"/>
                </a:lnTo>
                <a:cubicBezTo>
                  <a:pt x="6728" y="5965"/>
                  <a:pt x="6764" y="5950"/>
                  <a:pt x="6806" y="5950"/>
                </a:cubicBezTo>
                <a:cubicBezTo>
                  <a:pt x="6819" y="5950"/>
                  <a:pt x="6832" y="5951"/>
                  <a:pt x="6846" y="5954"/>
                </a:cubicBezTo>
                <a:cubicBezTo>
                  <a:pt x="6870" y="5954"/>
                  <a:pt x="6906" y="5966"/>
                  <a:pt x="6918" y="6002"/>
                </a:cubicBezTo>
                <a:lnTo>
                  <a:pt x="6977" y="6061"/>
                </a:lnTo>
                <a:cubicBezTo>
                  <a:pt x="7037" y="6121"/>
                  <a:pt x="7037" y="6228"/>
                  <a:pt x="6977" y="6287"/>
                </a:cubicBezTo>
                <a:lnTo>
                  <a:pt x="5608" y="7657"/>
                </a:lnTo>
                <a:lnTo>
                  <a:pt x="4179" y="9085"/>
                </a:lnTo>
                <a:cubicBezTo>
                  <a:pt x="4120" y="9145"/>
                  <a:pt x="4120" y="9264"/>
                  <a:pt x="4179" y="9324"/>
                </a:cubicBezTo>
                <a:cubicBezTo>
                  <a:pt x="4203" y="9347"/>
                  <a:pt x="4251" y="9359"/>
                  <a:pt x="4298" y="9359"/>
                </a:cubicBezTo>
                <a:cubicBezTo>
                  <a:pt x="4346" y="9359"/>
                  <a:pt x="4382" y="9347"/>
                  <a:pt x="4417" y="9324"/>
                </a:cubicBezTo>
                <a:lnTo>
                  <a:pt x="5727" y="8014"/>
                </a:lnTo>
                <a:lnTo>
                  <a:pt x="6406" y="8693"/>
                </a:lnTo>
                <a:lnTo>
                  <a:pt x="5679" y="8990"/>
                </a:lnTo>
                <a:cubicBezTo>
                  <a:pt x="5679" y="8990"/>
                  <a:pt x="5667" y="8990"/>
                  <a:pt x="5667" y="9002"/>
                </a:cubicBezTo>
                <a:cubicBezTo>
                  <a:pt x="5382" y="9169"/>
                  <a:pt x="5251" y="9502"/>
                  <a:pt x="5334" y="9800"/>
                </a:cubicBezTo>
                <a:cubicBezTo>
                  <a:pt x="5334" y="9812"/>
                  <a:pt x="5358" y="9824"/>
                  <a:pt x="5358" y="9836"/>
                </a:cubicBezTo>
                <a:cubicBezTo>
                  <a:pt x="5430" y="9969"/>
                  <a:pt x="5564" y="10121"/>
                  <a:pt x="5707" y="10121"/>
                </a:cubicBezTo>
                <a:cubicBezTo>
                  <a:pt x="5730" y="10121"/>
                  <a:pt x="5752" y="10117"/>
                  <a:pt x="5775" y="10109"/>
                </a:cubicBezTo>
                <a:cubicBezTo>
                  <a:pt x="6048" y="10014"/>
                  <a:pt x="6703" y="9943"/>
                  <a:pt x="7620" y="9895"/>
                </a:cubicBezTo>
                <a:cubicBezTo>
                  <a:pt x="7633" y="9894"/>
                  <a:pt x="7647" y="9894"/>
                  <a:pt x="7660" y="9894"/>
                </a:cubicBezTo>
                <a:cubicBezTo>
                  <a:pt x="7882" y="9894"/>
                  <a:pt x="8082" y="9987"/>
                  <a:pt x="8239" y="10133"/>
                </a:cubicBezTo>
                <a:lnTo>
                  <a:pt x="8406" y="10300"/>
                </a:lnTo>
                <a:lnTo>
                  <a:pt x="8394" y="10312"/>
                </a:lnTo>
                <a:cubicBezTo>
                  <a:pt x="8334" y="10371"/>
                  <a:pt x="8334" y="10490"/>
                  <a:pt x="8394" y="10550"/>
                </a:cubicBezTo>
                <a:lnTo>
                  <a:pt x="9168" y="11324"/>
                </a:lnTo>
                <a:cubicBezTo>
                  <a:pt x="9192" y="11360"/>
                  <a:pt x="9239" y="11371"/>
                  <a:pt x="9287" y="11371"/>
                </a:cubicBezTo>
                <a:cubicBezTo>
                  <a:pt x="9323" y="11371"/>
                  <a:pt x="9370" y="11360"/>
                  <a:pt x="9406" y="11324"/>
                </a:cubicBezTo>
                <a:lnTo>
                  <a:pt x="11394" y="9335"/>
                </a:lnTo>
                <a:cubicBezTo>
                  <a:pt x="11454" y="9276"/>
                  <a:pt x="11454" y="9157"/>
                  <a:pt x="11394" y="9097"/>
                </a:cubicBezTo>
                <a:lnTo>
                  <a:pt x="10656" y="8395"/>
                </a:lnTo>
                <a:cubicBezTo>
                  <a:pt x="10620" y="8371"/>
                  <a:pt x="10585" y="8359"/>
                  <a:pt x="10537" y="8359"/>
                </a:cubicBezTo>
                <a:cubicBezTo>
                  <a:pt x="10489" y="8359"/>
                  <a:pt x="10442" y="8371"/>
                  <a:pt x="10418" y="8395"/>
                </a:cubicBezTo>
                <a:lnTo>
                  <a:pt x="10406" y="8419"/>
                </a:lnTo>
                <a:lnTo>
                  <a:pt x="10073" y="8085"/>
                </a:lnTo>
                <a:cubicBezTo>
                  <a:pt x="10061" y="8073"/>
                  <a:pt x="10049" y="8050"/>
                  <a:pt x="10025" y="8026"/>
                </a:cubicBezTo>
                <a:cubicBezTo>
                  <a:pt x="10013" y="8014"/>
                  <a:pt x="10013" y="7978"/>
                  <a:pt x="10013" y="7954"/>
                </a:cubicBezTo>
                <a:cubicBezTo>
                  <a:pt x="10001" y="7728"/>
                  <a:pt x="9906" y="7526"/>
                  <a:pt x="9751" y="7359"/>
                </a:cubicBezTo>
                <a:lnTo>
                  <a:pt x="8108" y="5716"/>
                </a:lnTo>
                <a:lnTo>
                  <a:pt x="8799" y="5037"/>
                </a:lnTo>
                <a:lnTo>
                  <a:pt x="9096" y="5764"/>
                </a:lnTo>
                <a:cubicBezTo>
                  <a:pt x="9096" y="5764"/>
                  <a:pt x="9096" y="5776"/>
                  <a:pt x="9108" y="5776"/>
                </a:cubicBezTo>
                <a:cubicBezTo>
                  <a:pt x="9242" y="6004"/>
                  <a:pt x="9474" y="6134"/>
                  <a:pt x="9714" y="6134"/>
                </a:cubicBezTo>
                <a:cubicBezTo>
                  <a:pt x="9774" y="6134"/>
                  <a:pt x="9835" y="6126"/>
                  <a:pt x="9894" y="6109"/>
                </a:cubicBezTo>
                <a:cubicBezTo>
                  <a:pt x="9906" y="6109"/>
                  <a:pt x="9930" y="6097"/>
                  <a:pt x="9942" y="6097"/>
                </a:cubicBezTo>
                <a:cubicBezTo>
                  <a:pt x="10085" y="6002"/>
                  <a:pt x="10263" y="5835"/>
                  <a:pt x="10204" y="5680"/>
                </a:cubicBezTo>
                <a:cubicBezTo>
                  <a:pt x="10120" y="5406"/>
                  <a:pt x="10049" y="4740"/>
                  <a:pt x="10001" y="3835"/>
                </a:cubicBezTo>
                <a:cubicBezTo>
                  <a:pt x="9989" y="3632"/>
                  <a:pt x="10049" y="3442"/>
                  <a:pt x="10168" y="3299"/>
                </a:cubicBezTo>
                <a:cubicBezTo>
                  <a:pt x="10192" y="3263"/>
                  <a:pt x="10204" y="3239"/>
                  <a:pt x="10239" y="3204"/>
                </a:cubicBezTo>
                <a:lnTo>
                  <a:pt x="10406" y="3037"/>
                </a:lnTo>
                <a:lnTo>
                  <a:pt x="10418" y="3061"/>
                </a:lnTo>
                <a:cubicBezTo>
                  <a:pt x="10442" y="3085"/>
                  <a:pt x="10489" y="3097"/>
                  <a:pt x="10537" y="3097"/>
                </a:cubicBezTo>
                <a:cubicBezTo>
                  <a:pt x="10585" y="3097"/>
                  <a:pt x="10620" y="3085"/>
                  <a:pt x="10656" y="3061"/>
                </a:cubicBezTo>
                <a:lnTo>
                  <a:pt x="11430" y="2287"/>
                </a:lnTo>
                <a:cubicBezTo>
                  <a:pt x="11490" y="2227"/>
                  <a:pt x="11490" y="2096"/>
                  <a:pt x="11430" y="2037"/>
                </a:cubicBezTo>
                <a:lnTo>
                  <a:pt x="9430" y="49"/>
                </a:lnTo>
                <a:cubicBezTo>
                  <a:pt x="9406" y="13"/>
                  <a:pt x="9358" y="1"/>
                  <a:pt x="9311" y="1"/>
                </a:cubicBezTo>
                <a:cubicBezTo>
                  <a:pt x="9275" y="1"/>
                  <a:pt x="9227" y="25"/>
                  <a:pt x="9192" y="49"/>
                </a:cubicBezTo>
                <a:lnTo>
                  <a:pt x="8418" y="823"/>
                </a:lnTo>
                <a:cubicBezTo>
                  <a:pt x="8358" y="882"/>
                  <a:pt x="8358" y="1001"/>
                  <a:pt x="8418" y="1061"/>
                </a:cubicBezTo>
                <a:lnTo>
                  <a:pt x="8442" y="1073"/>
                </a:lnTo>
                <a:lnTo>
                  <a:pt x="8108" y="1406"/>
                </a:lnTo>
                <a:cubicBezTo>
                  <a:pt x="8096" y="1418"/>
                  <a:pt x="8084" y="1430"/>
                  <a:pt x="8049" y="1454"/>
                </a:cubicBezTo>
                <a:cubicBezTo>
                  <a:pt x="8037" y="1465"/>
                  <a:pt x="8001" y="1465"/>
                  <a:pt x="7977" y="1465"/>
                </a:cubicBezTo>
                <a:cubicBezTo>
                  <a:pt x="7751" y="1477"/>
                  <a:pt x="7549" y="1573"/>
                  <a:pt x="7382" y="1727"/>
                </a:cubicBezTo>
                <a:lnTo>
                  <a:pt x="7191" y="1930"/>
                </a:lnTo>
                <a:cubicBezTo>
                  <a:pt x="7132" y="1989"/>
                  <a:pt x="7132" y="2108"/>
                  <a:pt x="7191" y="2168"/>
                </a:cubicBezTo>
                <a:cubicBezTo>
                  <a:pt x="7215" y="2192"/>
                  <a:pt x="7263" y="2204"/>
                  <a:pt x="7310" y="2204"/>
                </a:cubicBezTo>
                <a:cubicBezTo>
                  <a:pt x="7346" y="2204"/>
                  <a:pt x="7394" y="2192"/>
                  <a:pt x="7418" y="2168"/>
                </a:cubicBezTo>
                <a:lnTo>
                  <a:pt x="7632" y="1954"/>
                </a:lnTo>
                <a:cubicBezTo>
                  <a:pt x="7739" y="1846"/>
                  <a:pt x="7870" y="1787"/>
                  <a:pt x="8001" y="1787"/>
                </a:cubicBezTo>
                <a:cubicBezTo>
                  <a:pt x="8061" y="1787"/>
                  <a:pt x="8132" y="1775"/>
                  <a:pt x="8180" y="1751"/>
                </a:cubicBezTo>
                <a:cubicBezTo>
                  <a:pt x="8239" y="1715"/>
                  <a:pt x="8287" y="1692"/>
                  <a:pt x="8346" y="1644"/>
                </a:cubicBezTo>
                <a:lnTo>
                  <a:pt x="8680" y="1311"/>
                </a:lnTo>
                <a:lnTo>
                  <a:pt x="10180" y="2823"/>
                </a:lnTo>
                <a:lnTo>
                  <a:pt x="10013" y="2978"/>
                </a:lnTo>
                <a:cubicBezTo>
                  <a:pt x="9966" y="3025"/>
                  <a:pt x="9942" y="3073"/>
                  <a:pt x="9894" y="3120"/>
                </a:cubicBezTo>
                <a:cubicBezTo>
                  <a:pt x="9727" y="3335"/>
                  <a:pt x="9656" y="3597"/>
                  <a:pt x="9668" y="3859"/>
                </a:cubicBezTo>
                <a:cubicBezTo>
                  <a:pt x="9704" y="4502"/>
                  <a:pt x="9775" y="5311"/>
                  <a:pt x="9882" y="5740"/>
                </a:cubicBezTo>
                <a:cubicBezTo>
                  <a:pt x="9870" y="5752"/>
                  <a:pt x="9823" y="5776"/>
                  <a:pt x="9787" y="5811"/>
                </a:cubicBezTo>
                <a:cubicBezTo>
                  <a:pt x="9766" y="5815"/>
                  <a:pt x="9745" y="5816"/>
                  <a:pt x="9725" y="5816"/>
                </a:cubicBezTo>
                <a:cubicBezTo>
                  <a:pt x="9601" y="5816"/>
                  <a:pt x="9477" y="5757"/>
                  <a:pt x="9406" y="5645"/>
                </a:cubicBezTo>
                <a:lnTo>
                  <a:pt x="9013" y="4692"/>
                </a:lnTo>
                <a:cubicBezTo>
                  <a:pt x="9001" y="4633"/>
                  <a:pt x="8942" y="4609"/>
                  <a:pt x="8894" y="4585"/>
                </a:cubicBezTo>
                <a:cubicBezTo>
                  <a:pt x="8880" y="4582"/>
                  <a:pt x="8866" y="4581"/>
                  <a:pt x="8852" y="4581"/>
                </a:cubicBezTo>
                <a:cubicBezTo>
                  <a:pt x="8808" y="4581"/>
                  <a:pt x="8769" y="4596"/>
                  <a:pt x="8751" y="4633"/>
                </a:cubicBezTo>
                <a:lnTo>
                  <a:pt x="7346" y="6026"/>
                </a:lnTo>
                <a:lnTo>
                  <a:pt x="7263" y="5895"/>
                </a:lnTo>
                <a:lnTo>
                  <a:pt x="7203" y="5835"/>
                </a:lnTo>
                <a:cubicBezTo>
                  <a:pt x="7156" y="5799"/>
                  <a:pt x="7108" y="5764"/>
                  <a:pt x="7072" y="5752"/>
                </a:cubicBezTo>
                <a:lnTo>
                  <a:pt x="7906" y="4918"/>
                </a:lnTo>
                <a:cubicBezTo>
                  <a:pt x="7965" y="4859"/>
                  <a:pt x="7965" y="4740"/>
                  <a:pt x="7906" y="4680"/>
                </a:cubicBezTo>
                <a:cubicBezTo>
                  <a:pt x="7876" y="4650"/>
                  <a:pt x="7831" y="4635"/>
                  <a:pt x="7787" y="4635"/>
                </a:cubicBezTo>
                <a:cubicBezTo>
                  <a:pt x="7742" y="4635"/>
                  <a:pt x="7697" y="4650"/>
                  <a:pt x="7668" y="4680"/>
                </a:cubicBezTo>
                <a:lnTo>
                  <a:pt x="6977" y="5359"/>
                </a:lnTo>
                <a:cubicBezTo>
                  <a:pt x="6953" y="5299"/>
                  <a:pt x="6918" y="5252"/>
                  <a:pt x="6870" y="5216"/>
                </a:cubicBezTo>
                <a:lnTo>
                  <a:pt x="6834" y="5168"/>
                </a:lnTo>
                <a:cubicBezTo>
                  <a:pt x="6787" y="5121"/>
                  <a:pt x="6739" y="5097"/>
                  <a:pt x="6679" y="5061"/>
                </a:cubicBezTo>
                <a:lnTo>
                  <a:pt x="7549" y="4204"/>
                </a:lnTo>
                <a:cubicBezTo>
                  <a:pt x="7608" y="4144"/>
                  <a:pt x="7608" y="4025"/>
                  <a:pt x="7549" y="3966"/>
                </a:cubicBezTo>
                <a:cubicBezTo>
                  <a:pt x="7519" y="3936"/>
                  <a:pt x="7474" y="3921"/>
                  <a:pt x="7430" y="3921"/>
                </a:cubicBezTo>
                <a:cubicBezTo>
                  <a:pt x="7385" y="3921"/>
                  <a:pt x="7340" y="3936"/>
                  <a:pt x="7310" y="3966"/>
                </a:cubicBezTo>
                <a:lnTo>
                  <a:pt x="6513" y="4752"/>
                </a:lnTo>
                <a:cubicBezTo>
                  <a:pt x="6489" y="4692"/>
                  <a:pt x="6453" y="4644"/>
                  <a:pt x="6418" y="4597"/>
                </a:cubicBezTo>
                <a:lnTo>
                  <a:pt x="6370" y="4561"/>
                </a:lnTo>
                <a:cubicBezTo>
                  <a:pt x="6322" y="4513"/>
                  <a:pt x="6275" y="4478"/>
                  <a:pt x="6215" y="4454"/>
                </a:cubicBezTo>
                <a:lnTo>
                  <a:pt x="6834" y="3847"/>
                </a:lnTo>
                <a:cubicBezTo>
                  <a:pt x="6894" y="3787"/>
                  <a:pt x="6894" y="3668"/>
                  <a:pt x="6834" y="3609"/>
                </a:cubicBezTo>
                <a:cubicBezTo>
                  <a:pt x="6804" y="3579"/>
                  <a:pt x="6760" y="3564"/>
                  <a:pt x="6715" y="3564"/>
                </a:cubicBezTo>
                <a:cubicBezTo>
                  <a:pt x="6671" y="3564"/>
                  <a:pt x="6626" y="3579"/>
                  <a:pt x="6596" y="3609"/>
                </a:cubicBezTo>
                <a:lnTo>
                  <a:pt x="6084" y="4109"/>
                </a:lnTo>
                <a:cubicBezTo>
                  <a:pt x="6060" y="4049"/>
                  <a:pt x="6025" y="3990"/>
                  <a:pt x="5977" y="3942"/>
                </a:cubicBezTo>
                <a:lnTo>
                  <a:pt x="5953" y="3918"/>
                </a:lnTo>
                <a:cubicBezTo>
                  <a:pt x="5906" y="3871"/>
                  <a:pt x="5846" y="3823"/>
                  <a:pt x="5786" y="3811"/>
                </a:cubicBezTo>
                <a:lnTo>
                  <a:pt x="6965" y="2632"/>
                </a:lnTo>
                <a:cubicBezTo>
                  <a:pt x="7025" y="2573"/>
                  <a:pt x="7025" y="2454"/>
                  <a:pt x="6965" y="2394"/>
                </a:cubicBezTo>
                <a:cubicBezTo>
                  <a:pt x="6935" y="2364"/>
                  <a:pt x="6891" y="2349"/>
                  <a:pt x="6846" y="2349"/>
                </a:cubicBezTo>
                <a:cubicBezTo>
                  <a:pt x="6801" y="2349"/>
                  <a:pt x="6757" y="2364"/>
                  <a:pt x="6727" y="2394"/>
                </a:cubicBezTo>
                <a:lnTo>
                  <a:pt x="5751" y="3370"/>
                </a:lnTo>
                <a:lnTo>
                  <a:pt x="5072" y="2680"/>
                </a:lnTo>
                <a:lnTo>
                  <a:pt x="5798" y="2382"/>
                </a:lnTo>
                <a:cubicBezTo>
                  <a:pt x="5798" y="2382"/>
                  <a:pt x="5810" y="2382"/>
                  <a:pt x="5810" y="2370"/>
                </a:cubicBezTo>
                <a:cubicBezTo>
                  <a:pt x="6096" y="2204"/>
                  <a:pt x="6227" y="1882"/>
                  <a:pt x="6144" y="1585"/>
                </a:cubicBezTo>
                <a:cubicBezTo>
                  <a:pt x="6144" y="1561"/>
                  <a:pt x="6132" y="1549"/>
                  <a:pt x="6132" y="1537"/>
                </a:cubicBezTo>
                <a:cubicBezTo>
                  <a:pt x="6049" y="1403"/>
                  <a:pt x="5914" y="1251"/>
                  <a:pt x="5778" y="1251"/>
                </a:cubicBezTo>
                <a:cubicBezTo>
                  <a:pt x="5757" y="1251"/>
                  <a:pt x="5736" y="1255"/>
                  <a:pt x="5715" y="1263"/>
                </a:cubicBezTo>
                <a:cubicBezTo>
                  <a:pt x="5429" y="1358"/>
                  <a:pt x="4774" y="1430"/>
                  <a:pt x="3870" y="1477"/>
                </a:cubicBezTo>
                <a:cubicBezTo>
                  <a:pt x="3855" y="1478"/>
                  <a:pt x="3840" y="1478"/>
                  <a:pt x="3825" y="1478"/>
                </a:cubicBezTo>
                <a:cubicBezTo>
                  <a:pt x="3603" y="1478"/>
                  <a:pt x="3395" y="1395"/>
                  <a:pt x="3239" y="1239"/>
                </a:cubicBezTo>
                <a:lnTo>
                  <a:pt x="3072" y="1073"/>
                </a:lnTo>
                <a:lnTo>
                  <a:pt x="3096" y="1061"/>
                </a:lnTo>
                <a:cubicBezTo>
                  <a:pt x="3155" y="1001"/>
                  <a:pt x="3155" y="882"/>
                  <a:pt x="3096" y="823"/>
                </a:cubicBezTo>
                <a:lnTo>
                  <a:pt x="2322" y="49"/>
                </a:lnTo>
                <a:cubicBezTo>
                  <a:pt x="2286" y="13"/>
                  <a:pt x="2238" y="1"/>
                  <a:pt x="220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44"/>
          <p:cNvSpPr txBox="1"/>
          <p:nvPr/>
        </p:nvSpPr>
        <p:spPr>
          <a:xfrm>
            <a:off x="994725" y="3449988"/>
            <a:ext cx="12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Soft Power</a:t>
            </a:r>
            <a:endParaRPr b="1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895" name="Google Shape;895;p44"/>
          <p:cNvSpPr txBox="1"/>
          <p:nvPr/>
        </p:nvSpPr>
        <p:spPr>
          <a:xfrm>
            <a:off x="3825500" y="3449988"/>
            <a:ext cx="12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Inclusion</a:t>
            </a:r>
            <a:endParaRPr b="1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896" name="Google Shape;896;p44"/>
          <p:cNvSpPr txBox="1"/>
          <p:nvPr/>
        </p:nvSpPr>
        <p:spPr>
          <a:xfrm>
            <a:off x="6797900" y="3449988"/>
            <a:ext cx="13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Tenor Sans"/>
                <a:ea typeface="Tenor Sans"/>
                <a:cs typeface="Tenor Sans"/>
                <a:sym typeface="Tenor Sans"/>
              </a:rPr>
              <a:t>Collaboration</a:t>
            </a:r>
            <a:endParaRPr b="1">
              <a:solidFill>
                <a:schemeClr val="lt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sp>
        <p:nvSpPr>
          <p:cNvPr id="897" name="Google Shape;897;p44"/>
          <p:cNvSpPr txBox="1"/>
          <p:nvPr>
            <p:ph type="title"/>
          </p:nvPr>
        </p:nvSpPr>
        <p:spPr>
          <a:xfrm>
            <a:off x="2120900" y="369788"/>
            <a:ext cx="46725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Insights</a:t>
            </a:r>
            <a:r>
              <a:rPr baseline="30000" lang="en-GB"/>
              <a:t>12</a:t>
            </a:r>
            <a:r>
              <a:rPr baseline="30000" lang="en-GB"/>
              <a:t>, 13, 14</a:t>
            </a:r>
            <a:endParaRPr/>
          </a:p>
        </p:txBody>
      </p:sp>
      <p:pic>
        <p:nvPicPr>
          <p:cNvPr id="898" name="Google Shape;8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175" y="4457700"/>
            <a:ext cx="638275" cy="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at Universe Company Profile by Slidesgo">
  <a:themeElements>
    <a:clrScheme name="Simple Light">
      <a:dk1>
        <a:srgbClr val="000000"/>
      </a:dk1>
      <a:lt1>
        <a:srgbClr val="FFFFFF"/>
      </a:lt1>
      <a:dk2>
        <a:srgbClr val="DDD8D8"/>
      </a:dk2>
      <a:lt2>
        <a:srgbClr val="1D1D1D"/>
      </a:lt2>
      <a:accent1>
        <a:srgbClr val="0F152C"/>
      </a:accent1>
      <a:accent2>
        <a:srgbClr val="370505"/>
      </a:accent2>
      <a:accent3>
        <a:srgbClr val="999999"/>
      </a:accent3>
      <a:accent4>
        <a:srgbClr val="0E1F02"/>
      </a:accent4>
      <a:accent5>
        <a:srgbClr val="273933"/>
      </a:accent5>
      <a:accent6>
        <a:srgbClr val="FFD9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