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C3VxA8ZOSRKNaBMnDW2EvCYow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42cf839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42cf839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9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9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9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9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9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9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AU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AU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AU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AU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8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8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8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8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ium10.com/tools/inventory-management/" TargetMode="External"/><Relationship Id="rId7" Type="http://schemas.openxmlformats.org/officeDocument/2006/relationships/hyperlink" Target="https://www.michiganstateuniversityonline.com/resources/supply-chain/what-is-supply-chain-managemen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uc.org/what-is-supply-chain-management/" TargetMode="External"/><Relationship Id="rId5" Type="http://schemas.openxmlformats.org/officeDocument/2006/relationships/hyperlink" Target="https://www.imd.org/research-knowledge/articles/strategic-partnerships/" TargetMode="External"/><Relationship Id="rId4" Type="http://schemas.openxmlformats.org/officeDocument/2006/relationships/hyperlink" Target="https://www.tradegecko.com/inventory-manag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AU"/>
              <a:t>Supply Chain Management </a:t>
            </a:r>
            <a:endParaRPr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AU"/>
              <a:t>The case study of Apple</a:t>
            </a:r>
            <a:endParaRPr/>
          </a:p>
          <a:p>
            <a:pPr marL="0" lvl="0" indent="0" algn="r" rtl="0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endParaRPr/>
          </a:p>
          <a:p>
            <a:pPr marL="0" lvl="0" indent="0" algn="r" rtl="0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AU"/>
              <a:t>By Chris Wong &amp; Rui Qin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AU"/>
              <a:t>What is Supply Chain Management?</a:t>
            </a:r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body" idx="1"/>
          </p:nvPr>
        </p:nvSpPr>
        <p:spPr>
          <a:xfrm>
            <a:off x="1086610" y="18153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Flow of Goods and Services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Processes that turns raw material into final products.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Maximises customer value and competitive advantage in the market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75" y="4238725"/>
            <a:ext cx="4458325" cy="2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 txBox="1"/>
          <p:nvPr/>
        </p:nvSpPr>
        <p:spPr>
          <a:xfrm>
            <a:off x="8222000" y="5059925"/>
            <a:ext cx="49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7535350" y="632167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orbel"/>
                <a:ea typeface="Corbel"/>
                <a:cs typeface="Corbel"/>
                <a:sym typeface="Corbel"/>
              </a:rPr>
              <a:t>Dfsm, 2021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AU"/>
              <a:t>Apple’s Inventory Management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Inventory Stock low and High inventory turnover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Inventory turnover ratio of 42.16 – Every 9 days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Competition</a:t>
            </a:r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25" y="2751050"/>
            <a:ext cx="3735175" cy="28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10007300" y="5872100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orbel"/>
                <a:ea typeface="Corbel"/>
                <a:cs typeface="Corbel"/>
                <a:sym typeface="Corbel"/>
              </a:rPr>
              <a:t>Helium10, 2021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1484309" y="54012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AU" dirty="0"/>
              <a:t>Apple’s Inventory Management</a:t>
            </a:r>
            <a:endParaRPr dirty="0"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Balance of Supply and Demand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Measured by Inventory turnover ratio to rate of production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High levels of sale without inventory waste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150" y="1918450"/>
            <a:ext cx="5208025" cy="2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9955800" y="4296025"/>
            <a:ext cx="164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orbel"/>
                <a:ea typeface="Corbel"/>
                <a:cs typeface="Corbel"/>
                <a:sym typeface="Corbel"/>
              </a:rPr>
              <a:t>Tradegecko, 2021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AU" dirty="0"/>
              <a:t>Apple’s Strategic Relationships</a:t>
            </a:r>
            <a:endParaRPr dirty="0"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1484310" y="2202608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AU" dirty="0"/>
              <a:t>Exclusive agreements with Suppliers</a:t>
            </a: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 dirty="0"/>
              <a:t>Competitive Pricing</a:t>
            </a:r>
          </a:p>
          <a:p>
            <a:pPr marL="285750" indent="-285750">
              <a:spcBef>
                <a:spcPts val="1080"/>
              </a:spcBef>
              <a:buSzPts val="3480"/>
            </a:pPr>
            <a:r>
              <a:rPr lang="en-AU" dirty="0"/>
              <a:t>Adaptability to production rates</a:t>
            </a:r>
          </a:p>
          <a:p>
            <a:pPr marL="285750" indent="-285750">
              <a:spcBef>
                <a:spcPts val="1080"/>
              </a:spcBef>
              <a:buSzPts val="3480"/>
            </a:pPr>
            <a:r>
              <a:rPr lang="en-AU" dirty="0"/>
              <a:t>Mitigation of Disruption to supply chain</a:t>
            </a:r>
          </a:p>
        </p:txBody>
      </p:sp>
      <p:pic>
        <p:nvPicPr>
          <p:cNvPr id="175" name="Google Shape;1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26" y="2794070"/>
            <a:ext cx="4530798" cy="1941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10299150" y="5091019"/>
            <a:ext cx="9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>
                <a:latin typeface="Corbel"/>
                <a:ea typeface="Corbel"/>
                <a:cs typeface="Corbel"/>
                <a:sym typeface="Corbel"/>
              </a:rPr>
              <a:t>Imd</a:t>
            </a:r>
            <a:r>
              <a:rPr lang="en-AU" dirty="0">
                <a:latin typeface="Corbel"/>
                <a:ea typeface="Corbel"/>
                <a:cs typeface="Corbel"/>
                <a:sym typeface="Corbel"/>
              </a:rPr>
              <a:t>, 2021</a:t>
            </a:r>
            <a:endParaRPr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1484310" y="26173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AU" dirty="0"/>
              <a:t>Apple’s Strategic Relationships</a:t>
            </a:r>
            <a:endParaRPr dirty="0"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1484310" y="131084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 dirty="0"/>
              <a:t>Preventing competitors utilizing same production capacity</a:t>
            </a:r>
          </a:p>
          <a:p>
            <a:pPr marL="742950" lvl="1" indent="-285750">
              <a:spcBef>
                <a:spcPts val="1080"/>
              </a:spcBef>
              <a:buSzPts val="3480"/>
            </a:pPr>
            <a:r>
              <a:rPr lang="en-AU" sz="2000" dirty="0"/>
              <a:t>-Monopolies to prevent other big tech companies from copying their </a:t>
            </a:r>
            <a:r>
              <a:rPr lang="en-AU" altLang="zh-CN" sz="2000" dirty="0"/>
              <a:t>idea</a:t>
            </a:r>
            <a:endParaRPr lang="en-AU" sz="2000" dirty="0"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753" y="3734724"/>
            <a:ext cx="4095426" cy="23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9745421" y="6038425"/>
            <a:ext cx="115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>
                <a:latin typeface="Corbel"/>
                <a:ea typeface="Corbel"/>
                <a:cs typeface="Corbel"/>
                <a:sym typeface="Corbel"/>
              </a:rPr>
              <a:t>Muic</a:t>
            </a:r>
            <a:r>
              <a:rPr lang="en-AU" dirty="0">
                <a:latin typeface="Corbel"/>
                <a:ea typeface="Corbel"/>
                <a:cs typeface="Corbel"/>
                <a:sym typeface="Corbel"/>
              </a:rPr>
              <a:t>, 2021</a:t>
            </a:r>
            <a:endParaRPr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AU"/>
              <a:t>Conclusion</a:t>
            </a:r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Attention to detail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AU"/>
              <a:t>Successful Supply Chain Management 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421" y="2750696"/>
            <a:ext cx="4764000" cy="2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8161900" y="5391000"/>
            <a:ext cx="29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orbel"/>
                <a:ea typeface="Corbel"/>
                <a:cs typeface="Corbel"/>
                <a:sym typeface="Corbel"/>
              </a:rPr>
              <a:t>Michiganstateuniversityonline, 2021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42cf839e_0_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References</a:t>
            </a:r>
            <a:endParaRPr/>
          </a:p>
        </p:txBody>
      </p:sp>
      <p:sp>
        <p:nvSpPr>
          <p:cNvPr id="198" name="Google Shape;198;gf942cf839e_0_2"/>
          <p:cNvSpPr txBox="1">
            <a:spLocks noGrp="1"/>
          </p:cNvSpPr>
          <p:nvPr>
            <p:ph type="body" idx="1"/>
          </p:nvPr>
        </p:nvSpPr>
        <p:spPr>
          <a:xfrm>
            <a:off x="1484310" y="2658424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AU"/>
              <a:t>https://www.dfsm.com.au/dynamics-365-supply-chain-management/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https://www.helium10.com/tools/inventory-management/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https://www.tradegecko.com/inventory-management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5"/>
              </a:rPr>
              <a:t>https://www.imd.org/research-knowledge/articles/strategic-partnerships/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6"/>
              </a:rPr>
              <a:t>https://miuc.org/what-is-supply-chain-management/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7"/>
              </a:rPr>
              <a:t>https://www.michiganstateuniversityonline.com/resources/supply-chain/what-is-supply-chain-management/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224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Supply Chain Management </vt:lpstr>
      <vt:lpstr>What is Supply Chain Management?</vt:lpstr>
      <vt:lpstr>Apple’s Inventory Management</vt:lpstr>
      <vt:lpstr>Apple’s Inventory Management</vt:lpstr>
      <vt:lpstr>Apple’s Strategic Relationships</vt:lpstr>
      <vt:lpstr>Apple’s Strategic Relationships</vt:lpstr>
      <vt:lpstr>Conclusion</vt:lpstr>
      <vt:lpstr>Image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</dc:title>
  <dc:creator>Chris Wong</dc:creator>
  <cp:lastModifiedBy>秦 睿</cp:lastModifiedBy>
  <cp:revision>5</cp:revision>
  <dcterms:created xsi:type="dcterms:W3CDTF">2021-10-17T19:34:20Z</dcterms:created>
  <dcterms:modified xsi:type="dcterms:W3CDTF">2021-10-19T06:24:03Z</dcterms:modified>
</cp:coreProperties>
</file>