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221913-F1A7-4EB3-A726-919C031D8FC9}">
  <a:tblStyle styleId="{E6221913-F1A7-4EB3-A726-919C031D8F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d2ba5ee5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d2ba5ee5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d2ba5ee5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d2ba5ee5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d2ba5ee5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d2ba5ee5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d2ba5ee5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d2ba5ee5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d2ba5ee5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d2ba5ee5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d2ba5ee5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d2ba5ee5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d2ba5ee5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d2ba5ee5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d2ba5ee5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d2ba5ee5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824000" y="1481925"/>
            <a:ext cx="70824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OneTen Implementation Plan: Aromy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50838" y="36918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Allen, Cassandra, Daniel, Eugene &amp; Frank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Plan Purpose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Implementation Plan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Implementation Plan Risk &amp; Contingencies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the Implementation Plan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Tasks and Implementation</a:t>
            </a:r>
            <a:br>
              <a:rPr lang="en-GB"/>
            </a:br>
            <a:br>
              <a:rPr lang="en-GB"/>
            </a:br>
            <a:r>
              <a:rPr lang="en-GB"/>
              <a:t>Schedule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Plan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Tasks</a:t>
            </a:r>
            <a:r>
              <a:rPr lang="en-GB"/>
              <a:t>:</a:t>
            </a:r>
            <a:br>
              <a:rPr lang="en-GB"/>
            </a:br>
            <a:r>
              <a:rPr lang="en-GB"/>
              <a:t>Prepare Site</a:t>
            </a:r>
            <a:br>
              <a:rPr lang="en-GB"/>
            </a:br>
            <a:r>
              <a:rPr lang="en-GB"/>
              <a:t>Installation and Data Conversion</a:t>
            </a:r>
            <a:br>
              <a:rPr lang="en-GB"/>
            </a:br>
            <a:r>
              <a:rPr lang="en-GB"/>
              <a:t>Training</a:t>
            </a:r>
            <a:br>
              <a:rPr lang="en-GB"/>
            </a:br>
            <a:r>
              <a:rPr lang="en-GB"/>
              <a:t>Acceptance Testing</a:t>
            </a:r>
            <a:br>
              <a:rPr lang="en-GB"/>
            </a:br>
            <a:r>
              <a:rPr lang="en-GB"/>
              <a:t>PIR</a:t>
            </a:r>
            <a:br>
              <a:rPr lang="en-GB"/>
            </a:br>
            <a:r>
              <a:rPr b="1" lang="en-GB"/>
              <a:t>Final Handover:</a:t>
            </a:r>
            <a:br>
              <a:rPr b="1" lang="en-GB"/>
            </a:br>
            <a:r>
              <a:rPr lang="en-GB"/>
              <a:t>Handover documentation and Support</a:t>
            </a:r>
            <a:br>
              <a:rPr lang="en-GB"/>
            </a:br>
            <a:r>
              <a:rPr lang="en-GB"/>
              <a:t>Performance Testing</a:t>
            </a:r>
            <a:br>
              <a:rPr lang="en-GB"/>
            </a:br>
            <a:r>
              <a:rPr lang="en-GB"/>
              <a:t>Sign Off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17"/>
          <p:cNvGraphicFramePr/>
          <p:nvPr/>
        </p:nvGraphicFramePr>
        <p:xfrm>
          <a:off x="170000" y="40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{E6221913-F1A7-4EB3-A726-919C031D8FC9}</a:tableStyleId>
              </a:tblPr>
              <a:tblGrid>
                <a:gridCol w="2035825"/>
                <a:gridCol w="2035825"/>
                <a:gridCol w="2035825"/>
                <a:gridCol w="2035825"/>
              </a:tblGrid>
              <a:tr h="68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Tasks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Resources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Beginning-End Date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Time Required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Prepare Site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Networks, Computer, &amp; Database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11/10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3 Hours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Installation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Aromy &amp; Project Team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11/10 - 12/10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 Day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Data Conversion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Project Team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12/10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4 Hours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18"/>
          <p:cNvGraphicFramePr/>
          <p:nvPr/>
        </p:nvGraphicFramePr>
        <p:xfrm>
          <a:off x="740100" y="114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{E6221913-F1A7-4EB3-A726-919C031D8FC9}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Tasks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Resources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Beginning-End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Time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 Training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Aromy &amp; Project Team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14/10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 Day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Acceptance 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Aromy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14/10 - 17/10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 Days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Go Live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Project Team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18/10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 Hours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Post Implementation Review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Aromy &amp; Project Team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17/10 - 23/10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 Days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1161000" y="975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Final Handover</a:t>
            </a:r>
            <a:endParaRPr b="1"/>
          </a:p>
        </p:txBody>
      </p:sp>
      <p:graphicFrame>
        <p:nvGraphicFramePr>
          <p:cNvPr id="120" name="Google Shape;120;p19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{E6221913-F1A7-4EB3-A726-919C031D8FC9}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Tasks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Resources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Documentation Handover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Project team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17/10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 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Handover to Support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Project team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17/10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 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Performance 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Project team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17/10 - 19/10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  Days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System Sign-off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Aromy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21/10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Hours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Risks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and Storage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Future </a:t>
            </a:r>
            <a:r>
              <a:rPr lang="en-GB"/>
              <a:t>Protection</a:t>
            </a:r>
            <a:r>
              <a:rPr lang="en-GB"/>
              <a:t> and Risk minimisation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