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94882B-C021-4F76-86CE-A5B5921E4A65}">
  <a:tblStyle styleId="{A194882B-C021-4F76-86CE-A5B5921E4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02785c5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02785c5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2a5315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2a5315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plan -&gt;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What happened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What went well?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What went wrong?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 will now pass to Allen to present our iteration 1 demo.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02785c5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02785c5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2785c5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2785c5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Cassandra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2a53155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2a53155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How will these users benefit from the system?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b2d349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2b2d349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785c5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02785c5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2785c5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02785c5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Cassandra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Aromy Software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1"/>
              <a:t>Iteration 2 Presentation</a:t>
            </a:r>
            <a:endParaRPr sz="290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1"/>
              <a:t>Daniel, Eugene, Allen, Frank, Cassandra (Team OneTen)</a:t>
            </a:r>
            <a:endParaRPr sz="184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05715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57150" y="121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Iteration 1 Retrospective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Iteration 2 Overview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New functionalities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Build on current system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Personas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Customer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Admin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Project Timeline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Aim: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Product Management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Order Management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Customer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Feedback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Diagram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875" y="740250"/>
            <a:ext cx="5967700" cy="39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  Business Requirements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4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672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Font typeface="Droid Serif"/>
              <a:buAutoNum type="arabicPeriod"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Customer User Interface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1.1. </a:t>
            </a: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View Products (Shopping Site) 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1.1.1. Create Orders </a:t>
            </a:r>
            <a:endParaRPr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1.1.2. Manual Order Payment </a:t>
            </a:r>
            <a:endParaRPr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1.2. Customer Account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1.2.1. Login/Logout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067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Font typeface="Droid Serif"/>
              <a:buAutoNum type="arabicPeriod"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Admin User Interface 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2.1 </a:t>
            </a:r>
            <a:r>
              <a:rPr b="1" lang="en-GB" sz="11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Automated deduction to the SOH when an order is made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2.1.1 Re-order low stock products (add on update SOH)</a:t>
            </a:r>
            <a:endParaRPr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2.2 Build on the orders page</a:t>
            </a:r>
            <a:endParaRPr b="1"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</a:t>
            </a:r>
            <a:r>
              <a:rPr lang="en-GB" sz="1135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2.2.1 Send email (confirmation order after the order is paid by the customer) </a:t>
            </a:r>
            <a:endParaRPr sz="1135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Personas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69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Customer: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00" y="815263"/>
            <a:ext cx="5387899" cy="3742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98075" y="1349950"/>
            <a:ext cx="24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Personas cont.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Aromy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400" y="936650"/>
            <a:ext cx="52197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{A194882B-C021-4F76-86CE-A5B5921E4A65}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 MEETINGS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ATTENDEES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 2 Presentation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11th September 2022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Livia (Product Owner) &amp; Team OneTen (All members)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 handover for acceptance and integrity testing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3rd October 2022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Livia (Product Owner) &amp; Team OneTen (All members)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Retrospective Artifacts Submitted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10th October 2022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Livia (Product Owner) &amp; Team OneTen (All members)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Post-Implementation Review 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10th October 2022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Livia (Product Owner) &amp; Team OneTen (All members)</a:t>
                      </a:r>
                      <a:endParaRPr sz="1100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50800" marB="50800" marR="50800" marL="508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