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og.scrumstudy.com/wp-content/uploads/Blending-Agile-Frameworks-for-Project-Success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375d660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375d660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 product will include the inventory system and retail platform based on the business </a:t>
            </a:r>
            <a:r>
              <a:rPr lang="en-GB"/>
              <a:t>requirements</a:t>
            </a:r>
            <a:r>
              <a:rPr lang="en-GB"/>
              <a:t> from Aromy.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Overall, the handover will be delivered once the product is accepted by the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 to our presentation.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375d660e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375d660e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375d660e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375d660e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75d660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75d660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75d660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375d660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8964cee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8964cee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38964ce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38964ce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375d660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375d660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75d660e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375d660e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Blending-Agile-Frameworks-for-Project-Success.jpg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323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Vision - A System Overview [Aromy]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Aromy - Team OneTen</a:t>
            </a:r>
            <a:endParaRPr b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System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Build a new online system and bolster Aromy’s customer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Seek business developments as a result of systemic improvements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Brief Overview of the company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Personas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Business Requirements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 Level Timeline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Development Approach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Overview of the company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12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Aromy supplies aroma based therapy products and services for the aged care industry.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Limited website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Manual inventory tracking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Looking to expand and implement new inventory management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73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673900" y="1165375"/>
            <a:ext cx="4406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Hadywn Fran</a:t>
            </a:r>
            <a:r>
              <a:rPr lang="en-GB" sz="1400"/>
              <a:t> - 34 years 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Customer: Massage Therapist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Trying to find a new supplier for his business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 tolerance for poor UI website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Particular about brands</a:t>
            </a:r>
            <a:endParaRPr sz="14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673900" y="2952900"/>
            <a:ext cx="4406700" cy="19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Silas Peppercorn</a:t>
            </a:r>
            <a:r>
              <a:rPr lang="en-GB" sz="1400"/>
              <a:t> - 52 years 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Staff: Warehouse Manager for Aromy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Needs to learn the new system as quickly as possible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Computer literate but under time to learn a new system may be disruptive to current workflow.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015492"/>
            <a:ext cx="2541750" cy="188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1" y="2896575"/>
            <a:ext cx="2541737" cy="19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917075"/>
            <a:ext cx="76887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1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organise the Inventory on real time</a:t>
            </a:r>
            <a:endParaRPr b="1"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stock flow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arrival from supplier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stock quantity (renewing stock)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Redline/Reorder system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stock quantity (deducting stock)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organise purchase orders</a:t>
            </a:r>
            <a:endParaRPr b="1"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order flow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Allocating stock to purchases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Dispatching stock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Sending information (emails) to customer orders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confirmation 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Invoice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511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status (includes the shipping details) </a:t>
            </a:r>
            <a:endParaRPr sz="2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917075"/>
            <a:ext cx="76887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information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Editing (images, product prices, product information)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(new product)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Deleting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account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Login/Logout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 History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Shopping cart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profile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1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917075"/>
            <a:ext cx="76887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3 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Rewards/ credit points for purchases</a:t>
            </a:r>
            <a:endParaRPr b="1" sz="161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1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72175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Timeline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225" y="1136151"/>
            <a:ext cx="4933025" cy="37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075" y="2119500"/>
            <a:ext cx="4356876" cy="24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Development Approach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36550" y="1964575"/>
            <a:ext cx="46344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team will conduct the project using Agile framework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 iterations will be performed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Indicate changes at any time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Modify the priorities on business requirements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Involvement throughout the project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View the complete part of an iteration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