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5500" y="584850"/>
            <a:ext cx="8973000" cy="3973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>
            <a:stCxn id="54" idx="0"/>
            <a:endCxn id="54" idx="2"/>
          </p:cNvCxnSpPr>
          <p:nvPr/>
        </p:nvCxnSpPr>
        <p:spPr>
          <a:xfrm>
            <a:off x="4572000" y="584850"/>
            <a:ext cx="0" cy="39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>
            <a:stCxn id="54" idx="1"/>
            <a:endCxn id="54" idx="3"/>
          </p:cNvCxnSpPr>
          <p:nvPr/>
        </p:nvCxnSpPr>
        <p:spPr>
          <a:xfrm>
            <a:off x="85500" y="2571750"/>
            <a:ext cx="897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85500" y="86250"/>
            <a:ext cx="19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Team110 Canvas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5500" y="584850"/>
            <a:ext cx="6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630475" y="624650"/>
            <a:ext cx="16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Roles and Skills 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26850" y="2624375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675575" y="2655613"/>
            <a:ext cx="22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 and Activities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738575" y="3139675"/>
            <a:ext cx="400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Communication via messenger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Check-in 5 hours a week including class.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Decision making and team members approval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38025" y="1016025"/>
            <a:ext cx="411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Achieve Project requirements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Meet time requirements and goals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End product should satisfy the client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Learning to build prototype website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92475" y="3139675"/>
            <a:ext cx="400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Quality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Honesty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Trust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Respect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Speed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235775" y="931175"/>
            <a:ext cx="3127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Teamwork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CakePhP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Communication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Client interviews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Cassandra - Client Liason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Eugene - Project Coordinator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633775" y="1799400"/>
            <a:ext cx="1863900" cy="154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084375" y="1919325"/>
            <a:ext cx="9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775875" y="2237975"/>
            <a:ext cx="96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Introducing the product to more customers online</a:t>
            </a:r>
            <a:endParaRPr sz="800"/>
          </a:p>
        </p:txBody>
      </p:sp>
      <p:sp>
        <p:nvSpPr>
          <p:cNvPr id="69" name="Google Shape;69;p13"/>
          <p:cNvSpPr txBox="1"/>
          <p:nvPr/>
        </p:nvSpPr>
        <p:spPr>
          <a:xfrm>
            <a:off x="4572000" y="2452550"/>
            <a:ext cx="9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Create a more simple site for administrators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