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2a9bfc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2a9bf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63725" y="327400"/>
            <a:ext cx="2739900" cy="4539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236100" y="327400"/>
            <a:ext cx="2739900" cy="4539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228575" y="327400"/>
            <a:ext cx="2739900" cy="4539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611550" y="351750"/>
            <a:ext cx="198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What caused problems?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641775" y="409850"/>
            <a:ext cx="198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What could be done differently?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81325" y="459450"/>
            <a:ext cx="19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00"/>
                </a:solidFill>
              </a:rPr>
              <a:t>What went well?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4350" y="890625"/>
            <a:ext cx="2396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Team member c</a:t>
            </a:r>
            <a:r>
              <a:rPr lang="en-GB" sz="1200"/>
              <a:t>ommunication both in and outside of class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Collaboration towards all project </a:t>
            </a:r>
            <a:r>
              <a:rPr lang="en-GB" sz="1200"/>
              <a:t>deliverables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Our trello board was updated regularly and was more detailed than our previous iteration.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Achieving deadlines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Testing the system to find issues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Solving issues with the system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Coding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Stand-ups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Analysing business </a:t>
            </a:r>
            <a:r>
              <a:rPr lang="en-GB" sz="1200"/>
              <a:t>process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>
            <a:off x="6357225" y="1025450"/>
            <a:ext cx="2507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Work towards business process more clearly.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Schedule more meetings outside of class.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" name="Google Shape;68;p14"/>
          <p:cNvSpPr txBox="1"/>
          <p:nvPr/>
        </p:nvSpPr>
        <p:spPr>
          <a:xfrm>
            <a:off x="3303525" y="859650"/>
            <a:ext cx="2624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Client Communication was poor, we were in the dark for many decisions that we needed to make for the system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Lack of meetings, made it harder to keep track of what other members were completing/working 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Work commitments, some team members had work commitments that impacted some attendance in class/meetings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81325" y="3310700"/>
            <a:ext cx="15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" name="Google Shape;70;p14"/>
          <p:cNvSpPr txBox="1"/>
          <p:nvPr/>
        </p:nvSpPr>
        <p:spPr>
          <a:xfrm>
            <a:off x="6357225" y="2152775"/>
            <a:ext cx="250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Establish communication procedures or making regular meetings with client to avoid communication issues.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