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0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1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0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7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9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4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3ED7-D962-4246-B758-32C470523545}" type="datetimeFigureOut">
              <a:rPr lang="zh-CN" altLang="en-US" smtClean="0"/>
              <a:t>2010-12-20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8DFB-C5BD-4E64-B5F7-7E44A5CB0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任务调度架构变迁史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知道创宇</a:t>
            </a:r>
            <a:endParaRPr lang="en-US" altLang="zh-CN" dirty="0" smtClean="0"/>
          </a:p>
          <a:p>
            <a:r>
              <a:rPr lang="zh-CN" altLang="en-US" dirty="0"/>
              <a:t>杨冀龙</a:t>
            </a:r>
          </a:p>
        </p:txBody>
      </p:sp>
    </p:spTree>
    <p:extLst>
      <p:ext uri="{BB962C8B-B14F-4D97-AF65-F5344CB8AC3E}">
        <p14:creationId xmlns:p14="http://schemas.microsoft.com/office/powerpoint/2010/main" val="42275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67744" y="3212976"/>
            <a:ext cx="410445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4800" dirty="0" smtClean="0"/>
              <a:t>The  end</a:t>
            </a:r>
            <a:r>
              <a:rPr lang="zh-CN" altLang="en-US" sz="4800" dirty="0" smtClean="0"/>
              <a:t>。</a:t>
            </a:r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6577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检测一个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82805"/>
            <a:ext cx="784887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/>
              <a:t>对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个给定的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检测是否有</a:t>
            </a:r>
            <a:r>
              <a:rPr lang="en-US" altLang="zh-CN" sz="2400" dirty="0" smtClean="0"/>
              <a:t>XX</a:t>
            </a:r>
            <a:r>
              <a:rPr lang="zh-CN" altLang="zh-CN" sz="2400" dirty="0" smtClean="0"/>
              <a:t>问题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/>
              <a:t>输出信息到屏幕</a:t>
            </a:r>
            <a:endParaRPr lang="zh-CN" altLang="zh-CN" sz="2400" dirty="0"/>
          </a:p>
        </p:txBody>
      </p:sp>
      <p:sp>
        <p:nvSpPr>
          <p:cNvPr id="6" name="矩形标注 5"/>
          <p:cNvSpPr/>
          <p:nvPr/>
        </p:nvSpPr>
        <p:spPr>
          <a:xfrm>
            <a:off x="539552" y="1232562"/>
            <a:ext cx="1080120" cy="360040"/>
          </a:xfrm>
          <a:prstGeom prst="wedgeRect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需求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9552" y="3573016"/>
            <a:ext cx="78488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Xxcheck.py –u </a:t>
            </a:r>
            <a:r>
              <a:rPr lang="en-US" altLang="zh-CN" sz="2400" dirty="0" err="1" smtClean="0"/>
              <a:t>url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关键内部函数</a:t>
            </a:r>
            <a:r>
              <a:rPr lang="en-US" altLang="zh-CN" sz="2400" dirty="0" err="1" smtClean="0"/>
              <a:t>checkXX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完成检测工作</a:t>
            </a:r>
            <a:endParaRPr lang="zh-CN" altLang="zh-CN" sz="2400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539552" y="3068960"/>
            <a:ext cx="1080120" cy="36004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6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/>
              <a:t>2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检测一批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82805"/>
            <a:ext cx="784887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/>
              <a:t>对给定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列表文件中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进行</a:t>
            </a:r>
            <a:r>
              <a:rPr lang="en-US" altLang="zh-CN" sz="2400" dirty="0" smtClean="0"/>
              <a:t>XX</a:t>
            </a:r>
            <a:r>
              <a:rPr lang="zh-CN" altLang="zh-CN" sz="2400" dirty="0" smtClean="0"/>
              <a:t>问题检测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 smtClean="0"/>
              <a:t>信息记录到日志文件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URL</a:t>
            </a:r>
            <a:r>
              <a:rPr lang="zh-CN" altLang="zh-CN" sz="2400" dirty="0" smtClean="0"/>
              <a:t>级别为万</a:t>
            </a:r>
            <a:endParaRPr lang="zh-CN" altLang="zh-CN" sz="2400" dirty="0"/>
          </a:p>
        </p:txBody>
      </p:sp>
      <p:sp>
        <p:nvSpPr>
          <p:cNvPr id="6" name="矩形标注 5"/>
          <p:cNvSpPr/>
          <p:nvPr/>
        </p:nvSpPr>
        <p:spPr>
          <a:xfrm>
            <a:off x="539552" y="1232562"/>
            <a:ext cx="1080120" cy="360040"/>
          </a:xfrm>
          <a:prstGeom prst="wedgeRect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需求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9552" y="3573016"/>
            <a:ext cx="7848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Xxcheck.py –f </a:t>
            </a:r>
            <a:r>
              <a:rPr lang="en-US" altLang="zh-CN" sz="2400" dirty="0" err="1" smtClean="0"/>
              <a:t>urls_file</a:t>
            </a:r>
            <a:endParaRPr lang="zh-CN" altLang="zh-CN" sz="2400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539552" y="3068960"/>
            <a:ext cx="1080120" cy="36004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27538" y="5073624"/>
            <a:ext cx="1636450" cy="44360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For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循环检测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3568" y="5074570"/>
            <a:ext cx="1400523" cy="442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列表文件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AutoShape 4"/>
          <p:cNvCxnSpPr>
            <a:cxnSpLocks noChangeShapeType="1"/>
            <a:stCxn id="11" idx="3"/>
            <a:endCxn id="10" idx="1"/>
          </p:cNvCxnSpPr>
          <p:nvPr/>
        </p:nvCxnSpPr>
        <p:spPr bwMode="auto">
          <a:xfrm flipV="1">
            <a:off x="2084091" y="5295428"/>
            <a:ext cx="743447" cy="47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364088" y="5074570"/>
            <a:ext cx="1400523" cy="442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结果文件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" name="AutoShape 4"/>
          <p:cNvCxnSpPr>
            <a:cxnSpLocks noChangeShapeType="1"/>
            <a:stCxn id="10" idx="3"/>
            <a:endCxn id="14" idx="1"/>
          </p:cNvCxnSpPr>
          <p:nvPr/>
        </p:nvCxnSpPr>
        <p:spPr bwMode="auto">
          <a:xfrm>
            <a:off x="4463988" y="5295428"/>
            <a:ext cx="900100" cy="47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多线程，有进度信息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82805"/>
            <a:ext cx="784887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2400" dirty="0"/>
              <a:t>为了提高速度，需要使用多</a:t>
            </a:r>
            <a:r>
              <a:rPr lang="zh-CN" altLang="zh-CN" sz="2400" dirty="0" smtClean="0"/>
              <a:t>线程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屏幕上需要有进度信息</a:t>
            </a:r>
            <a:endParaRPr lang="zh-CN" altLang="zh-CN" sz="2400" dirty="0"/>
          </a:p>
        </p:txBody>
      </p:sp>
      <p:sp>
        <p:nvSpPr>
          <p:cNvPr id="6" name="矩形标注 5"/>
          <p:cNvSpPr/>
          <p:nvPr/>
        </p:nvSpPr>
        <p:spPr>
          <a:xfrm>
            <a:off x="539552" y="1232562"/>
            <a:ext cx="1080120" cy="360040"/>
          </a:xfrm>
          <a:prstGeom prst="wedgeRect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需求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9552" y="3573016"/>
            <a:ext cx="78488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Xxcheck.py –f </a:t>
            </a:r>
            <a:r>
              <a:rPr lang="en-US" altLang="zh-CN" sz="2400" dirty="0" err="1" smtClean="0"/>
              <a:t>urls_file</a:t>
            </a:r>
            <a:r>
              <a:rPr lang="en-US" altLang="zh-CN" sz="2400" dirty="0" smtClean="0"/>
              <a:t> –t </a:t>
            </a:r>
            <a:r>
              <a:rPr lang="en-US" altLang="zh-CN" sz="2400" dirty="0" err="1" smtClean="0"/>
              <a:t>thread_number</a:t>
            </a:r>
            <a:endParaRPr lang="zh-CN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个线程进行同步检查工作，一个独立线程显示进度</a:t>
            </a:r>
            <a:endParaRPr lang="zh-CN" altLang="zh-CN" sz="2400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539552" y="3068960"/>
            <a:ext cx="1080120" cy="36004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899591" y="1864294"/>
            <a:ext cx="7645335" cy="4589042"/>
            <a:chOff x="1800" y="6747"/>
            <a:chExt cx="8306" cy="4984"/>
          </a:xfrm>
        </p:grpSpPr>
        <p:sp>
          <p:nvSpPr>
            <p:cNvPr id="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800" y="6747"/>
              <a:ext cx="8306" cy="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821" y="7253"/>
              <a:ext cx="2186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全局待处理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队列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800" y="7253"/>
              <a:ext cx="1303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列表文件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958" y="7254"/>
              <a:ext cx="1509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工作线程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7958" y="8299"/>
              <a:ext cx="1509" cy="4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工作线程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7958" y="9183"/>
              <a:ext cx="1509" cy="4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983" y="10245"/>
              <a:ext cx="2485" cy="4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独立写结果线程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21" y="8446"/>
              <a:ext cx="2187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全局结果队列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800" y="10276"/>
              <a:ext cx="1365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结果文件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AutoShape 10"/>
            <p:cNvSpPr>
              <a:spLocks noChangeShapeType="1"/>
            </p:cNvSpPr>
            <p:nvPr/>
          </p:nvSpPr>
          <p:spPr bwMode="auto">
            <a:xfrm>
              <a:off x="3103" y="7498"/>
              <a:ext cx="718" cy="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6" name="AutoShape 9"/>
            <p:cNvSpPr>
              <a:spLocks noChangeShapeType="1"/>
            </p:cNvSpPr>
            <p:nvPr/>
          </p:nvSpPr>
          <p:spPr bwMode="auto">
            <a:xfrm>
              <a:off x="6007" y="7498"/>
              <a:ext cx="1951" cy="1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7" name="AutoShape 8"/>
            <p:cNvSpPr>
              <a:spLocks noChangeShapeType="1"/>
            </p:cNvSpPr>
            <p:nvPr/>
          </p:nvSpPr>
          <p:spPr bwMode="auto">
            <a:xfrm flipH="1" flipV="1">
              <a:off x="6009" y="8787"/>
              <a:ext cx="1949" cy="641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8" name="AutoShape 7"/>
            <p:cNvSpPr>
              <a:spLocks noChangeShapeType="1"/>
            </p:cNvSpPr>
            <p:nvPr/>
          </p:nvSpPr>
          <p:spPr bwMode="auto">
            <a:xfrm>
              <a:off x="6007" y="8936"/>
              <a:ext cx="2130" cy="1309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9" name="AutoShape 6"/>
            <p:cNvSpPr>
              <a:spLocks noChangeShapeType="1"/>
            </p:cNvSpPr>
            <p:nvPr/>
          </p:nvSpPr>
          <p:spPr bwMode="auto">
            <a:xfrm flipH="1">
              <a:off x="3165" y="10578"/>
              <a:ext cx="3817" cy="5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0" name="AutoShape 5"/>
            <p:cNvSpPr>
              <a:spLocks noChangeShapeType="1"/>
            </p:cNvSpPr>
            <p:nvPr/>
          </p:nvSpPr>
          <p:spPr bwMode="auto">
            <a:xfrm>
              <a:off x="6007" y="7498"/>
              <a:ext cx="1951" cy="1045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1" name="AutoShape 4"/>
            <p:cNvSpPr>
              <a:spLocks noChangeShapeType="1"/>
            </p:cNvSpPr>
            <p:nvPr/>
          </p:nvSpPr>
          <p:spPr bwMode="auto">
            <a:xfrm>
              <a:off x="6007" y="7498"/>
              <a:ext cx="1951" cy="1930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2" name="AutoShape 3"/>
            <p:cNvSpPr>
              <a:spLocks noChangeShapeType="1"/>
            </p:cNvSpPr>
            <p:nvPr/>
          </p:nvSpPr>
          <p:spPr bwMode="auto">
            <a:xfrm flipH="1">
              <a:off x="6009" y="8543"/>
              <a:ext cx="1949" cy="244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3" name="AutoShape 2"/>
            <p:cNvSpPr>
              <a:spLocks noChangeShapeType="1"/>
            </p:cNvSpPr>
            <p:nvPr/>
          </p:nvSpPr>
          <p:spPr bwMode="auto">
            <a:xfrm flipH="1">
              <a:off x="6007" y="7499"/>
              <a:ext cx="1951" cy="1288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</p:grp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760299" y="4467188"/>
            <a:ext cx="2013045" cy="4511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全局计数器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670792" y="5859071"/>
            <a:ext cx="2285962" cy="4502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独立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进度汇报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线程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899591" y="5859071"/>
            <a:ext cx="1256427" cy="4511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控制台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AutoShape 2"/>
          <p:cNvSpPr>
            <a:spLocks noChangeShapeType="1"/>
          </p:cNvSpPr>
          <p:nvPr/>
        </p:nvSpPr>
        <p:spPr bwMode="auto">
          <a:xfrm flipH="1">
            <a:off x="4773803" y="2556703"/>
            <a:ext cx="1793975" cy="2136070"/>
          </a:xfrm>
          <a:prstGeom prst="straightConnector1">
            <a:avLst/>
          </a:prstGeom>
          <a:noFill/>
          <a:ln w="12700">
            <a:solidFill>
              <a:srgbClr val="F7964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28" name="AutoShape 2"/>
          <p:cNvSpPr>
            <a:spLocks noChangeShapeType="1"/>
          </p:cNvSpPr>
          <p:nvPr/>
        </p:nvSpPr>
        <p:spPr bwMode="auto">
          <a:xfrm flipH="1">
            <a:off x="4773804" y="3517969"/>
            <a:ext cx="1793975" cy="1174803"/>
          </a:xfrm>
          <a:prstGeom prst="straightConnector1">
            <a:avLst/>
          </a:prstGeom>
          <a:noFill/>
          <a:ln w="12700">
            <a:solidFill>
              <a:srgbClr val="F7964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29" name="AutoShape 2"/>
          <p:cNvSpPr>
            <a:spLocks noChangeShapeType="1"/>
          </p:cNvSpPr>
          <p:nvPr/>
        </p:nvSpPr>
        <p:spPr bwMode="auto">
          <a:xfrm flipH="1">
            <a:off x="4773802" y="4332838"/>
            <a:ext cx="1793975" cy="359936"/>
          </a:xfrm>
          <a:prstGeom prst="straightConnector1">
            <a:avLst/>
          </a:prstGeom>
          <a:noFill/>
          <a:ln w="12700">
            <a:solidFill>
              <a:srgbClr val="F7964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30" name="AutoShape 6"/>
          <p:cNvSpPr>
            <a:spLocks noChangeShapeType="1"/>
          </p:cNvSpPr>
          <p:nvPr/>
        </p:nvSpPr>
        <p:spPr bwMode="auto">
          <a:xfrm flipH="1">
            <a:off x="2156018" y="6038936"/>
            <a:ext cx="3515234" cy="45719"/>
          </a:xfrm>
          <a:prstGeom prst="straightConnector1">
            <a:avLst/>
          </a:prstGeom>
          <a:ln>
            <a:prstDash val="dash"/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cxnSp>
        <p:nvCxnSpPr>
          <p:cNvPr id="32" name="直接箭头连接符 31"/>
          <p:cNvCxnSpPr>
            <a:stCxn id="24" idx="2"/>
          </p:cNvCxnSpPr>
          <p:nvPr/>
        </p:nvCxnSpPr>
        <p:spPr>
          <a:xfrm>
            <a:off x="3766822" y="4918358"/>
            <a:ext cx="1902589" cy="11205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8100392" y="5085094"/>
            <a:ext cx="792088" cy="393553"/>
          </a:xfrm>
          <a:prstGeom prst="wedgeRoundRectCallout">
            <a:avLst>
              <a:gd name="adj1" fmla="val -63124"/>
              <a:gd name="adj2" fmla="val 947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</a:t>
            </a:r>
            <a:r>
              <a:rPr lang="en-US" altLang="zh-CN" dirty="0" smtClean="0"/>
              <a:t>x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4—</a:t>
            </a:r>
            <a:r>
              <a:rPr lang="zh-CN" altLang="en-US" dirty="0" smtClean="0"/>
              <a:t>多进程，写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，报进度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82805"/>
            <a:ext cx="784887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/>
              <a:t>线程不能真正全部发挥所有</a:t>
            </a:r>
            <a:r>
              <a:rPr lang="en-US" altLang="zh-CN" sz="2400" dirty="0"/>
              <a:t>CPU</a:t>
            </a:r>
            <a:r>
              <a:rPr lang="zh-CN" altLang="zh-CN" sz="2400" dirty="0"/>
              <a:t>系统资源，线程数上限大约</a:t>
            </a:r>
            <a:r>
              <a:rPr lang="en-US" altLang="zh-CN" sz="2400" dirty="0"/>
              <a:t>200</a:t>
            </a:r>
            <a:r>
              <a:rPr lang="zh-CN" altLang="zh-CN" sz="2400" dirty="0"/>
              <a:t>，需要进一步提高速度，检测结果写入数据库，</a:t>
            </a:r>
            <a:r>
              <a:rPr lang="en-US" altLang="zh-CN" sz="2400" dirty="0"/>
              <a:t>URL</a:t>
            </a:r>
            <a:r>
              <a:rPr lang="zh-CN" altLang="zh-CN" sz="2400" dirty="0"/>
              <a:t>数量为</a:t>
            </a:r>
            <a:r>
              <a:rPr lang="en-US" altLang="zh-CN" sz="2400" dirty="0"/>
              <a:t>10</a:t>
            </a:r>
            <a:r>
              <a:rPr lang="zh-CN" altLang="zh-CN" sz="2400" dirty="0"/>
              <a:t>万，工作中打印进度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，结束时统计</a:t>
            </a:r>
            <a:endParaRPr lang="zh-CN" altLang="zh-CN" sz="2400" dirty="0"/>
          </a:p>
        </p:txBody>
      </p:sp>
      <p:sp>
        <p:nvSpPr>
          <p:cNvPr id="6" name="矩形标注 5"/>
          <p:cNvSpPr/>
          <p:nvPr/>
        </p:nvSpPr>
        <p:spPr>
          <a:xfrm>
            <a:off x="539552" y="1232562"/>
            <a:ext cx="1080120" cy="360040"/>
          </a:xfrm>
          <a:prstGeom prst="wedgeRect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需求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9552" y="3573016"/>
            <a:ext cx="784887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Xxcheck.sh</a:t>
            </a:r>
            <a:endParaRPr lang="zh-CN" altLang="zh-CN" sz="2400" dirty="0"/>
          </a:p>
          <a:p>
            <a:r>
              <a:rPr lang="zh-CN" altLang="en-US" sz="2400" dirty="0" smtClean="0"/>
              <a:t>内部调用</a:t>
            </a:r>
            <a:r>
              <a:rPr lang="en-US" altLang="zh-CN" sz="2400" dirty="0" smtClean="0"/>
              <a:t>url2redis.py </a:t>
            </a:r>
          </a:p>
          <a:p>
            <a:r>
              <a:rPr lang="zh-CN" altLang="en-US" sz="2400" dirty="0" smtClean="0"/>
              <a:t>后台</a:t>
            </a:r>
            <a:r>
              <a:rPr lang="zh-CN" altLang="zh-CN" sz="2400" dirty="0" smtClean="0"/>
              <a:t>启动</a:t>
            </a:r>
            <a:r>
              <a:rPr lang="zh-CN" altLang="zh-CN" sz="2400" dirty="0"/>
              <a:t>多个</a:t>
            </a:r>
            <a:r>
              <a:rPr lang="en-US" altLang="zh-CN" sz="2400" dirty="0" smtClean="0"/>
              <a:t>xxcheck.py</a:t>
            </a:r>
          </a:p>
          <a:p>
            <a:r>
              <a:rPr lang="zh-CN" altLang="en-US" sz="2400" dirty="0" smtClean="0"/>
              <a:t>启动一个进程，从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中读取进度并打印</a:t>
            </a:r>
            <a:endParaRPr lang="zh-CN" altLang="zh-CN" sz="2400" dirty="0"/>
          </a:p>
        </p:txBody>
      </p:sp>
      <p:sp>
        <p:nvSpPr>
          <p:cNvPr id="9" name="矩形标注 8"/>
          <p:cNvSpPr/>
          <p:nvPr/>
        </p:nvSpPr>
        <p:spPr>
          <a:xfrm>
            <a:off x="539552" y="3068960"/>
            <a:ext cx="1080120" cy="36004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52400" y="-476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-476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233974" y="2169703"/>
            <a:ext cx="6040537" cy="2941796"/>
            <a:chOff x="1891" y="6947"/>
            <a:chExt cx="6462" cy="3698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1891" y="8568"/>
              <a:ext cx="1882" cy="49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url2redis.py</a:t>
              </a:r>
              <a:endPara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1891" y="7057"/>
              <a:ext cx="1878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Redis</a:t>
              </a: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服务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5331" y="9247"/>
              <a:ext cx="1994" cy="48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Xxcheck.py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1891" y="10102"/>
              <a:ext cx="1857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URL</a:t>
              </a: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列表文件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937" y="9667"/>
              <a:ext cx="1994" cy="48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Xxcheck.py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6336" y="10156"/>
              <a:ext cx="1994" cy="48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……</a:t>
              </a:r>
            </a:p>
          </p:txBody>
        </p:sp>
        <p:sp>
          <p:nvSpPr>
            <p:cNvPr id="41" name="AutoShape 9"/>
            <p:cNvSpPr>
              <a:spLocks noChangeShapeType="1"/>
            </p:cNvSpPr>
            <p:nvPr/>
          </p:nvSpPr>
          <p:spPr bwMode="auto">
            <a:xfrm flipH="1" flipV="1">
              <a:off x="6271" y="7547"/>
              <a:ext cx="57" cy="169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dirty="0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5806" y="6947"/>
              <a:ext cx="1065" cy="6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7159" y="7138"/>
              <a:ext cx="1194" cy="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数据库</a:t>
              </a:r>
              <a:endParaRPr kumimoji="0" 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49" name="直接箭头连接符 48"/>
          <p:cNvCxnSpPr>
            <a:stCxn id="34" idx="0"/>
            <a:endCxn id="35" idx="2"/>
          </p:cNvCxnSpPr>
          <p:nvPr/>
        </p:nvCxnSpPr>
        <p:spPr>
          <a:xfrm flipH="1" flipV="1">
            <a:off x="3111731" y="2647009"/>
            <a:ext cx="1870" cy="812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8" idx="0"/>
            <a:endCxn id="34" idx="2"/>
          </p:cNvCxnSpPr>
          <p:nvPr/>
        </p:nvCxnSpPr>
        <p:spPr>
          <a:xfrm flipV="1">
            <a:off x="3101916" y="3849025"/>
            <a:ext cx="11685" cy="83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35" idx="3"/>
          </p:cNvCxnSpPr>
          <p:nvPr/>
        </p:nvCxnSpPr>
        <p:spPr>
          <a:xfrm>
            <a:off x="3989488" y="2452109"/>
            <a:ext cx="1460124" cy="15472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6" idx="1"/>
          </p:cNvCxnSpPr>
          <p:nvPr/>
        </p:nvCxnSpPr>
        <p:spPr>
          <a:xfrm rot="10800000">
            <a:off x="3969857" y="2647010"/>
            <a:ext cx="1479754" cy="154686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17612" y="2868451"/>
            <a:ext cx="99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写进度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51941" y="3311453"/>
            <a:ext cx="12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</a:t>
            </a:r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5576" y="134076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整体架构</a:t>
            </a:r>
            <a:endParaRPr lang="zh-CN" altLang="en-US" sz="2400" b="1" dirty="0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539552" y="4667870"/>
            <a:ext cx="864096" cy="38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控制台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323528" y="3468712"/>
            <a:ext cx="1282541" cy="389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process.py</a:t>
            </a:r>
            <a:endParaRPr kumimoji="0" lang="en-US" altLang="zh-CN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148" name="曲线连接符 6147"/>
          <p:cNvCxnSpPr>
            <a:stCxn id="35" idx="1"/>
            <a:endCxn id="62" idx="0"/>
          </p:cNvCxnSpPr>
          <p:nvPr/>
        </p:nvCxnSpPr>
        <p:spPr>
          <a:xfrm rot="10800000" flipV="1">
            <a:off x="964800" y="2452108"/>
            <a:ext cx="1269175" cy="10166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0" name="曲线连接符 6149"/>
          <p:cNvCxnSpPr>
            <a:stCxn id="62" idx="2"/>
            <a:endCxn id="61" idx="0"/>
          </p:cNvCxnSpPr>
          <p:nvPr/>
        </p:nvCxnSpPr>
        <p:spPr>
          <a:xfrm rot="16200000" flipH="1">
            <a:off x="563520" y="4259790"/>
            <a:ext cx="809358" cy="680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2978" y="2494270"/>
            <a:ext cx="99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72" name="圆角矩形标注 71"/>
          <p:cNvSpPr/>
          <p:nvPr/>
        </p:nvSpPr>
        <p:spPr>
          <a:xfrm>
            <a:off x="143508" y="2060432"/>
            <a:ext cx="792088" cy="393553"/>
          </a:xfrm>
          <a:prstGeom prst="wedgeRoundRectCallout">
            <a:avLst>
              <a:gd name="adj1" fmla="val 66033"/>
              <a:gd name="adj2" fmla="val 7400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</a:t>
            </a:r>
            <a:r>
              <a:rPr lang="en-US" altLang="zh-CN" dirty="0" smtClean="0"/>
              <a:t>x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889466" y="1753803"/>
            <a:ext cx="7655460" cy="4699532"/>
            <a:chOff x="1789" y="6627"/>
            <a:chExt cx="8317" cy="5104"/>
          </a:xfrm>
        </p:grpSpPr>
        <p:sp>
          <p:nvSpPr>
            <p:cNvPr id="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800" y="6747"/>
              <a:ext cx="8306" cy="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3821" y="7530"/>
              <a:ext cx="2186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全局待处理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队列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789" y="6627"/>
              <a:ext cx="1303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Redis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7958" y="7392"/>
              <a:ext cx="1509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工作线程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7958" y="8299"/>
              <a:ext cx="1509" cy="4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工作线程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7958" y="9183"/>
              <a:ext cx="1509" cy="4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983" y="10245"/>
              <a:ext cx="2485" cy="4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独立写结果线程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21" y="8446"/>
              <a:ext cx="2187" cy="4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全局结果队列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AutoShape 9"/>
            <p:cNvSpPr>
              <a:spLocks noChangeShapeType="1"/>
            </p:cNvSpPr>
            <p:nvPr/>
          </p:nvSpPr>
          <p:spPr bwMode="auto">
            <a:xfrm flipV="1">
              <a:off x="5955" y="7637"/>
              <a:ext cx="2003" cy="138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7" name="AutoShape 8"/>
            <p:cNvSpPr>
              <a:spLocks noChangeShapeType="1"/>
            </p:cNvSpPr>
            <p:nvPr/>
          </p:nvSpPr>
          <p:spPr bwMode="auto">
            <a:xfrm flipH="1" flipV="1">
              <a:off x="6009" y="8787"/>
              <a:ext cx="1949" cy="641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8" name="AutoShape 7"/>
            <p:cNvSpPr>
              <a:spLocks noChangeShapeType="1"/>
            </p:cNvSpPr>
            <p:nvPr/>
          </p:nvSpPr>
          <p:spPr bwMode="auto">
            <a:xfrm>
              <a:off x="6007" y="8936"/>
              <a:ext cx="2130" cy="1309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9" name="AutoShape 6"/>
            <p:cNvSpPr>
              <a:spLocks noChangeShapeType="1"/>
            </p:cNvSpPr>
            <p:nvPr/>
          </p:nvSpPr>
          <p:spPr bwMode="auto">
            <a:xfrm flipH="1">
              <a:off x="3165" y="10578"/>
              <a:ext cx="3817" cy="5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0" name="AutoShape 5"/>
            <p:cNvSpPr>
              <a:spLocks noChangeShapeType="1"/>
            </p:cNvSpPr>
            <p:nvPr/>
          </p:nvSpPr>
          <p:spPr bwMode="auto">
            <a:xfrm>
              <a:off x="5955" y="7775"/>
              <a:ext cx="2003" cy="768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1" name="AutoShape 4"/>
            <p:cNvSpPr>
              <a:spLocks noChangeShapeType="1"/>
            </p:cNvSpPr>
            <p:nvPr/>
          </p:nvSpPr>
          <p:spPr bwMode="auto">
            <a:xfrm>
              <a:off x="6007" y="7775"/>
              <a:ext cx="1951" cy="1653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2" name="AutoShape 3"/>
            <p:cNvSpPr>
              <a:spLocks noChangeShapeType="1"/>
            </p:cNvSpPr>
            <p:nvPr/>
          </p:nvSpPr>
          <p:spPr bwMode="auto">
            <a:xfrm flipH="1">
              <a:off x="6009" y="8543"/>
              <a:ext cx="1949" cy="244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3" name="AutoShape 2"/>
            <p:cNvSpPr>
              <a:spLocks noChangeShapeType="1"/>
            </p:cNvSpPr>
            <p:nvPr/>
          </p:nvSpPr>
          <p:spPr bwMode="auto">
            <a:xfrm flipH="1">
              <a:off x="6007" y="7637"/>
              <a:ext cx="1895" cy="1150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670792" y="5859071"/>
            <a:ext cx="2285962" cy="4502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独立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进度汇报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线程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669411" y="1772816"/>
            <a:ext cx="2287341" cy="4502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独立读取列表线程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3" name="直接箭头连接符 32"/>
          <p:cNvCxnSpPr>
            <a:stCxn id="8" idx="3"/>
          </p:cNvCxnSpPr>
          <p:nvPr/>
        </p:nvCxnSpPr>
        <p:spPr>
          <a:xfrm>
            <a:off x="2088824" y="1979388"/>
            <a:ext cx="35552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771963" y="2204973"/>
            <a:ext cx="872135" cy="380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1043608" y="5085094"/>
            <a:ext cx="936104" cy="576154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7284930" y="1196752"/>
            <a:ext cx="792088" cy="393553"/>
          </a:xfrm>
          <a:prstGeom prst="wedgeRoundRectCallout">
            <a:avLst>
              <a:gd name="adj1" fmla="val -47123"/>
              <a:gd name="adj2" fmla="val 7860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</a:t>
            </a:r>
            <a:r>
              <a:rPr lang="en-US" altLang="zh-CN" dirty="0" smtClean="0"/>
              <a:t>x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794053" y="4241603"/>
            <a:ext cx="2013045" cy="4511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全局计数器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AutoShape 2"/>
          <p:cNvSpPr>
            <a:spLocks noChangeShapeType="1"/>
          </p:cNvSpPr>
          <p:nvPr/>
        </p:nvSpPr>
        <p:spPr bwMode="auto">
          <a:xfrm flipH="1">
            <a:off x="4807097" y="2683766"/>
            <a:ext cx="1709135" cy="1798694"/>
          </a:xfrm>
          <a:prstGeom prst="straightConnector1">
            <a:avLst/>
          </a:prstGeom>
          <a:noFill/>
          <a:ln w="12700">
            <a:solidFill>
              <a:srgbClr val="F7964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41" name="AutoShape 2"/>
          <p:cNvSpPr>
            <a:spLocks noChangeShapeType="1"/>
          </p:cNvSpPr>
          <p:nvPr/>
        </p:nvSpPr>
        <p:spPr bwMode="auto">
          <a:xfrm flipH="1">
            <a:off x="4807098" y="3517968"/>
            <a:ext cx="1709134" cy="964491"/>
          </a:xfrm>
          <a:prstGeom prst="straightConnector1">
            <a:avLst/>
          </a:prstGeom>
          <a:noFill/>
          <a:ln w="12700">
            <a:solidFill>
              <a:srgbClr val="F7964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42" name="AutoShape 2"/>
          <p:cNvSpPr>
            <a:spLocks noChangeShapeType="1"/>
          </p:cNvSpPr>
          <p:nvPr/>
        </p:nvSpPr>
        <p:spPr bwMode="auto">
          <a:xfrm flipH="1">
            <a:off x="4807098" y="4332837"/>
            <a:ext cx="1709135" cy="149624"/>
          </a:xfrm>
          <a:prstGeom prst="straightConnector1">
            <a:avLst/>
          </a:prstGeom>
          <a:noFill/>
          <a:ln w="12700">
            <a:solidFill>
              <a:srgbClr val="F7964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cxnSp>
        <p:nvCxnSpPr>
          <p:cNvPr id="44" name="曲线连接符 43"/>
          <p:cNvCxnSpPr>
            <a:stCxn id="39" idx="2"/>
            <a:endCxn id="25" idx="1"/>
          </p:cNvCxnSpPr>
          <p:nvPr/>
        </p:nvCxnSpPr>
        <p:spPr>
          <a:xfrm rot="16200000" flipH="1">
            <a:off x="4039973" y="4453376"/>
            <a:ext cx="1391423" cy="18702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endCxn id="8" idx="2"/>
          </p:cNvCxnSpPr>
          <p:nvPr/>
        </p:nvCxnSpPr>
        <p:spPr>
          <a:xfrm rot="10800000">
            <a:off x="1489146" y="2204974"/>
            <a:ext cx="4154953" cy="39603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标注 46"/>
          <p:cNvSpPr/>
          <p:nvPr/>
        </p:nvSpPr>
        <p:spPr>
          <a:xfrm>
            <a:off x="8148882" y="5661247"/>
            <a:ext cx="792088" cy="393553"/>
          </a:xfrm>
          <a:prstGeom prst="wedgeRoundRectCallout">
            <a:avLst>
              <a:gd name="adj1" fmla="val -65411"/>
              <a:gd name="adj2" fmla="val 8550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</a:t>
            </a:r>
            <a:r>
              <a:rPr lang="en-US" altLang="zh-CN" dirty="0" smtClean="0"/>
              <a:t>x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75856" y="1644146"/>
            <a:ext cx="15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</a:t>
            </a:r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1827" y="3243990"/>
            <a:ext cx="8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写进度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88456" y="5260443"/>
            <a:ext cx="8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8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分布式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82805"/>
            <a:ext cx="7848872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单主机资源用尽，需要同时能够在多个服务器上并行进行检测任务；如果一个检测进程崩溃，能够自动侦测并将任务转发给其他进程。</a:t>
            </a:r>
            <a:endParaRPr lang="en-US" altLang="zh-CN" sz="2400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539552" y="1232562"/>
            <a:ext cx="1080120" cy="360040"/>
          </a:xfrm>
          <a:prstGeom prst="wedgeRect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需求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9552" y="3573016"/>
            <a:ext cx="7848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？</a:t>
            </a:r>
            <a:endParaRPr lang="zh-CN" altLang="zh-CN" sz="2400" dirty="0"/>
          </a:p>
        </p:txBody>
      </p:sp>
      <p:sp>
        <p:nvSpPr>
          <p:cNvPr id="9" name="矩形标注 8"/>
          <p:cNvSpPr/>
          <p:nvPr/>
        </p:nvSpPr>
        <p:spPr>
          <a:xfrm>
            <a:off x="539552" y="3068960"/>
            <a:ext cx="1080120" cy="36004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5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355</Words>
  <Application>Microsoft Office PowerPoint</Application>
  <PresentationFormat>全屏显示(4:3)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任务调度架构变迁史</vt:lpstr>
      <vt:lpstr>需求1—检测一个URL</vt:lpstr>
      <vt:lpstr>需求2—检测一批URL</vt:lpstr>
      <vt:lpstr>需求3—多线程，有进度信息</vt:lpstr>
      <vt:lpstr>需求3架构</vt:lpstr>
      <vt:lpstr>需求4—多进程，写DB，报进度</vt:lpstr>
      <vt:lpstr>需求4架构</vt:lpstr>
      <vt:lpstr>需求4架构</vt:lpstr>
      <vt:lpstr>需求5—分布式</vt:lpstr>
      <vt:lpstr>PowerPoint 演示文稿</vt:lpstr>
    </vt:vector>
  </TitlesOfParts>
  <Company>openlab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任务调度架构变迁史</dc:title>
  <dc:creator>cloud</dc:creator>
  <cp:lastModifiedBy>cloud</cp:lastModifiedBy>
  <cp:revision>15</cp:revision>
  <dcterms:created xsi:type="dcterms:W3CDTF">2010-12-20T08:34:06Z</dcterms:created>
  <dcterms:modified xsi:type="dcterms:W3CDTF">2010-12-20T09:46:01Z</dcterms:modified>
</cp:coreProperties>
</file>