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FDB223-33DF-4067-A997-2EDD7EB21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Az egyirányú és </a:t>
            </a:r>
            <a:r>
              <a:rPr lang="hu-HU" dirty="0" err="1"/>
              <a:t>kétirányú</a:t>
            </a:r>
            <a:r>
              <a:rPr lang="hu-HU" dirty="0"/>
              <a:t> kommunikáció ismérvei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7F0C5BC-91FC-4523-A427-E274192C1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Glück Adrián</a:t>
            </a:r>
          </a:p>
        </p:txBody>
      </p:sp>
    </p:spTree>
    <p:extLst>
      <p:ext uri="{BB962C8B-B14F-4D97-AF65-F5344CB8AC3E}">
        <p14:creationId xmlns:p14="http://schemas.microsoft.com/office/powerpoint/2010/main" val="245940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30B146-57EF-46A2-A420-AEB4D4A1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egyirányú és </a:t>
            </a:r>
            <a:r>
              <a:rPr lang="hu-HU" dirty="0" err="1"/>
              <a:t>kétirányú</a:t>
            </a:r>
            <a:r>
              <a:rPr lang="hu-HU" dirty="0"/>
              <a:t> kommunikáció ismérvei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ADD1B1-8E34-44DC-8450-833CB21F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A kommunikáció típusai</a:t>
            </a:r>
          </a:p>
          <a:p>
            <a:r>
              <a:rPr lang="hu-HU" sz="3600" dirty="0"/>
              <a:t>Fő különbségek</a:t>
            </a:r>
          </a:p>
          <a:p>
            <a:r>
              <a:rPr lang="hu-HU" sz="3600" dirty="0"/>
              <a:t>Információcsere célja</a:t>
            </a:r>
          </a:p>
        </p:txBody>
      </p:sp>
    </p:spTree>
    <p:extLst>
      <p:ext uri="{BB962C8B-B14F-4D97-AF65-F5344CB8AC3E}">
        <p14:creationId xmlns:p14="http://schemas.microsoft.com/office/powerpoint/2010/main" val="160327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A80FF-4300-40E4-B314-65793BC4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Egyirányú kommunikáció jellemzői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A9971F-B4DD-401D-8956-20F29ABA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dirty="0"/>
              <a:t>Üzenet egy irányba</a:t>
            </a:r>
          </a:p>
          <a:p>
            <a:r>
              <a:rPr lang="hu-HU" sz="3600" dirty="0"/>
              <a:t>Nincs visszacsatolás</a:t>
            </a:r>
          </a:p>
          <a:p>
            <a:r>
              <a:rPr lang="hu-HU" sz="3600" dirty="0"/>
              <a:t>Pl.: Hirdetések, utasítások</a:t>
            </a:r>
          </a:p>
          <a:p>
            <a:r>
              <a:rPr lang="hu-HU" sz="3600" dirty="0"/>
              <a:t>Gyors és egyértelmű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802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DCC792-9A40-4B92-90F2-E50CFB8B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Kétirányú kommunikáció jellemzői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1EA933-4F64-4FBF-93FF-9AA3BBB54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dirty="0"/>
              <a:t>Oda-vissza információáramlás</a:t>
            </a:r>
          </a:p>
          <a:p>
            <a:r>
              <a:rPr lang="hu-HU" sz="3600" dirty="0"/>
              <a:t>Interaktív kapcsolat</a:t>
            </a:r>
          </a:p>
          <a:p>
            <a:r>
              <a:rPr lang="hu-HU" sz="3600" dirty="0"/>
              <a:t>Példa: Beszélgetések</a:t>
            </a:r>
          </a:p>
          <a:p>
            <a:r>
              <a:rPr lang="hu-HU" sz="3600" dirty="0"/>
              <a:t>Tisztázza a félreértéseket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704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F9F9D-9675-48A2-963B-5C752BD9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Egyirányú kommunikáció előnyei és hátrányai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4E031F2-4427-4904-9386-EAD034D57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3600" dirty="0"/>
              <a:t>Előnyei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4E9C504-5865-4E6F-A7D2-672FD1BA87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Gyors, egyszerű</a:t>
            </a:r>
          </a:p>
          <a:p>
            <a:r>
              <a:rPr lang="hu-HU" sz="3600" dirty="0"/>
              <a:t>Tömegtájékoztatásra ideális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7B62847-B4EC-4FEB-8263-8198209FA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sz="3600" dirty="0"/>
              <a:t>Hátrányai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EA09624-4991-4F6C-B605-AA6E3264D4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Nincs visszajelzés</a:t>
            </a:r>
          </a:p>
          <a:p>
            <a:r>
              <a:rPr lang="hu-HU" sz="3600" dirty="0"/>
              <a:t>Passzív befogadó</a:t>
            </a:r>
          </a:p>
        </p:txBody>
      </p:sp>
    </p:spTree>
    <p:extLst>
      <p:ext uri="{BB962C8B-B14F-4D97-AF65-F5344CB8AC3E}">
        <p14:creationId xmlns:p14="http://schemas.microsoft.com/office/powerpoint/2010/main" val="380270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0649DC-CC71-4E39-B7A4-2D729C0F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Kétirányú kommunikáció előnyei és hátrányai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1EB450-6224-4666-99A7-5B25F4256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3600" dirty="0"/>
              <a:t>Előnyei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C73FDF0-9BD8-4783-B009-C13E5051F7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3600" dirty="0"/>
              <a:t>Visszacsatolás, megértés</a:t>
            </a:r>
          </a:p>
          <a:p>
            <a:r>
              <a:rPr lang="hu-HU" sz="3600" dirty="0"/>
              <a:t>Döntéshozatal támogatása</a:t>
            </a:r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2253985-8FBD-4D66-B710-27727D11D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sz="3600" dirty="0"/>
              <a:t>Hátrányai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10BCA0D-6EDE-4D74-9ABF-74477B559D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Időigényes, bonyolult</a:t>
            </a:r>
          </a:p>
          <a:p>
            <a:r>
              <a:rPr lang="hu-HU" sz="3600" dirty="0"/>
              <a:t>Elterelhető figyelem</a:t>
            </a:r>
          </a:p>
        </p:txBody>
      </p:sp>
    </p:spTree>
    <p:extLst>
      <p:ext uri="{BB962C8B-B14F-4D97-AF65-F5344CB8AC3E}">
        <p14:creationId xmlns:p14="http://schemas.microsoft.com/office/powerpoint/2010/main" val="327898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0F1A52-13A0-427A-85B2-33ECD065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hu-HU" sz="8000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754084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0</TotalTime>
  <Words>88</Words>
  <Application>Microsoft Office PowerPoint</Application>
  <PresentationFormat>Szélesvásznú</PresentationFormat>
  <Paragraphs>31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Égi</vt:lpstr>
      <vt:lpstr>Az egyirányú és kétirányú kommunikáció ismérvei</vt:lpstr>
      <vt:lpstr>Az egyirányú és kétirányú kommunikáció ismérvei</vt:lpstr>
      <vt:lpstr>Egyirányú kommunikáció jellemzői</vt:lpstr>
      <vt:lpstr>Kétirányú kommunikáció jellemzői</vt:lpstr>
      <vt:lpstr>Egyirányú kommunikáció előnyei és hátrányai</vt:lpstr>
      <vt:lpstr>Kétirányú kommunikáció előnyei és hátrányai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egyirányú és kétirányú kommunikáció ismérvei</dc:title>
  <dc:creator>Glück Adrián Tamás</dc:creator>
  <cp:lastModifiedBy>Glück Adrián Tamás</cp:lastModifiedBy>
  <cp:revision>3</cp:revision>
  <dcterms:created xsi:type="dcterms:W3CDTF">2024-10-01T10:19:26Z</dcterms:created>
  <dcterms:modified xsi:type="dcterms:W3CDTF">2024-10-01T10:45:55Z</dcterms:modified>
</cp:coreProperties>
</file>