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2FCC3-9A61-49C9-81F7-4B2BDEEE409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5865-EBF8-4C79-B74F-51AC3A7142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68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A1ADF7-0781-43FF-93EA-CABFDE0E0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Kommunikáció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85328-AADF-4796-926E-392F00457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Készítete</a:t>
            </a:r>
            <a:r>
              <a:rPr lang="hu-HU" dirty="0"/>
              <a:t>: Glück Adrián</a:t>
            </a:r>
          </a:p>
        </p:txBody>
      </p:sp>
    </p:spTree>
    <p:extLst>
      <p:ext uri="{BB962C8B-B14F-4D97-AF65-F5344CB8AC3E}">
        <p14:creationId xmlns:p14="http://schemas.microsoft.com/office/powerpoint/2010/main" val="14973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DDA41BD-8E88-4461-B41A-FCC77C47170B}"/>
              </a:ext>
            </a:extLst>
          </p:cNvPr>
          <p:cNvSpPr txBox="1"/>
          <p:nvPr/>
        </p:nvSpPr>
        <p:spPr>
          <a:xfrm>
            <a:off x="2332140" y="2413337"/>
            <a:ext cx="8145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Mi az a kommunikáció?</a:t>
            </a:r>
          </a:p>
        </p:txBody>
      </p:sp>
    </p:spTree>
    <p:extLst>
      <p:ext uri="{BB962C8B-B14F-4D97-AF65-F5344CB8AC3E}">
        <p14:creationId xmlns:p14="http://schemas.microsoft.com/office/powerpoint/2010/main" val="240006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BA3A-7D7B-49EE-9B4D-6A164A00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kommunikáció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60196-A461-42E5-A098-3B397EA2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2567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Adó</a:t>
            </a:r>
          </a:p>
          <a:p>
            <a:r>
              <a:rPr lang="hu-HU" dirty="0"/>
              <a:t>Feladó</a:t>
            </a:r>
          </a:p>
          <a:p>
            <a:r>
              <a:rPr lang="hu-HU" dirty="0"/>
              <a:t>Vevő</a:t>
            </a:r>
          </a:p>
          <a:p>
            <a:r>
              <a:rPr lang="hu-HU" dirty="0"/>
              <a:t>Címzett</a:t>
            </a:r>
          </a:p>
          <a:p>
            <a:r>
              <a:rPr lang="hu-HU" dirty="0"/>
              <a:t>Üzenet</a:t>
            </a:r>
          </a:p>
          <a:p>
            <a:r>
              <a:rPr lang="hu-HU" dirty="0"/>
              <a:t>Csatorna</a:t>
            </a:r>
          </a:p>
          <a:p>
            <a:r>
              <a:rPr lang="hu-HU" dirty="0"/>
              <a:t>Kód</a:t>
            </a:r>
          </a:p>
          <a:p>
            <a:r>
              <a:rPr lang="hu-HU" dirty="0"/>
              <a:t>Zaj</a:t>
            </a:r>
          </a:p>
          <a:p>
            <a:r>
              <a:rPr lang="hu-HU" dirty="0"/>
              <a:t>Kontextus</a:t>
            </a:r>
          </a:p>
          <a:p>
            <a:endParaRPr lang="hu-HU" dirty="0"/>
          </a:p>
        </p:txBody>
      </p:sp>
      <p:pic>
        <p:nvPicPr>
          <p:cNvPr id="2050" name="Picture 2" descr="3. AZ INTERPERSZONÁLIS KOMMUNIKÁCIÓ">
            <a:extLst>
              <a:ext uri="{FF2B5EF4-FFF2-40B4-BE49-F238E27FC236}">
                <a16:creationId xmlns:a16="http://schemas.microsoft.com/office/drawing/2014/main" id="{A25A87BC-5C9B-404E-B319-CFD1A0D6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505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D4E0BC2-FB0A-4965-9072-05D7EE05C2A1}"/>
              </a:ext>
            </a:extLst>
          </p:cNvPr>
          <p:cNvSpPr txBox="1"/>
          <p:nvPr/>
        </p:nvSpPr>
        <p:spPr>
          <a:xfrm>
            <a:off x="6965904" y="4838130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- </a:t>
            </a:r>
            <a:r>
              <a:rPr lang="hu-HU" i="1" dirty="0" err="1"/>
              <a:t>Embik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025553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58F00-D08C-418C-9721-07939E8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kommunikáció fajtái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25FCBE-3294-4197-8823-2CFEFA20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848" y="3094157"/>
            <a:ext cx="4645152" cy="801943"/>
          </a:xfrm>
        </p:spPr>
        <p:txBody>
          <a:bodyPr>
            <a:noAutofit/>
          </a:bodyPr>
          <a:lstStyle/>
          <a:p>
            <a:r>
              <a:rPr lang="hu-HU" sz="4800" dirty="0"/>
              <a:t>Verbális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BF2672F-3B15-484C-9F58-78BC902AA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2381" y="3111613"/>
            <a:ext cx="4432471" cy="802237"/>
          </a:xfrm>
        </p:spPr>
        <p:txBody>
          <a:bodyPr>
            <a:noAutofit/>
          </a:bodyPr>
          <a:lstStyle/>
          <a:p>
            <a:r>
              <a:rPr lang="hu-HU" sz="4800" dirty="0"/>
              <a:t>Non-verbális</a:t>
            </a:r>
          </a:p>
        </p:txBody>
      </p:sp>
      <p:pic>
        <p:nvPicPr>
          <p:cNvPr id="3074" name="Picture 2" descr="A kommunikáció fogalma, formái, eszközei | Budapesti Metropolitan Egyetem">
            <a:extLst>
              <a:ext uri="{FF2B5EF4-FFF2-40B4-BE49-F238E27FC236}">
                <a16:creationId xmlns:a16="http://schemas.microsoft.com/office/drawing/2014/main" id="{483ECC48-33D2-4124-98A3-7C0F5D28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90" y="39138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NVERBÁLIS JELENTÉSE">
            <a:extLst>
              <a:ext uri="{FF2B5EF4-FFF2-40B4-BE49-F238E27FC236}">
                <a16:creationId xmlns:a16="http://schemas.microsoft.com/office/drawing/2014/main" id="{393696E2-8BA7-42AE-BB1C-36241180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03" y="3896100"/>
            <a:ext cx="2486025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B0A237-80D2-4FCE-ABFA-A1A3BB718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615" y="3985851"/>
            <a:ext cx="1433999" cy="14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15413D-E277-46AA-916F-787884BF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információcsere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F72AFD-EE7B-4B14-ADF0-F679B6E7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Tájékoztatás</a:t>
            </a:r>
          </a:p>
          <a:p>
            <a:r>
              <a:rPr lang="hu-HU" sz="3600" dirty="0"/>
              <a:t>Kifejező</a:t>
            </a:r>
          </a:p>
          <a:p>
            <a:r>
              <a:rPr lang="hu-HU" sz="3600" dirty="0"/>
              <a:t>Értelmező</a:t>
            </a:r>
          </a:p>
          <a:p>
            <a:r>
              <a:rPr lang="hu-HU" sz="3600" dirty="0"/>
              <a:t>Identitásjelző</a:t>
            </a:r>
          </a:p>
          <a:p>
            <a:r>
              <a:rPr lang="hu-HU" sz="3600" dirty="0" err="1"/>
              <a:t>FelhívóKapcsolattartó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4942208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57887C-F745-4889-905B-FD11B30F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Kommunikációs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A5CB7E-ED53-41DB-BC36-E6CCF4EA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Rádió</a:t>
            </a:r>
          </a:p>
          <a:p>
            <a:r>
              <a:rPr lang="hu-HU" sz="3600" dirty="0"/>
              <a:t>Okostelefon</a:t>
            </a:r>
          </a:p>
          <a:p>
            <a:r>
              <a:rPr lang="hu-HU" sz="3600" dirty="0" err="1"/>
              <a:t>Gps</a:t>
            </a:r>
            <a:endParaRPr lang="hu-HU" sz="3600" dirty="0"/>
          </a:p>
          <a:p>
            <a:r>
              <a:rPr lang="hu-HU" sz="3600" dirty="0"/>
              <a:t>E-mail</a:t>
            </a:r>
          </a:p>
        </p:txBody>
      </p:sp>
      <p:pic>
        <p:nvPicPr>
          <p:cNvPr id="4100" name="Picture 4" descr="Panasonic RF-2400DEG-K Hordozható rádió, Fekete">
            <a:extLst>
              <a:ext uri="{FF2B5EF4-FFF2-40B4-BE49-F238E27FC236}">
                <a16:creationId xmlns:a16="http://schemas.microsoft.com/office/drawing/2014/main" id="{53114F79-77C1-4A20-93AD-9F1AA61C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91" y="2015732"/>
            <a:ext cx="1003782" cy="7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5 Funny Mobile Phones Ever — Steemit">
            <a:extLst>
              <a:ext uri="{FF2B5EF4-FFF2-40B4-BE49-F238E27FC236}">
                <a16:creationId xmlns:a16="http://schemas.microsoft.com/office/drawing/2014/main" id="{EBBBE897-AF62-490C-9351-C1C038F7C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0" y="2767599"/>
            <a:ext cx="6653756" cy="9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rdozható GPS mini-lokátor | Secutek.hu">
            <a:extLst>
              <a:ext uri="{FF2B5EF4-FFF2-40B4-BE49-F238E27FC236}">
                <a16:creationId xmlns:a16="http://schemas.microsoft.com/office/drawing/2014/main" id="{07C8649B-E6E0-4484-B081-87F81727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91" y="3620181"/>
            <a:ext cx="751947" cy="7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ájékoztatás – E-mail cím változás – Szociális Ágazati Portál">
            <a:extLst>
              <a:ext uri="{FF2B5EF4-FFF2-40B4-BE49-F238E27FC236}">
                <a16:creationId xmlns:a16="http://schemas.microsoft.com/office/drawing/2014/main" id="{F6D22046-EBB9-43BF-A31D-418CB57A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73" y="4372128"/>
            <a:ext cx="964619" cy="7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40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C4F5C7-9B4B-49CD-9666-63CD3DF09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653" y="989773"/>
            <a:ext cx="10389326" cy="2541431"/>
          </a:xfrm>
        </p:spPr>
        <p:txBody>
          <a:bodyPr/>
          <a:lstStyle/>
          <a:p>
            <a:r>
              <a:rPr lang="hu-HU" dirty="0"/>
              <a:t>Köszönöm a figyelmet</a:t>
            </a:r>
          </a:p>
        </p:txBody>
      </p:sp>
      <p:pic>
        <p:nvPicPr>
          <p:cNvPr id="1026" name="Picture 2" descr="Crying Emoji GIFs | Tenor">
            <a:extLst>
              <a:ext uri="{FF2B5EF4-FFF2-40B4-BE49-F238E27FC236}">
                <a16:creationId xmlns:a16="http://schemas.microsoft.com/office/drawing/2014/main" id="{A4E0A5F2-81DD-4E1D-97AF-2162FB239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63528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46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Galéria</vt:lpstr>
      <vt:lpstr>Kommunikáció</vt:lpstr>
      <vt:lpstr>PowerPoint-bemutató</vt:lpstr>
      <vt:lpstr>A kommunikáció alapfogalmai</vt:lpstr>
      <vt:lpstr>A kommunikáció fajtái</vt:lpstr>
      <vt:lpstr>Az információcsere célja</vt:lpstr>
      <vt:lpstr>Kommunikációs eszközök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Kommunikáció</dc:title>
  <dc:creator>Glück Adrián Tamás</dc:creator>
  <cp:lastModifiedBy>Glück Adrián Tamás</cp:lastModifiedBy>
  <cp:revision>4</cp:revision>
  <dcterms:created xsi:type="dcterms:W3CDTF">2024-09-12T08:59:20Z</dcterms:created>
  <dcterms:modified xsi:type="dcterms:W3CDTF">2024-09-17T10:50:26Z</dcterms:modified>
</cp:coreProperties>
</file>