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C05046"/>
    <a:srgbClr val="6E0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2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3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7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4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3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6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0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6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2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66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04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5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5252B4-DBAF-40E6-88BC-16B33AE6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hu-HU" dirty="0" err="1"/>
              <a:t>kOMMUNIKÁCIÓ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4E48A7-8EEA-4057-A323-BBC2BCFFB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Grzybovsky</a:t>
            </a:r>
            <a:r>
              <a:rPr lang="hu-HU" dirty="0"/>
              <a:t> Tamás</a:t>
            </a:r>
          </a:p>
          <a:p>
            <a:r>
              <a:rPr lang="hu-HU" dirty="0"/>
              <a:t>Glück Tamás</a:t>
            </a:r>
          </a:p>
        </p:txBody>
      </p:sp>
    </p:spTree>
    <p:extLst>
      <p:ext uri="{BB962C8B-B14F-4D97-AF65-F5344CB8AC3E}">
        <p14:creationId xmlns:p14="http://schemas.microsoft.com/office/powerpoint/2010/main" val="311618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6393E5-8EFD-4C2B-B5F7-96E5E75A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9112" y="1786604"/>
            <a:ext cx="13230224" cy="3284791"/>
          </a:xfrm>
        </p:spPr>
        <p:txBody>
          <a:bodyPr>
            <a:normAutofit/>
          </a:bodyPr>
          <a:lstStyle/>
          <a:p>
            <a:r>
              <a:rPr lang="hu-HU" sz="8000" dirty="0"/>
              <a:t>Mi az a kommunikáció</a:t>
            </a:r>
          </a:p>
        </p:txBody>
      </p:sp>
    </p:spTree>
    <p:extLst>
      <p:ext uri="{BB962C8B-B14F-4D97-AF65-F5344CB8AC3E}">
        <p14:creationId xmlns:p14="http://schemas.microsoft.com/office/powerpoint/2010/main" val="25234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1AC697-C981-4E8F-9624-F783B84CE2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15000"/>
            </a:schemeClr>
          </a:solidFill>
        </p:spPr>
        <p:txBody>
          <a:bodyPr/>
          <a:lstStyle/>
          <a:p>
            <a:r>
              <a:rPr lang="hu-HU" dirty="0"/>
              <a:t>A kommunikáció részei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469300-8908-4D28-91A2-22799D92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656713"/>
            <a:ext cx="4271771" cy="3101982"/>
          </a:xfrm>
        </p:spPr>
        <p:txBody>
          <a:bodyPr/>
          <a:lstStyle/>
          <a:p>
            <a:r>
              <a:rPr lang="hu-HU" dirty="0"/>
              <a:t>Alapjai:</a:t>
            </a:r>
          </a:p>
          <a:p>
            <a:pPr>
              <a:buFont typeface="Gill Sans MT" panose="020B0502020104020203" pitchFamily="34" charset="-18"/>
              <a:buChar char="–"/>
            </a:pPr>
            <a:r>
              <a:rPr lang="hu-HU" dirty="0"/>
              <a:t>Információ csere</a:t>
            </a:r>
          </a:p>
          <a:p>
            <a:r>
              <a:rPr lang="hu-HU" dirty="0"/>
              <a:t>Közlés:</a:t>
            </a:r>
          </a:p>
          <a:p>
            <a:pPr>
              <a:buFont typeface="Gill Sans MT" panose="020B0502020104020203" pitchFamily="34" charset="-18"/>
              <a:buChar char="–"/>
            </a:pPr>
            <a:r>
              <a:rPr lang="hu-HU" dirty="0"/>
              <a:t>Eszközökkel</a:t>
            </a:r>
          </a:p>
          <a:p>
            <a:pPr>
              <a:buFont typeface="Gill Sans MT" panose="020B0502020104020203" pitchFamily="34" charset="-18"/>
              <a:buChar char="–"/>
            </a:pPr>
            <a:r>
              <a:rPr lang="hu-HU" dirty="0"/>
              <a:t>Jelekkel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213CBE1-FADA-475F-88FA-43AF62B29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2620" y="2656713"/>
            <a:ext cx="1550287" cy="3101982"/>
          </a:xfrm>
        </p:spPr>
        <p:txBody>
          <a:bodyPr/>
          <a:lstStyle/>
          <a:p>
            <a:r>
              <a:rPr lang="hu-HU" dirty="0"/>
              <a:t>Tartalma:</a:t>
            </a:r>
          </a:p>
          <a:p>
            <a:pPr>
              <a:buFont typeface="Gill Sans MT" panose="020B0502020104020203" pitchFamily="34" charset="-18"/>
              <a:buChar char="–"/>
            </a:pPr>
            <a:r>
              <a:rPr lang="hu-HU" dirty="0"/>
              <a:t>Feladó</a:t>
            </a:r>
          </a:p>
          <a:p>
            <a:pPr>
              <a:buFont typeface="Gill Sans MT" panose="020B0502020104020203" pitchFamily="34" charset="-18"/>
              <a:buChar char="–"/>
            </a:pPr>
            <a:r>
              <a:rPr lang="hu-HU" dirty="0"/>
              <a:t>Vevő</a:t>
            </a:r>
          </a:p>
          <a:p>
            <a:pPr>
              <a:buFont typeface="Gill Sans MT" panose="020B0502020104020203" pitchFamily="34" charset="-18"/>
              <a:buChar char="–"/>
            </a:pPr>
            <a:r>
              <a:rPr lang="hu-HU" dirty="0"/>
              <a:t>Csatorna</a:t>
            </a:r>
          </a:p>
          <a:p>
            <a:pPr>
              <a:buFont typeface="Gill Sans MT" panose="020B0502020104020203" pitchFamily="34" charset="-18"/>
              <a:buChar char="–"/>
            </a:pPr>
            <a:r>
              <a:rPr lang="hu-HU" dirty="0"/>
              <a:t>Kontextus</a:t>
            </a:r>
          </a:p>
          <a:p>
            <a:pPr>
              <a:buFont typeface="Gill Sans MT" panose="020B0502020104020203" pitchFamily="34" charset="-18"/>
              <a:buChar char="–"/>
            </a:pPr>
            <a:r>
              <a:rPr lang="hu-HU" dirty="0"/>
              <a:t>Címzett</a:t>
            </a:r>
          </a:p>
        </p:txBody>
      </p:sp>
      <p:pic>
        <p:nvPicPr>
          <p:cNvPr id="5" name="Picture 2" descr="3. AZ INTERPERSZONÁLIS KOMMUNIKÁCIÓ">
            <a:extLst>
              <a:ext uri="{FF2B5EF4-FFF2-40B4-BE49-F238E27FC236}">
                <a16:creationId xmlns:a16="http://schemas.microsoft.com/office/drawing/2014/main" id="{E08F2B04-F948-4F0F-9799-194DFF4D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489" y="302838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93A9B-4F5C-4BF0-B478-0A4B3738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kommunikáció fajtái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887346-EAD3-420C-BBB6-C76B757C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179" y="2638045"/>
            <a:ext cx="2169414" cy="905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Verbális</a:t>
            </a:r>
          </a:p>
        </p:txBody>
      </p:sp>
      <p:pic>
        <p:nvPicPr>
          <p:cNvPr id="4" name="Picture 2" descr="A kommunikáció fogalma, formái, eszközei | Budapesti Metropolitan Egyetem">
            <a:extLst>
              <a:ext uri="{FF2B5EF4-FFF2-40B4-BE49-F238E27FC236}">
                <a16:creationId xmlns:a16="http://schemas.microsoft.com/office/drawing/2014/main" id="{5CF5625E-E7BA-463C-8481-C2743FA8E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390448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DD9D363-25A5-41E3-B746-001EA2C1C77A}"/>
              </a:ext>
            </a:extLst>
          </p:cNvPr>
          <p:cNvSpPr txBox="1"/>
          <p:nvPr/>
        </p:nvSpPr>
        <p:spPr>
          <a:xfrm>
            <a:off x="6560439" y="2675174"/>
            <a:ext cx="3400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Non-verbális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DB10FC5-A286-4D34-B606-E68D9A2A0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386" y="3828166"/>
            <a:ext cx="272453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2CBABC-FB27-4D2B-8052-37F98E10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Kommunikáció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0DDFED-F615-4E7F-968B-FDD791D2E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err="1"/>
              <a:t>Tájékjoztatás</a:t>
            </a:r>
            <a:endParaRPr lang="hu-HU" sz="3600" dirty="0"/>
          </a:p>
          <a:p>
            <a:r>
              <a:rPr lang="hu-HU" sz="3600" dirty="0"/>
              <a:t>Felhívó</a:t>
            </a:r>
          </a:p>
          <a:p>
            <a:r>
              <a:rPr lang="hu-HU" sz="3600" dirty="0"/>
              <a:t>Kapcsolattartó</a:t>
            </a:r>
          </a:p>
          <a:p>
            <a:r>
              <a:rPr lang="hu-HU" sz="3600" dirty="0"/>
              <a:t>Kifejező</a:t>
            </a:r>
          </a:p>
        </p:txBody>
      </p:sp>
    </p:spTree>
    <p:extLst>
      <p:ext uri="{BB962C8B-B14F-4D97-AF65-F5344CB8AC3E}">
        <p14:creationId xmlns:p14="http://schemas.microsoft.com/office/powerpoint/2010/main" val="321502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5C4AD1-F50D-4DC1-93CE-933237E4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hatékony kommunikáció feltételei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728174-BD72-4E71-9FA4-5C7FC3DF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Konkurencia</a:t>
            </a:r>
          </a:p>
          <a:p>
            <a:r>
              <a:rPr lang="hu-HU" sz="2800" dirty="0"/>
              <a:t>Empátia</a:t>
            </a:r>
          </a:p>
          <a:p>
            <a:r>
              <a:rPr lang="hu-HU" sz="2800" dirty="0"/>
              <a:t>Feltétel nélküli elfogadás</a:t>
            </a:r>
          </a:p>
          <a:p>
            <a:r>
              <a:rPr lang="hu-HU" sz="2800" dirty="0"/>
              <a:t>Figyelési fogások</a:t>
            </a:r>
          </a:p>
          <a:p>
            <a:r>
              <a:rPr lang="hu-HU" sz="2800" dirty="0"/>
              <a:t>Befolyásolásmentes</a:t>
            </a:r>
          </a:p>
        </p:txBody>
      </p:sp>
    </p:spTree>
    <p:extLst>
      <p:ext uri="{BB962C8B-B14F-4D97-AF65-F5344CB8AC3E}">
        <p14:creationId xmlns:p14="http://schemas.microsoft.com/office/powerpoint/2010/main" val="24832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8C894D-CCAC-4F55-A9DC-669974E2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Kommunikációs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570FEF-0EB6-4F66-A419-1C566E1F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/>
              <a:t>Rádió</a:t>
            </a:r>
          </a:p>
          <a:p>
            <a:r>
              <a:rPr lang="hu-HU" sz="3600" dirty="0"/>
              <a:t>Okostelefon</a:t>
            </a:r>
          </a:p>
          <a:p>
            <a:r>
              <a:rPr lang="hu-HU" sz="3600" dirty="0"/>
              <a:t>GPS</a:t>
            </a:r>
          </a:p>
          <a:p>
            <a:r>
              <a:rPr lang="hu-HU" sz="3600" dirty="0"/>
              <a:t>E-mail</a:t>
            </a:r>
          </a:p>
          <a:p>
            <a:endParaRPr lang="hu-HU" dirty="0"/>
          </a:p>
        </p:txBody>
      </p:sp>
      <p:pic>
        <p:nvPicPr>
          <p:cNvPr id="4" name="Picture 4" descr="Panasonic RF-2400DEG-K Hordozható rádió, Fekete">
            <a:extLst>
              <a:ext uri="{FF2B5EF4-FFF2-40B4-BE49-F238E27FC236}">
                <a16:creationId xmlns:a16="http://schemas.microsoft.com/office/drawing/2014/main" id="{9E719898-E687-4492-9B9C-D5917F88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91" y="2549132"/>
            <a:ext cx="1003782" cy="75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15 Funny Mobile Phones Ever — Steemit">
            <a:extLst>
              <a:ext uri="{FF2B5EF4-FFF2-40B4-BE49-F238E27FC236}">
                <a16:creationId xmlns:a16="http://schemas.microsoft.com/office/drawing/2014/main" id="{B602335D-9B68-4D90-8920-23C3E5BC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695" y="3211948"/>
            <a:ext cx="6653756" cy="97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ordozható GPS mini-lokátor | Secutek.hu">
            <a:extLst>
              <a:ext uri="{FF2B5EF4-FFF2-40B4-BE49-F238E27FC236}">
                <a16:creationId xmlns:a16="http://schemas.microsoft.com/office/drawing/2014/main" id="{2370623C-E2D9-4B95-A56F-D3D8B10BE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35" y="3953556"/>
            <a:ext cx="751947" cy="75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Tájékoztatás – E-mail cím változás – Szociális Ágazati Portál">
            <a:extLst>
              <a:ext uri="{FF2B5EF4-FFF2-40B4-BE49-F238E27FC236}">
                <a16:creationId xmlns:a16="http://schemas.microsoft.com/office/drawing/2014/main" id="{5D177CE3-D141-428C-91CB-2BB17F51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85" y="4651503"/>
            <a:ext cx="964619" cy="75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22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552FC-283F-48D2-AE7E-F9A01A73B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pic>
        <p:nvPicPr>
          <p:cNvPr id="4" name="Picture 2" descr="Crying Emoji GIFs | Tenor">
            <a:extLst>
              <a:ext uri="{FF2B5EF4-FFF2-40B4-BE49-F238E27FC236}">
                <a16:creationId xmlns:a16="http://schemas.microsoft.com/office/drawing/2014/main" id="{1368012C-EB55-475C-B9F2-E19F5E816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4235359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00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0</TotalTime>
  <Words>60</Words>
  <Application>Microsoft Office PowerPoint</Application>
  <PresentationFormat>Szélesvásznú</PresentationFormat>
  <Paragraphs>36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Csomag</vt:lpstr>
      <vt:lpstr>kOMMUNIKÁCIÓ</vt:lpstr>
      <vt:lpstr>Mi az a kommunikáció</vt:lpstr>
      <vt:lpstr>A kommunikáció részei</vt:lpstr>
      <vt:lpstr>A kommunikáció fajtái</vt:lpstr>
      <vt:lpstr>Kommunikáció Célja</vt:lpstr>
      <vt:lpstr>A hatékony kommunikáció feltételei</vt:lpstr>
      <vt:lpstr>Kommunikációs eszközök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kOMMUNIKÁCIÓ</dc:title>
  <dc:creator>Glück Adrián Tamás</dc:creator>
  <cp:lastModifiedBy>Glück Adrián Tamás</cp:lastModifiedBy>
  <cp:revision>7</cp:revision>
  <dcterms:created xsi:type="dcterms:W3CDTF">2024-09-17T09:59:21Z</dcterms:created>
  <dcterms:modified xsi:type="dcterms:W3CDTF">2024-09-17T10:49:39Z</dcterms:modified>
</cp:coreProperties>
</file>