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3BC8F0-4400-40FD-8963-C7D066EF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Kommunikációs értékek azonosítása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5FD23E-2F9D-4314-97B1-3C8F2248A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Glück Adrián</a:t>
            </a:r>
          </a:p>
        </p:txBody>
      </p:sp>
    </p:spTree>
    <p:extLst>
      <p:ext uri="{BB962C8B-B14F-4D97-AF65-F5344CB8AC3E}">
        <p14:creationId xmlns:p14="http://schemas.microsoft.com/office/powerpoint/2010/main" val="14144944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09783-7150-4336-91A5-9AC36B79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kommunikációs értékeke azonosítása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1321D0-E0EF-4D94-AE4A-EA62DC36D7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sz="3600" dirty="0"/>
              <a:t>Kommunikációs érték fogalma</a:t>
            </a:r>
          </a:p>
          <a:p>
            <a:r>
              <a:rPr lang="hu-HU" sz="3600" dirty="0"/>
              <a:t>Az értékek szerepe</a:t>
            </a:r>
          </a:p>
          <a:p>
            <a:r>
              <a:rPr lang="hu-HU" sz="3600" dirty="0"/>
              <a:t>Azonosítás jelentősége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9344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EE99C-61FB-4335-9B4A-C762986F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kommunikációs érékek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89B3-5B1E-4968-9E13-72DAF8C745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sz="3600" dirty="0"/>
              <a:t>Őszinteség és nyitottság</a:t>
            </a:r>
          </a:p>
          <a:p>
            <a:r>
              <a:rPr lang="hu-HU" sz="3600" dirty="0"/>
              <a:t>Tisztelet és empátia</a:t>
            </a:r>
          </a:p>
          <a:p>
            <a:r>
              <a:rPr lang="hu-HU" sz="3600" dirty="0"/>
              <a:t>Pontosság és megbízhatóság</a:t>
            </a:r>
          </a:p>
          <a:p>
            <a:r>
              <a:rPr lang="hu-HU" sz="3600" dirty="0"/>
              <a:t>Felelősség és hitelesség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0798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BE7D2-58A0-4683-9B33-09E93D1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értékek azonosításainak lépései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509289-9EDA-4DDF-88F8-08AFD0E526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sz="3600" dirty="0"/>
              <a:t>Értékek meghatározása</a:t>
            </a:r>
          </a:p>
          <a:p>
            <a:r>
              <a:rPr lang="hu-HU" sz="3600" dirty="0"/>
              <a:t>Megfigyelés és elemzés</a:t>
            </a:r>
          </a:p>
          <a:p>
            <a:r>
              <a:rPr lang="hu-HU" sz="3600" dirty="0"/>
              <a:t>Visszacsatolás kérése</a:t>
            </a:r>
          </a:p>
          <a:p>
            <a:r>
              <a:rPr lang="hu-HU" sz="3600" dirty="0"/>
              <a:t>Következetes értékelés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564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77186-3485-4B3C-A260-5A23F2DF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értékek azonosításának módszerei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36FCB-A6AE-4144-909F-0F8417059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sz="3600" dirty="0"/>
              <a:t>Kérdőívek és felmérések</a:t>
            </a:r>
          </a:p>
          <a:p>
            <a:r>
              <a:rPr lang="hu-HU" sz="3600" dirty="0"/>
              <a:t>Interjúk és beszélgetések</a:t>
            </a:r>
          </a:p>
          <a:p>
            <a:r>
              <a:rPr lang="hu-HU" sz="3600" dirty="0"/>
              <a:t>Megfigyelés a gyakorlatban</a:t>
            </a:r>
          </a:p>
          <a:p>
            <a:r>
              <a:rPr lang="hu-HU" sz="3600" dirty="0"/>
              <a:t>Visszajelzési folyamatok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416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357225-7420-4B38-8A35-41672859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értékek fejlesztése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6FD83-C95F-422E-955B-A734446C80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sz="3600" dirty="0"/>
              <a:t>Tudatosság növelése</a:t>
            </a:r>
          </a:p>
          <a:p>
            <a:r>
              <a:rPr lang="hu-HU" sz="3600" dirty="0"/>
              <a:t>Képzések és workshopok</a:t>
            </a:r>
          </a:p>
          <a:p>
            <a:r>
              <a:rPr lang="hu-HU" sz="3600" dirty="0"/>
              <a:t>Példaértékű vezetési viselkedés</a:t>
            </a:r>
          </a:p>
          <a:p>
            <a:r>
              <a:rPr lang="hu-HU" sz="3600" dirty="0"/>
              <a:t>Támogató környezet kialakítása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646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BC136-C6AD-43B0-9F85-3455B696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hu-HU" sz="8000" dirty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994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seppecsk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0</TotalTime>
  <Words>79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Cseppecske</vt:lpstr>
      <vt:lpstr>Kommunikációs értékek azonosítása</vt:lpstr>
      <vt:lpstr>A kommunikációs értékeke azonosítása</vt:lpstr>
      <vt:lpstr>A kommunikációs érékek típusai</vt:lpstr>
      <vt:lpstr>Kommunikációs értékek azonosításainak lépései</vt:lpstr>
      <vt:lpstr>Kommunikációs értékek azonosításának módszerei </vt:lpstr>
      <vt:lpstr>Kommunikációs értékek fejlesztése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Kommunikációs értékek azonosítása</dc:title>
  <dc:creator>Glück Adrián Tamás</dc:creator>
  <cp:lastModifiedBy>Glück Adrián Tamás</cp:lastModifiedBy>
  <cp:revision>3</cp:revision>
  <dcterms:created xsi:type="dcterms:W3CDTF">2024-10-01T10:47:06Z</dcterms:created>
  <dcterms:modified xsi:type="dcterms:W3CDTF">2024-10-08T10:05:34Z</dcterms:modified>
</cp:coreProperties>
</file>