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77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2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724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509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55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6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44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46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94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15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96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244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63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6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9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47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3E1A-956D-4BF1-B6AC-DFBAC812A376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1C2C-11C8-425A-BCE3-E015885C8B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60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6851E-0268-4AB8-9945-7F5032896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Kommunikációs hibák és azok felismerése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A763B5-40BD-431C-8658-547F75672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Készítette: Glück </a:t>
            </a:r>
            <a:r>
              <a:rPr lang="hu-HU" dirty="0" err="1"/>
              <a:t>adrián</a:t>
            </a:r>
            <a:r>
              <a:rPr lang="hu-HU" dirty="0"/>
              <a:t> és </a:t>
            </a:r>
            <a:r>
              <a:rPr lang="hu-HU" dirty="0" err="1"/>
              <a:t>Grzybovsky</a:t>
            </a:r>
            <a:r>
              <a:rPr lang="hu-HU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423227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0E40C-10E4-40C8-8CDD-05972916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62" y="2200275"/>
            <a:ext cx="11268075" cy="1393293"/>
          </a:xfrm>
        </p:spPr>
        <p:txBody>
          <a:bodyPr>
            <a:normAutofit/>
          </a:bodyPr>
          <a:lstStyle/>
          <a:p>
            <a:r>
              <a:rPr lang="hu-HU" sz="7200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420600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01BCE-CED0-4B3F-87D0-22345112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Kommunikációs hibák helyei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7D8EF7-8089-40D2-AFAA-B9F01C06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82457"/>
            <a:ext cx="10820400" cy="2352273"/>
          </a:xfrm>
        </p:spPr>
        <p:txBody>
          <a:bodyPr>
            <a:normAutofit/>
          </a:bodyPr>
          <a:lstStyle/>
          <a:p>
            <a:r>
              <a:rPr lang="hu-HU" sz="4800" dirty="0"/>
              <a:t>Verbális</a:t>
            </a:r>
          </a:p>
          <a:p>
            <a:endParaRPr lang="hu-HU" sz="4800" dirty="0"/>
          </a:p>
          <a:p>
            <a:r>
              <a:rPr lang="hu-HU" sz="4800" dirty="0"/>
              <a:t>Non-</a:t>
            </a:r>
            <a:r>
              <a:rPr lang="hu-HU" sz="4800" dirty="0" err="1"/>
              <a:t>vebális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04656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D62D2B-1C4F-41AB-A562-C5B16B83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529" y="2382473"/>
            <a:ext cx="9034942" cy="1206551"/>
          </a:xfrm>
        </p:spPr>
        <p:txBody>
          <a:bodyPr>
            <a:noAutofit/>
          </a:bodyPr>
          <a:lstStyle/>
          <a:p>
            <a:r>
              <a:rPr lang="hu-HU" sz="7200" dirty="0"/>
              <a:t>Közlő felöli hibák</a:t>
            </a:r>
          </a:p>
        </p:txBody>
      </p:sp>
    </p:spTree>
    <p:extLst>
      <p:ext uri="{BB962C8B-B14F-4D97-AF65-F5344CB8AC3E}">
        <p14:creationId xmlns:p14="http://schemas.microsoft.com/office/powerpoint/2010/main" val="56792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1BFC713-1943-4D09-A3AD-2863E9A03094}"/>
              </a:ext>
            </a:extLst>
          </p:cNvPr>
          <p:cNvSpPr/>
          <p:nvPr/>
        </p:nvSpPr>
        <p:spPr>
          <a:xfrm>
            <a:off x="1476375" y="174221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Century Gothic" panose="020B0502020202020204" pitchFamily="34" charset="0"/>
              <a:buChar char="–"/>
            </a:pPr>
            <a:r>
              <a:rPr lang="hu-HU" sz="4400" dirty="0"/>
              <a:t>Nincs információja</a:t>
            </a:r>
          </a:p>
          <a:p>
            <a:pPr marL="571500" indent="-571500">
              <a:buFont typeface="Century Gothic" panose="020B0502020202020204" pitchFamily="34" charset="0"/>
              <a:buChar char="–"/>
            </a:pPr>
            <a:r>
              <a:rPr lang="hu-HU" sz="4400" dirty="0"/>
              <a:t>Empátia hiánya</a:t>
            </a:r>
          </a:p>
          <a:p>
            <a:pPr marL="571500" indent="-571500">
              <a:buFont typeface="Century Gothic" panose="020B0502020202020204" pitchFamily="34" charset="0"/>
              <a:buChar char="–"/>
            </a:pPr>
            <a:r>
              <a:rPr lang="hu-HU" sz="4400" dirty="0"/>
              <a:t>Rossz közlés</a:t>
            </a:r>
          </a:p>
          <a:p>
            <a:pPr marL="571500" indent="-571500">
              <a:buFont typeface="Century Gothic" panose="020B0502020202020204" pitchFamily="34" charset="0"/>
              <a:buChar char="–"/>
            </a:pPr>
            <a:r>
              <a:rPr lang="hu-HU" sz="4400" dirty="0"/>
              <a:t>Hosszú bevezetés</a:t>
            </a:r>
          </a:p>
          <a:p>
            <a:pPr marL="571500" indent="-571500">
              <a:buFont typeface="Century Gothic" panose="020B0502020202020204" pitchFamily="34" charset="0"/>
              <a:buChar char="–"/>
            </a:pPr>
            <a:r>
              <a:rPr lang="hu-HU" sz="4400" dirty="0"/>
              <a:t>Kavart gondolatok</a:t>
            </a:r>
          </a:p>
          <a:p>
            <a:pPr marL="571500" indent="-571500">
              <a:buFont typeface="Century Gothic" panose="020B0502020202020204" pitchFamily="34" charset="0"/>
              <a:buChar char="–"/>
            </a:pPr>
            <a:r>
              <a:rPr lang="hu-HU" sz="4400" dirty="0"/>
              <a:t>Rossz kifejezés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55136C6-F774-43AA-AE32-FBF01339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26" y="1866682"/>
            <a:ext cx="3381847" cy="312463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ACBF83E8-BA56-471E-A2C4-1F47DA04503D}"/>
              </a:ext>
            </a:extLst>
          </p:cNvPr>
          <p:cNvSpPr txBox="1"/>
          <p:nvPr/>
        </p:nvSpPr>
        <p:spPr>
          <a:xfrm>
            <a:off x="8696324" y="4991318"/>
            <a:ext cx="238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-sok közlési hibával rendelkező néni</a:t>
            </a:r>
          </a:p>
        </p:txBody>
      </p:sp>
    </p:spTree>
    <p:extLst>
      <p:ext uri="{BB962C8B-B14F-4D97-AF65-F5344CB8AC3E}">
        <p14:creationId xmlns:p14="http://schemas.microsoft.com/office/powerpoint/2010/main" val="24287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ADD8E6-AA0C-42D3-A124-88998EC1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2038350"/>
            <a:ext cx="10315574" cy="1202793"/>
          </a:xfrm>
        </p:spPr>
        <p:txBody>
          <a:bodyPr>
            <a:normAutofit/>
          </a:bodyPr>
          <a:lstStyle/>
          <a:p>
            <a:r>
              <a:rPr lang="hu-HU" sz="7200" dirty="0"/>
              <a:t>fogadó felöli hibák</a:t>
            </a:r>
          </a:p>
        </p:txBody>
      </p:sp>
    </p:spTree>
    <p:extLst>
      <p:ext uri="{BB962C8B-B14F-4D97-AF65-F5344CB8AC3E}">
        <p14:creationId xmlns:p14="http://schemas.microsoft.com/office/powerpoint/2010/main" val="42802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41591E8-C62D-46E3-9464-25183103292A}"/>
              </a:ext>
            </a:extLst>
          </p:cNvPr>
          <p:cNvSpPr/>
          <p:nvPr/>
        </p:nvSpPr>
        <p:spPr>
          <a:xfrm>
            <a:off x="1104900" y="205740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/>
              <a:t>Figyelem hiánya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/>
              <a:t>Válaszra koncentrál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/>
              <a:t>Szelektív hallás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/>
              <a:t>Tovább gondolás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 err="1"/>
              <a:t>Előítéletes</a:t>
            </a:r>
            <a:endParaRPr lang="hu-HU" sz="44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/>
              <a:t>Bunkó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0ECB13-4AE0-4D29-9601-FE51FBF0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733" y="2057401"/>
            <a:ext cx="328658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ED097-7D36-4813-9F88-C1B01252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Asszertív Kommunikáció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9A998C-FAEC-4443-B680-261704D0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4400" dirty="0"/>
              <a:t>Magabiztos</a:t>
            </a:r>
          </a:p>
          <a:p>
            <a:r>
              <a:rPr lang="hu-HU" sz="4400" dirty="0"/>
              <a:t>Öntudatos</a:t>
            </a:r>
          </a:p>
          <a:p>
            <a:r>
              <a:rPr lang="hu-HU" sz="4400" dirty="0"/>
              <a:t>Lényegere törő</a:t>
            </a:r>
          </a:p>
          <a:p>
            <a:r>
              <a:rPr lang="hu-HU" sz="4400" dirty="0"/>
              <a:t>Határozott</a:t>
            </a:r>
          </a:p>
          <a:p>
            <a:r>
              <a:rPr lang="hu-HU" sz="4400" dirty="0"/>
              <a:t>Összetett</a:t>
            </a:r>
          </a:p>
          <a:p>
            <a:r>
              <a:rPr lang="hu-HU" sz="4400" dirty="0"/>
              <a:t>Jó felépítés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7D640C-D8EB-4F75-A7A5-2F5E4D54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281" y="2791962"/>
            <a:ext cx="205768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99775A-AD1E-432C-AD82-AEFB572A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94" y="886883"/>
            <a:ext cx="10920412" cy="2801935"/>
          </a:xfrm>
        </p:spPr>
        <p:txBody>
          <a:bodyPr>
            <a:noAutofit/>
          </a:bodyPr>
          <a:lstStyle/>
          <a:p>
            <a:r>
              <a:rPr lang="hu-HU" sz="7200" dirty="0"/>
              <a:t>Non-verbális kommunikációs hibák</a:t>
            </a:r>
          </a:p>
        </p:txBody>
      </p:sp>
    </p:spTree>
    <p:extLst>
      <p:ext uri="{BB962C8B-B14F-4D97-AF65-F5344CB8AC3E}">
        <p14:creationId xmlns:p14="http://schemas.microsoft.com/office/powerpoint/2010/main" val="325645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FC1C9D-9D05-4379-8688-921DC0C9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86475" cy="306323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/>
              <a:t>Rossz gesztikuláció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/>
              <a:t>Mimika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/>
              <a:t>Tekintet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u-HU" sz="4400" dirty="0"/>
              <a:t>Testtartás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868411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72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Kondenzcsík</vt:lpstr>
      <vt:lpstr>Kommunikációs hibák és azok felismerése</vt:lpstr>
      <vt:lpstr>Kommunikációs hibák helyei</vt:lpstr>
      <vt:lpstr>Közlő felöli hibák</vt:lpstr>
      <vt:lpstr>PowerPoint-bemutató</vt:lpstr>
      <vt:lpstr>fogadó felöli hibák</vt:lpstr>
      <vt:lpstr>PowerPoint-bemutató</vt:lpstr>
      <vt:lpstr>Asszertív Kommunikáció</vt:lpstr>
      <vt:lpstr>Non-verbális kommunikációs hibák</vt:lpstr>
      <vt:lpstr>PowerPoint-bemutató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Kommunikációs hibák és azok felismerése</dc:title>
  <dc:creator>Glück Adrián Tamás</dc:creator>
  <cp:lastModifiedBy>Glück Adrián Tamás</cp:lastModifiedBy>
  <cp:revision>3</cp:revision>
  <dcterms:created xsi:type="dcterms:W3CDTF">2024-09-17T10:54:36Z</dcterms:created>
  <dcterms:modified xsi:type="dcterms:W3CDTF">2024-09-17T11:17:13Z</dcterms:modified>
</cp:coreProperties>
</file>