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86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37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45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7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4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53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74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0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0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9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55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6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9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4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2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273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5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0C8E-059F-4381-A877-7298176CC902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B477-F890-4CD1-BAC8-2CF2AA054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92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04610-0986-4D6E-B7C4-9F33E7FBC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Kommunikációs hibák, és azok felismerése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3719C66-6B60-4736-8EFC-2743999A7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Adrián</a:t>
            </a:r>
          </a:p>
        </p:txBody>
      </p:sp>
    </p:spTree>
    <p:extLst>
      <p:ext uri="{BB962C8B-B14F-4D97-AF65-F5344CB8AC3E}">
        <p14:creationId xmlns:p14="http://schemas.microsoft.com/office/powerpoint/2010/main" val="27905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F962D8A-05D6-4F5C-A583-62CFE0F1DDC5}"/>
              </a:ext>
            </a:extLst>
          </p:cNvPr>
          <p:cNvSpPr txBox="1"/>
          <p:nvPr/>
        </p:nvSpPr>
        <p:spPr>
          <a:xfrm>
            <a:off x="1114425" y="1997839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Rossz gesztikuláció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Mimika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Tekintet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Testtartás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281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FCF761-CAD0-43D5-9844-A1377DE2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2733709"/>
            <a:ext cx="9605506" cy="1373070"/>
          </a:xfrm>
        </p:spPr>
        <p:txBody>
          <a:bodyPr/>
          <a:lstStyle/>
          <a:p>
            <a:r>
              <a:rPr lang="hu-HU" sz="6600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1358721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CE3212-20C6-401E-A46E-ED08C12C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hibák helyei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063858-BB80-4D05-AD01-ACF6D18E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78150"/>
            <a:ext cx="9613861" cy="4458209"/>
          </a:xfrm>
        </p:spPr>
        <p:txBody>
          <a:bodyPr>
            <a:normAutofit/>
          </a:bodyPr>
          <a:lstStyle/>
          <a:p>
            <a:r>
              <a:rPr lang="hu-HU" sz="3600" dirty="0"/>
              <a:t>Tanári</a:t>
            </a:r>
          </a:p>
          <a:p>
            <a:endParaRPr lang="hu-HU" sz="3600" dirty="0"/>
          </a:p>
          <a:p>
            <a:endParaRPr lang="hu-HU" sz="3600" dirty="0"/>
          </a:p>
          <a:p>
            <a:r>
              <a:rPr lang="hu-HU" sz="3600" dirty="0"/>
              <a:t>Verbális</a:t>
            </a:r>
          </a:p>
          <a:p>
            <a:endParaRPr lang="hu-HU" sz="3600" dirty="0"/>
          </a:p>
          <a:p>
            <a:endParaRPr lang="hu-HU" sz="3600" dirty="0"/>
          </a:p>
          <a:p>
            <a:r>
              <a:rPr lang="hu-HU" sz="3600" dirty="0"/>
              <a:t>Non-verbális</a:t>
            </a:r>
          </a:p>
        </p:txBody>
      </p:sp>
      <p:pic>
        <p:nvPicPr>
          <p:cNvPr id="1026" name="Picture 2" descr="6,400+ Angry Teacher Stock Photos, Pictures &amp; Royalty-Free ...">
            <a:extLst>
              <a:ext uri="{FF2B5EF4-FFF2-40B4-BE49-F238E27FC236}">
                <a16:creationId xmlns:a16="http://schemas.microsoft.com/office/drawing/2014/main" id="{C49B91BB-9322-4339-A5EB-2663174E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52" y="1980988"/>
            <a:ext cx="1679451" cy="157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,400+ Angry Teacher Stock Photos, Pictures &amp; Royalty-Free ...">
            <a:extLst>
              <a:ext uri="{FF2B5EF4-FFF2-40B4-BE49-F238E27FC236}">
                <a16:creationId xmlns:a16="http://schemas.microsoft.com/office/drawing/2014/main" id="{FD0053E1-C132-4857-9F70-48B16025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0988"/>
            <a:ext cx="1679451" cy="15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Photo | Angry two young business men talking with each other swear.">
            <a:extLst>
              <a:ext uri="{FF2B5EF4-FFF2-40B4-BE49-F238E27FC236}">
                <a16:creationId xmlns:a16="http://schemas.microsoft.com/office/drawing/2014/main" id="{2702D113-7FE3-4595-9243-0036F804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59" y="3753128"/>
            <a:ext cx="2108759" cy="14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Photo | Angry woman shouting at smartphone voice message, talk on  speakerphone and screaming at mobile phone dynamic, shaking hands  frustrated, standing against white wall.">
            <a:extLst>
              <a:ext uri="{FF2B5EF4-FFF2-40B4-BE49-F238E27FC236}">
                <a16:creationId xmlns:a16="http://schemas.microsoft.com/office/drawing/2014/main" id="{5E6DFE02-BFAC-4FB3-B7E5-38C4D954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52" y="3691314"/>
            <a:ext cx="2048252" cy="13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dy Language &amp; Emotional Intelligence: Nonverbal Communication Analysis  No. 2788: Oscar Pistorius Trial - Frustration &amp; Anger - Body Language  (PHOTOS)">
            <a:extLst>
              <a:ext uri="{FF2B5EF4-FFF2-40B4-BE49-F238E27FC236}">
                <a16:creationId xmlns:a16="http://schemas.microsoft.com/office/drawing/2014/main" id="{3669A433-A7AF-410E-958A-41243765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52" y="5454169"/>
            <a:ext cx="2121852" cy="13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dy Language &amp; Emotional Intelligence: Nonverbal Communication Analysis  No. 2923: Barack Obama, Jaw Clenching and Diffusing Anger - Body Language  as a Form of Biofeedback (PHOTOS)">
            <a:extLst>
              <a:ext uri="{FF2B5EF4-FFF2-40B4-BE49-F238E27FC236}">
                <a16:creationId xmlns:a16="http://schemas.microsoft.com/office/drawing/2014/main" id="{FEA665F5-F599-4D85-AEDC-3C609529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9" y="5440004"/>
            <a:ext cx="2005197" cy="13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66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70288-824E-4B45-9A74-126CAA375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50" y="3686209"/>
            <a:ext cx="5890756" cy="828641"/>
          </a:xfrm>
        </p:spPr>
        <p:txBody>
          <a:bodyPr/>
          <a:lstStyle/>
          <a:p>
            <a:r>
              <a:rPr lang="hu-HU" dirty="0"/>
              <a:t>Közlő felőli hibák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4745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F44AE938-7CC7-455E-9026-87FEBA10E1A0}"/>
              </a:ext>
            </a:extLst>
          </p:cNvPr>
          <p:cNvSpPr/>
          <p:nvPr/>
        </p:nvSpPr>
        <p:spPr>
          <a:xfrm>
            <a:off x="800100" y="1443841"/>
            <a:ext cx="10591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Nincs információja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Empátia hiánya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Rossz közlés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Hosszú bevezetés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Kavart gondolatok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Rossz kifejezés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9319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70288-824E-4B45-9A74-126CAA375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5" y="3705259"/>
            <a:ext cx="7700506" cy="828641"/>
          </a:xfrm>
        </p:spPr>
        <p:txBody>
          <a:bodyPr/>
          <a:lstStyle/>
          <a:p>
            <a:r>
              <a:rPr lang="hu-HU" dirty="0"/>
              <a:t>A befogadó felőli hibák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0499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6F87180-0078-434F-8812-EDCE248ACCF7}"/>
              </a:ext>
            </a:extLst>
          </p:cNvPr>
          <p:cNvSpPr txBox="1"/>
          <p:nvPr/>
        </p:nvSpPr>
        <p:spPr>
          <a:xfrm>
            <a:off x="1685925" y="1443841"/>
            <a:ext cx="7334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Figyelem hiánya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Válaszra koncentrál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Szelektív hallás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 err="1"/>
              <a:t>Továbbgondolás</a:t>
            </a:r>
            <a:endParaRPr lang="hu-HU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 err="1"/>
              <a:t>Előítéletes</a:t>
            </a:r>
            <a:endParaRPr lang="hu-HU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Bunkó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0169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B651D2-F91E-4884-BE0E-7BBD030CA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742465"/>
            <a:ext cx="8481556" cy="1373070"/>
          </a:xfrm>
        </p:spPr>
        <p:txBody>
          <a:bodyPr/>
          <a:lstStyle/>
          <a:p>
            <a:r>
              <a:rPr lang="hu-HU" dirty="0"/>
              <a:t>A Tanári beszédben előforduló hibák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87EB43-1A5F-4D30-88C9-1263A886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1294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E5D92DF-3264-464E-AA9F-12D83BB7C314}"/>
              </a:ext>
            </a:extLst>
          </p:cNvPr>
          <p:cNvSpPr txBox="1"/>
          <p:nvPr/>
        </p:nvSpPr>
        <p:spPr>
          <a:xfrm>
            <a:off x="1095375" y="2274838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Artikulációs hibák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Rossz </a:t>
            </a:r>
            <a:r>
              <a:rPr lang="hu-HU" sz="3600" dirty="0" err="1"/>
              <a:t>légzésstechnika</a:t>
            </a:r>
            <a:endParaRPr lang="hu-HU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3600" dirty="0"/>
              <a:t>Rossz beszédtechnika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513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DF2725-BFDA-4D52-80A4-678319C09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Non-verbális kommunikációs hibák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7637EE-AECD-4D2B-8233-77AE278B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3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68</Words>
  <Application>Microsoft Office PowerPoint</Application>
  <PresentationFormat>Szélesvásznú</PresentationFormat>
  <Paragraphs>34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Berlin</vt:lpstr>
      <vt:lpstr>Kommunikációs hibák, és azok felismerése</vt:lpstr>
      <vt:lpstr>Kommunikációs hibák helyei</vt:lpstr>
      <vt:lpstr>Közlő felőli hibák </vt:lpstr>
      <vt:lpstr>PowerPoint-bemutató</vt:lpstr>
      <vt:lpstr>A befogadó felőli hibák </vt:lpstr>
      <vt:lpstr>PowerPoint-bemutató</vt:lpstr>
      <vt:lpstr>A Tanári beszédben előforduló hibák</vt:lpstr>
      <vt:lpstr>PowerPoint-bemutató</vt:lpstr>
      <vt:lpstr>Non-verbális kommunikációs hibák</vt:lpstr>
      <vt:lpstr>PowerPoint-bemutató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Kommunikációs hibák, és azok felismerése</dc:title>
  <dc:creator>Glück Adrián Tamás</dc:creator>
  <cp:lastModifiedBy>Glück Adrián Tamás</cp:lastModifiedBy>
  <cp:revision>3</cp:revision>
  <dcterms:created xsi:type="dcterms:W3CDTF">2024-09-10T09:57:49Z</dcterms:created>
  <dcterms:modified xsi:type="dcterms:W3CDTF">2024-09-17T10:54:07Z</dcterms:modified>
</cp:coreProperties>
</file>