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EDD6514D-3DDC-47C2-98CF-079F8DDAAF9E}" type="datetimeFigureOut">
              <a:rPr lang="hu-HU" smtClean="0"/>
              <a:t>2024.10.01.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36331592-980A-4B03-AED9-97AFA9316F0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8937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6514D-3DDC-47C2-98CF-079F8DDAAF9E}" type="datetimeFigureOut">
              <a:rPr lang="hu-HU" smtClean="0"/>
              <a:t>2024.10.01.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31592-980A-4B03-AED9-97AFA9316F0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14211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6514D-3DDC-47C2-98CF-079F8DDAAF9E}" type="datetimeFigureOut">
              <a:rPr lang="hu-HU" smtClean="0"/>
              <a:t>2024.10.01.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31592-980A-4B03-AED9-97AFA9316F0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457077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6514D-3DDC-47C2-98CF-079F8DDAAF9E}" type="datetimeFigureOut">
              <a:rPr lang="hu-HU" smtClean="0"/>
              <a:t>2024.10.01.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31592-980A-4B03-AED9-97AFA9316F0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579296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6514D-3DDC-47C2-98CF-079F8DDAAF9E}" type="datetimeFigureOut">
              <a:rPr lang="hu-HU" smtClean="0"/>
              <a:t>2024.10.01.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31592-980A-4B03-AED9-97AFA9316F0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955957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6514D-3DDC-47C2-98CF-079F8DDAAF9E}" type="datetimeFigureOut">
              <a:rPr lang="hu-HU" smtClean="0"/>
              <a:t>2024.10.01.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31592-980A-4B03-AED9-97AFA9316F0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64289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6514D-3DDC-47C2-98CF-079F8DDAAF9E}" type="datetimeFigureOut">
              <a:rPr lang="hu-HU" smtClean="0"/>
              <a:t>2024.10.01.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31592-980A-4B03-AED9-97AFA9316F0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471965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EDD6514D-3DDC-47C2-98CF-079F8DDAAF9E}" type="datetimeFigureOut">
              <a:rPr lang="hu-HU" smtClean="0"/>
              <a:t>2024.10.01.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31592-980A-4B03-AED9-97AFA9316F0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55906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EDD6514D-3DDC-47C2-98CF-079F8DDAAF9E}" type="datetimeFigureOut">
              <a:rPr lang="hu-HU" smtClean="0"/>
              <a:t>2024.10.01.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31592-980A-4B03-AED9-97AFA9316F0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51969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6514D-3DDC-47C2-98CF-079F8DDAAF9E}" type="datetimeFigureOut">
              <a:rPr lang="hu-HU" smtClean="0"/>
              <a:t>2024.10.01.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31592-980A-4B03-AED9-97AFA9316F0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99789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6514D-3DDC-47C2-98CF-079F8DDAAF9E}" type="datetimeFigureOut">
              <a:rPr lang="hu-HU" smtClean="0"/>
              <a:t>2024.10.01.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31592-980A-4B03-AED9-97AFA9316F0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187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6514D-3DDC-47C2-98CF-079F8DDAAF9E}" type="datetimeFigureOut">
              <a:rPr lang="hu-HU" smtClean="0"/>
              <a:t>2024.10.01.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31592-980A-4B03-AED9-97AFA9316F0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6959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6514D-3DDC-47C2-98CF-079F8DDAAF9E}" type="datetimeFigureOut">
              <a:rPr lang="hu-HU" smtClean="0"/>
              <a:t>2024.10.01.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31592-980A-4B03-AED9-97AFA9316F0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76688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6514D-3DDC-47C2-98CF-079F8DDAAF9E}" type="datetimeFigureOut">
              <a:rPr lang="hu-HU" smtClean="0"/>
              <a:t>2024.10.01.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31592-980A-4B03-AED9-97AFA9316F0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2251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6514D-3DDC-47C2-98CF-079F8DDAAF9E}" type="datetimeFigureOut">
              <a:rPr lang="hu-HU" smtClean="0"/>
              <a:t>2024.10.01.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31592-980A-4B03-AED9-97AFA9316F0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0212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6514D-3DDC-47C2-98CF-079F8DDAAF9E}" type="datetimeFigureOut">
              <a:rPr lang="hu-HU" smtClean="0"/>
              <a:t>2024.10.01.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31592-980A-4B03-AED9-97AFA9316F0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93159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6514D-3DDC-47C2-98CF-079F8DDAAF9E}" type="datetimeFigureOut">
              <a:rPr lang="hu-HU" smtClean="0"/>
              <a:t>2024.10.01.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31592-980A-4B03-AED9-97AFA9316F0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10848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EDD6514D-3DDC-47C2-98CF-079F8DDAAF9E}" type="datetimeFigureOut">
              <a:rPr lang="hu-HU" smtClean="0"/>
              <a:t>2024.10.01.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hu-HU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36331592-980A-4B03-AED9-97AFA9316F0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20884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4EED330-E2FC-4D71-B1CD-8763D9919C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/>
              <a:t>Kommunikáció </a:t>
            </a:r>
            <a:r>
              <a:rPr lang="hu-HU" dirty="0"/>
              <a:t>viszonylagosságának értelmezése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16FA4FCE-C1D6-4C38-B915-DD5C38F080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Készítette: Glück Adrián</a:t>
            </a:r>
          </a:p>
        </p:txBody>
      </p:sp>
    </p:spTree>
    <p:extLst>
      <p:ext uri="{BB962C8B-B14F-4D97-AF65-F5344CB8AC3E}">
        <p14:creationId xmlns:p14="http://schemas.microsoft.com/office/powerpoint/2010/main" val="2023319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5835946-08E2-46A7-BCEB-69E4F6248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Bevezetés a kommunikációba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98DD0E3-BC8A-496F-86EA-E604BC4D41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9096393" cy="3416300"/>
          </a:xfrm>
        </p:spPr>
        <p:txBody>
          <a:bodyPr>
            <a:normAutofit/>
          </a:bodyPr>
          <a:lstStyle/>
          <a:p>
            <a:r>
              <a:rPr lang="hu-HU" sz="3200" dirty="0"/>
              <a:t>A kommunikáció definíciója.</a:t>
            </a:r>
          </a:p>
          <a:p>
            <a:r>
              <a:rPr lang="hu-HU" sz="3200" dirty="0"/>
              <a:t>Szerepe a társadalmi interakciókban.</a:t>
            </a:r>
          </a:p>
          <a:p>
            <a:r>
              <a:rPr lang="hu-HU" sz="3200" dirty="0"/>
              <a:t>A kommunikáció formái.</a:t>
            </a:r>
          </a:p>
          <a:p>
            <a:r>
              <a:rPr lang="hu-HU" sz="3200" dirty="0"/>
              <a:t>Miért fontos megérteni a </a:t>
            </a:r>
            <a:r>
              <a:rPr lang="hu-HU" sz="3200" dirty="0" err="1"/>
              <a:t>viszonylagosságot</a:t>
            </a:r>
            <a:r>
              <a:rPr lang="hu-HU" sz="32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819954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AD6A54E-15CB-416C-8AFD-7C86DD3DE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kommunikáció </a:t>
            </a:r>
            <a:r>
              <a:rPr lang="hu-HU" dirty="0" err="1"/>
              <a:t>viszonyolagosságának</a:t>
            </a:r>
            <a:r>
              <a:rPr lang="hu-HU" dirty="0"/>
              <a:t> fogama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73ACDA6-B8A3-4DDB-91DD-2CBFA002F4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3200" dirty="0"/>
              <a:t>A kommunikáció nem egyirányú folyamat</a:t>
            </a:r>
          </a:p>
          <a:p>
            <a:r>
              <a:rPr lang="hu-HU" sz="3200" dirty="0"/>
              <a:t>Az üzenetek jelei és értelmezései különbözőek lehetnek</a:t>
            </a:r>
          </a:p>
          <a:p>
            <a:r>
              <a:rPr lang="hu-HU" sz="3200" dirty="0"/>
              <a:t>A visszacsatolás és kontextus fontossága</a:t>
            </a:r>
          </a:p>
          <a:p>
            <a:r>
              <a:rPr lang="hu-HU" sz="3200" dirty="0"/>
              <a:t>A relatív kommunikáció különböző kultúrákban, társadalmi helyzetekben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57877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F4B786A-C069-4101-A4BC-7AFE93568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Kulturális és társadalmi tényezők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C92B9A1-40F7-4082-AFBD-2FA4DC0D71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u-HU" sz="3200" dirty="0"/>
              <a:t>A kultúra befolyása az üzenetek értelmezésére.</a:t>
            </a:r>
          </a:p>
          <a:p>
            <a:r>
              <a:rPr lang="hu-HU" sz="3200" dirty="0"/>
              <a:t>Társadalmi szerepek és elvárások a kommunikációban.</a:t>
            </a:r>
          </a:p>
          <a:p>
            <a:r>
              <a:rPr lang="hu-HU" sz="3200" dirty="0"/>
              <a:t>Példák a kulturális eltérésekre</a:t>
            </a:r>
          </a:p>
          <a:p>
            <a:r>
              <a:rPr lang="hu-HU" sz="3200" dirty="0"/>
              <a:t>A közönség szerepe a kommunikációs folyamatban.</a:t>
            </a:r>
          </a:p>
        </p:txBody>
      </p:sp>
    </p:spTree>
    <p:extLst>
      <p:ext uri="{BB962C8B-B14F-4D97-AF65-F5344CB8AC3E}">
        <p14:creationId xmlns:p14="http://schemas.microsoft.com/office/powerpoint/2010/main" val="1907864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DFDD9C0-93A9-481D-B9F0-1B958E226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személyes perspektíva szerepe.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818C5E2-8EEC-49AB-B993-BEC3E80FC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hu-HU" sz="3800" dirty="0"/>
              <a:t>Szubjektív hatások az üzenetre</a:t>
            </a:r>
          </a:p>
          <a:p>
            <a:r>
              <a:rPr lang="hu-HU" sz="3800" dirty="0"/>
              <a:t>Az egyéni héttér és élettapasztalat befolyása.</a:t>
            </a:r>
          </a:p>
          <a:p>
            <a:r>
              <a:rPr lang="hu-HU" sz="3800" dirty="0"/>
              <a:t>Hogyan formálja a személyesnézőpont a kommunikációt?</a:t>
            </a:r>
          </a:p>
          <a:p>
            <a:r>
              <a:rPr lang="hu-HU" sz="3800" dirty="0"/>
              <a:t>Kommunikációs ”zaj”</a:t>
            </a:r>
          </a:p>
          <a:p>
            <a:pPr marL="0" indent="0">
              <a:buNone/>
            </a:pPr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04116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46EB24C-8CB7-448A-9672-FD2DEB330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9322896" cy="706964"/>
          </a:xfrm>
        </p:spPr>
        <p:txBody>
          <a:bodyPr/>
          <a:lstStyle/>
          <a:p>
            <a:r>
              <a:rPr lang="hu-HU" dirty="0"/>
              <a:t>A kommunikációs viszonylagosságának alkalmazása a gyakorlatban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CFB05E9-FC27-4736-8618-AB960BBEE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3200" dirty="0"/>
              <a:t>Hogyan segíthet a viszonylagosság megértése, a hatékonyabb kommunikációban?</a:t>
            </a:r>
          </a:p>
          <a:p>
            <a:r>
              <a:rPr lang="hu-HU" sz="3200" dirty="0"/>
              <a:t>Empátia és aktív hallgatás fontossága</a:t>
            </a:r>
          </a:p>
          <a:p>
            <a:r>
              <a:rPr lang="hu-HU" sz="3200" dirty="0"/>
              <a:t>Alkalmazások a mindennapi életben és munkakörnyezetben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24844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65FDD71-8188-4FDD-8674-C7424BE02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Köszönöm a figyelmet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204F619-D789-487A-9240-CB984A1494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504" y="2677645"/>
            <a:ext cx="3757545" cy="2283824"/>
          </a:xfrm>
        </p:spPr>
        <p:txBody>
          <a:bodyPr/>
          <a:lstStyle/>
          <a:p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9B868572-1108-4528-9C41-3C86D8E65B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7733" y="2014936"/>
            <a:ext cx="3857086" cy="3609241"/>
          </a:xfrm>
          <a:prstGeom prst="rect">
            <a:avLst/>
          </a:prstGeo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7F984C16-D77E-407C-8FC0-F0822F3DA037}"/>
              </a:ext>
            </a:extLst>
          </p:cNvPr>
          <p:cNvSpPr txBox="1"/>
          <p:nvPr/>
        </p:nvSpPr>
        <p:spPr>
          <a:xfrm>
            <a:off x="7885652" y="5015823"/>
            <a:ext cx="20720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dirty="0"/>
              <a:t>Legyen már vége ennek</a:t>
            </a:r>
          </a:p>
        </p:txBody>
      </p:sp>
    </p:spTree>
    <p:extLst>
      <p:ext uri="{BB962C8B-B14F-4D97-AF65-F5344CB8AC3E}">
        <p14:creationId xmlns:p14="http://schemas.microsoft.com/office/powerpoint/2010/main" val="4247750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6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tanácsterem">
  <a:themeElements>
    <a:clrScheme name="Ion tanácstere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tanácstere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tanácstere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0</TotalTime>
  <Words>148</Words>
  <Application>Microsoft Office PowerPoint</Application>
  <PresentationFormat>Szélesvásznú</PresentationFormat>
  <Paragraphs>28</Paragraphs>
  <Slides>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 tanácsterem</vt:lpstr>
      <vt:lpstr>Kommunikáció viszonylagosságának értelmezése</vt:lpstr>
      <vt:lpstr>Bevezetés a kommunikációba</vt:lpstr>
      <vt:lpstr>A kommunikáció viszonyolagosságának fogama</vt:lpstr>
      <vt:lpstr>Kulturális és társadalmi tényezők</vt:lpstr>
      <vt:lpstr>A személyes perspektíva szerepe.</vt:lpstr>
      <vt:lpstr>A kommunikációs viszonylagosságának alkalmazása a gyakorlatban</vt:lpstr>
      <vt:lpstr>Köszönöm a figyelmet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Kommunkáció viszonylagosságának értelmezése</dc:title>
  <dc:creator>Glück Adrián Tamás</dc:creator>
  <cp:lastModifiedBy>Glück Adrián Tamás</cp:lastModifiedBy>
  <cp:revision>4</cp:revision>
  <dcterms:created xsi:type="dcterms:W3CDTF">2024-09-19T09:05:09Z</dcterms:created>
  <dcterms:modified xsi:type="dcterms:W3CDTF">2024-10-01T09:58:32Z</dcterms:modified>
</cp:coreProperties>
</file>