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120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430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32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71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95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8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6692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601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83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69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66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597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9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32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315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50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064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1E3086-D3FF-448B-800E-12AB83DCAC07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A7FBC92-83F8-489E-A257-BB7A983882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471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rofile.php?id=100080974027764" TargetMode="External"/><Relationship Id="rId2" Type="http://schemas.openxmlformats.org/officeDocument/2006/relationships/hyperlink" Target="https://www.instagram.com/who_is_adrilya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FDF01E-E32E-4C83-B319-679192CDE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Kérdezéstechnika módszereinek elsajátítása önálló használata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53711A-2B38-4098-AE45-6A5FF81E9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Glück Adrián</a:t>
            </a:r>
          </a:p>
        </p:txBody>
      </p:sp>
    </p:spTree>
    <p:extLst>
      <p:ext uri="{BB962C8B-B14F-4D97-AF65-F5344CB8AC3E}">
        <p14:creationId xmlns:p14="http://schemas.microsoft.com/office/powerpoint/2010/main" val="228615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48EB13-8BA9-48D8-9CF7-B796002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Kérdezéstechnika alapjai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13EFE-1728-4A91-8A0A-9801DF07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>
            <a:normAutofit/>
          </a:bodyPr>
          <a:lstStyle/>
          <a:p>
            <a:r>
              <a:rPr lang="hu-HU" sz="4000" dirty="0"/>
              <a:t>Aktív hallgatás</a:t>
            </a:r>
          </a:p>
          <a:p>
            <a:r>
              <a:rPr lang="hu-HU" sz="4000" dirty="0"/>
              <a:t>Nyitott kérdések</a:t>
            </a:r>
          </a:p>
          <a:p>
            <a:r>
              <a:rPr lang="hu-HU" sz="4000" dirty="0"/>
              <a:t>Zárt Kérdések</a:t>
            </a:r>
          </a:p>
          <a:p>
            <a:r>
              <a:rPr lang="hu-HU" sz="4000" dirty="0"/>
              <a:t>Kérdésstruktúra</a:t>
            </a:r>
          </a:p>
        </p:txBody>
      </p:sp>
    </p:spTree>
    <p:extLst>
      <p:ext uri="{BB962C8B-B14F-4D97-AF65-F5344CB8AC3E}">
        <p14:creationId xmlns:p14="http://schemas.microsoft.com/office/powerpoint/2010/main" val="4111782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8251E-B9F2-4C81-B32D-D159997E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Nyitott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376DBB-55DE-4839-B07D-ED19C4906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>
            <a:normAutofit/>
          </a:bodyPr>
          <a:lstStyle/>
          <a:p>
            <a:r>
              <a:rPr lang="hu-HU" sz="4000" dirty="0"/>
              <a:t>Információgyűjtés</a:t>
            </a:r>
          </a:p>
          <a:p>
            <a:r>
              <a:rPr lang="hu-HU" sz="4000" dirty="0"/>
              <a:t>Kreativitás ösztönzése</a:t>
            </a:r>
          </a:p>
          <a:p>
            <a:r>
              <a:rPr lang="hu-HU" sz="4000" dirty="0"/>
              <a:t>Több irányú válaszok</a:t>
            </a:r>
          </a:p>
          <a:p>
            <a:r>
              <a:rPr lang="hu-HU" sz="4000" dirty="0"/>
              <a:t>Kapcsolatépítés</a:t>
            </a:r>
          </a:p>
        </p:txBody>
      </p:sp>
    </p:spTree>
    <p:extLst>
      <p:ext uri="{BB962C8B-B14F-4D97-AF65-F5344CB8AC3E}">
        <p14:creationId xmlns:p14="http://schemas.microsoft.com/office/powerpoint/2010/main" val="129715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3BDC83-CD4E-4C90-9B30-F02B6C73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Zárt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53DF55-B988-4B94-8EE3-6DCC0DE22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Rövid, konkrét válasz</a:t>
            </a:r>
          </a:p>
          <a:p>
            <a:r>
              <a:rPr lang="hu-HU" sz="4400" dirty="0"/>
              <a:t>Gyors döntéshozatal</a:t>
            </a:r>
          </a:p>
          <a:p>
            <a:r>
              <a:rPr lang="hu-HU" sz="4400" dirty="0"/>
              <a:t>Kontrollált kommunikáció</a:t>
            </a:r>
          </a:p>
          <a:p>
            <a:r>
              <a:rPr lang="hu-HU" sz="4400" dirty="0"/>
              <a:t>Visszacsatolás</a:t>
            </a:r>
          </a:p>
        </p:txBody>
      </p:sp>
    </p:spTree>
    <p:extLst>
      <p:ext uri="{BB962C8B-B14F-4D97-AF65-F5344CB8AC3E}">
        <p14:creationId xmlns:p14="http://schemas.microsoft.com/office/powerpoint/2010/main" val="3910162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32E230-2C97-4EA1-961E-AD923A39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Hatékony kérdezéstechnika </a:t>
            </a:r>
            <a:r>
              <a:rPr lang="hu-HU" dirty="0" err="1"/>
              <a:t>eőnyei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0D26A1-85E2-449A-9429-C5F60F8A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Kommunikáció fejlesztése</a:t>
            </a:r>
          </a:p>
          <a:p>
            <a:r>
              <a:rPr lang="hu-HU" sz="4000" dirty="0"/>
              <a:t>Megértés növelése</a:t>
            </a:r>
          </a:p>
          <a:p>
            <a:r>
              <a:rPr lang="hu-HU" sz="4000" dirty="0"/>
              <a:t>Konfliktuskezelés</a:t>
            </a:r>
          </a:p>
          <a:p>
            <a:r>
              <a:rPr lang="hu-HU" sz="4000" dirty="0"/>
              <a:t>Problémamegoldás</a:t>
            </a:r>
          </a:p>
        </p:txBody>
      </p:sp>
    </p:spTree>
    <p:extLst>
      <p:ext uri="{BB962C8B-B14F-4D97-AF65-F5344CB8AC3E}">
        <p14:creationId xmlns:p14="http://schemas.microsoft.com/office/powerpoint/2010/main" val="22628414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222304-0A10-4054-A46B-0426A1F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használat gyakorlata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FEFF69-4438-41FB-82EF-3D614B6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hu-HU" sz="4000" dirty="0"/>
              <a:t>Gyakorlás és elemzés</a:t>
            </a:r>
          </a:p>
          <a:p>
            <a:r>
              <a:rPr lang="hu-HU" sz="4000" dirty="0"/>
              <a:t>Tudatos kérdezés</a:t>
            </a:r>
          </a:p>
          <a:p>
            <a:r>
              <a:rPr lang="hu-HU" sz="4000" dirty="0"/>
              <a:t>Hibák azonosítása</a:t>
            </a:r>
          </a:p>
          <a:p>
            <a:r>
              <a:rPr lang="hu-HU" sz="4000" dirty="0"/>
              <a:t>Folyamatos fejlődés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685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B8CDC-9397-413A-8170-CED7C258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2183934"/>
          </a:xfrm>
        </p:spPr>
        <p:txBody>
          <a:bodyPr>
            <a:normAutofit/>
          </a:bodyPr>
          <a:lstStyle/>
          <a:p>
            <a:r>
              <a:rPr lang="hu-HU" sz="8000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92467F-37CE-4F75-BCC4-18583AE1A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35" y="4379053"/>
            <a:ext cx="6393016" cy="218393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Telefon: +36 70 581 6642</a:t>
            </a:r>
          </a:p>
          <a:p>
            <a:r>
              <a:rPr lang="hu-HU" dirty="0"/>
              <a:t>Instagram: </a:t>
            </a:r>
            <a:r>
              <a:rPr lang="hu-HU" dirty="0">
                <a:hlinkClick r:id="rId2"/>
              </a:rPr>
              <a:t>https://www.instagram.com/who_is_adrilyan/</a:t>
            </a:r>
            <a:endParaRPr lang="hu-HU" dirty="0"/>
          </a:p>
          <a:p>
            <a:r>
              <a:rPr lang="hu-HU" dirty="0"/>
              <a:t>Facebook: </a:t>
            </a:r>
            <a:r>
              <a:rPr lang="hu-HU" dirty="0">
                <a:hlinkClick r:id="rId3"/>
              </a:rPr>
              <a:t>https://www.facebook.com/profile.php?id=100080974027764</a:t>
            </a:r>
            <a:endParaRPr lang="hu-HU" dirty="0"/>
          </a:p>
          <a:p>
            <a:r>
              <a:rPr lang="hu-HU" dirty="0"/>
              <a:t>G-mail: gluckadrian03@gmail.com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22056D-DE55-44B0-B1CC-3E5528C1B81F}"/>
              </a:ext>
            </a:extLst>
          </p:cNvPr>
          <p:cNvSpPr txBox="1"/>
          <p:nvPr/>
        </p:nvSpPr>
        <p:spPr>
          <a:xfrm>
            <a:off x="796954" y="3984771"/>
            <a:ext cx="1745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Elérhetőségeim: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0166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0</TotalTime>
  <Words>112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Pala</vt:lpstr>
      <vt:lpstr>Kérdezéstechnika módszereinek elsajátítása önálló használata</vt:lpstr>
      <vt:lpstr>Kérdezéstechnika alapjai</vt:lpstr>
      <vt:lpstr>Nyitott Kérdések</vt:lpstr>
      <vt:lpstr>Zárt kérdések</vt:lpstr>
      <vt:lpstr>Hatékony kérdezéstechnika eőnyei</vt:lpstr>
      <vt:lpstr>Önálló használat gyakorlata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Kérdezéstechnika módszereinek elsajátítása önálló használata</dc:title>
  <dc:creator>Glück Adrián Tamás</dc:creator>
  <cp:lastModifiedBy>Glück Adrián Tamás</cp:lastModifiedBy>
  <cp:revision>4</cp:revision>
  <dcterms:created xsi:type="dcterms:W3CDTF">2024-10-15T10:53:15Z</dcterms:created>
  <dcterms:modified xsi:type="dcterms:W3CDTF">2024-10-15T11:20:38Z</dcterms:modified>
</cp:coreProperties>
</file>