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479E8A9-60C3-487E-BFDA-FD949707AD47}" type="datetimeFigureOut">
              <a:rPr lang="hu-HU" smtClean="0"/>
              <a:t>2024.10.17.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6013D5A-E6B9-45EE-9AFE-3A1C4132E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328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E8A9-60C3-487E-BFDA-FD949707AD47}" type="datetimeFigureOut">
              <a:rPr lang="hu-HU" smtClean="0"/>
              <a:t>2024.10.17.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3D5A-E6B9-45EE-9AFE-3A1C4132E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115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E8A9-60C3-487E-BFDA-FD949707AD47}" type="datetimeFigureOut">
              <a:rPr lang="hu-HU" smtClean="0"/>
              <a:t>2024.10.17.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3D5A-E6B9-45EE-9AFE-3A1C4132E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879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E8A9-60C3-487E-BFDA-FD949707AD47}" type="datetimeFigureOut">
              <a:rPr lang="hu-HU" smtClean="0"/>
              <a:t>2024.10.17.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3D5A-E6B9-45EE-9AFE-3A1C4132E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909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E8A9-60C3-487E-BFDA-FD949707AD47}" type="datetimeFigureOut">
              <a:rPr lang="hu-HU" smtClean="0"/>
              <a:t>2024.10.17.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3D5A-E6B9-45EE-9AFE-3A1C4132E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24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E8A9-60C3-487E-BFDA-FD949707AD47}" type="datetimeFigureOut">
              <a:rPr lang="hu-HU" smtClean="0"/>
              <a:t>2024.10.17.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3D5A-E6B9-45EE-9AFE-3A1C4132E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761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E8A9-60C3-487E-BFDA-FD949707AD47}" type="datetimeFigureOut">
              <a:rPr lang="hu-HU" smtClean="0"/>
              <a:t>2024.10.17.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3D5A-E6B9-45EE-9AFE-3A1C4132E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6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E8A9-60C3-487E-BFDA-FD949707AD47}" type="datetimeFigureOut">
              <a:rPr lang="hu-HU" smtClean="0"/>
              <a:t>2024.10.17.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3D5A-E6B9-45EE-9AFE-3A1C4132E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622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E8A9-60C3-487E-BFDA-FD949707AD47}" type="datetimeFigureOut">
              <a:rPr lang="hu-HU" smtClean="0"/>
              <a:t>2024.10.17.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3D5A-E6B9-45EE-9AFE-3A1C4132E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827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E8A9-60C3-487E-BFDA-FD949707AD47}" type="datetimeFigureOut">
              <a:rPr lang="hu-HU" smtClean="0"/>
              <a:t>2024.10.17.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013D5A-E6B9-45EE-9AFE-3A1C4132E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470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479E8A9-60C3-487E-BFDA-FD949707AD47}" type="datetimeFigureOut">
              <a:rPr lang="hu-HU" smtClean="0"/>
              <a:t>2024.10.17.</a:t>
            </a:fld>
            <a:endParaRPr lang="hu-H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6013D5A-E6B9-45EE-9AFE-3A1C4132E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9782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479E8A9-60C3-487E-BFDA-FD949707AD47}" type="datetimeFigureOut">
              <a:rPr lang="hu-HU" smtClean="0"/>
              <a:t>2024.10.17.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6013D5A-E6B9-45EE-9AFE-3A1C4132E4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423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84A1C7-6A34-4825-AF53-0A6A37B0D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 SCARF-modell elméleti háttere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40A1EFB-C926-42DB-9408-C9551A018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Glück Adrián</a:t>
            </a:r>
          </a:p>
        </p:txBody>
      </p:sp>
    </p:spTree>
    <p:extLst>
      <p:ext uri="{BB962C8B-B14F-4D97-AF65-F5344CB8AC3E}">
        <p14:creationId xmlns:p14="http://schemas.microsoft.com/office/powerpoint/2010/main" val="3557206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275BB6-7A22-4518-BD16-F6E78B87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375" y="414865"/>
            <a:ext cx="6305249" cy="864066"/>
          </a:xfrm>
        </p:spPr>
        <p:txBody>
          <a:bodyPr>
            <a:normAutofit/>
          </a:bodyPr>
          <a:lstStyle/>
          <a:p>
            <a:r>
              <a:rPr lang="hu-HU" sz="5400" dirty="0"/>
              <a:t>A SCARF modell alapjai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6E47D5D-A9EB-4456-93A3-940F91C41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355" y="1803633"/>
            <a:ext cx="6449067" cy="3020035"/>
          </a:xfrm>
        </p:spPr>
        <p:txBody>
          <a:bodyPr>
            <a:normAutofit fontScale="925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hu-HU" sz="4000" dirty="0"/>
              <a:t>A modell öt dimenziója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hu-HU" sz="4000" dirty="0"/>
              <a:t>Társadalmi interakció szerepe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hu-HU" sz="4000" dirty="0"/>
              <a:t>David Rock pszichológus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hu-HU" sz="4000" dirty="0"/>
              <a:t>Agy működési elvei</a:t>
            </a:r>
          </a:p>
        </p:txBody>
      </p:sp>
    </p:spTree>
    <p:extLst>
      <p:ext uri="{BB962C8B-B14F-4D97-AF65-F5344CB8AC3E}">
        <p14:creationId xmlns:p14="http://schemas.microsoft.com/office/powerpoint/2010/main" val="233385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275BB6-7A22-4518-BD16-F6E78B87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37" y="432033"/>
            <a:ext cx="7675926" cy="952150"/>
          </a:xfrm>
        </p:spPr>
        <p:txBody>
          <a:bodyPr>
            <a:normAutofit/>
          </a:bodyPr>
          <a:lstStyle/>
          <a:p>
            <a:r>
              <a:rPr lang="hu-HU" sz="6000" dirty="0"/>
              <a:t>Biztonság és bizonyosság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6E47D5D-A9EB-4456-93A3-940F91C41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8839" y="2273417"/>
            <a:ext cx="7977931" cy="3565321"/>
          </a:xfrm>
        </p:spPr>
        <p:txBody>
          <a:bodyPr>
            <a:normAutofit/>
          </a:bodyPr>
          <a:lstStyle/>
          <a:p>
            <a:pPr marL="742950" indent="-742950">
              <a:buFont typeface="Wingdings" panose="05000000000000000000" pitchFamily="2" charset="2"/>
              <a:buChar char="v"/>
            </a:pPr>
            <a:r>
              <a:rPr lang="hu-HU" sz="4000" dirty="0"/>
              <a:t>Bizonytalanság hatása az agyra</a:t>
            </a:r>
          </a:p>
          <a:p>
            <a:pPr marL="742950" indent="-742950">
              <a:buFont typeface="Wingdings" panose="05000000000000000000" pitchFamily="2" charset="2"/>
              <a:buChar char="v"/>
            </a:pPr>
            <a:r>
              <a:rPr lang="hu-HU" sz="4000" dirty="0"/>
              <a:t>Biztonság fontossága kapcsolatban</a:t>
            </a:r>
          </a:p>
          <a:p>
            <a:pPr marL="742950" indent="-742950">
              <a:buFont typeface="Wingdings" panose="05000000000000000000" pitchFamily="2" charset="2"/>
              <a:buChar char="v"/>
            </a:pPr>
            <a:r>
              <a:rPr lang="hu-HU" sz="4000" dirty="0"/>
              <a:t>Stressz csökkentés módszerei</a:t>
            </a:r>
          </a:p>
          <a:p>
            <a:pPr marL="742950" indent="-742950">
              <a:buFont typeface="Wingdings" panose="05000000000000000000" pitchFamily="2" charset="2"/>
              <a:buChar char="v"/>
            </a:pPr>
            <a:r>
              <a:rPr lang="hu-HU" sz="4000" dirty="0"/>
              <a:t>Elkerülő magatartás reakciója</a:t>
            </a:r>
          </a:p>
        </p:txBody>
      </p:sp>
    </p:spTree>
    <p:extLst>
      <p:ext uri="{BB962C8B-B14F-4D97-AF65-F5344CB8AC3E}">
        <p14:creationId xmlns:p14="http://schemas.microsoft.com/office/powerpoint/2010/main" val="4162295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275BB6-7A22-4518-BD16-F6E78B87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374" y="469784"/>
            <a:ext cx="6607252" cy="956345"/>
          </a:xfrm>
        </p:spPr>
        <p:txBody>
          <a:bodyPr>
            <a:normAutofit/>
          </a:bodyPr>
          <a:lstStyle/>
          <a:p>
            <a:r>
              <a:rPr lang="hu-HU" sz="5400" dirty="0"/>
              <a:t>Kapcsolatok és státusz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6E47D5D-A9EB-4456-93A3-940F91C41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8392" y="2082567"/>
            <a:ext cx="8551234" cy="2692866"/>
          </a:xfrm>
        </p:spPr>
        <p:txBody>
          <a:bodyPr>
            <a:normAutofit fontScale="925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hu-HU" sz="4000" dirty="0"/>
              <a:t>Kapcsolati biztonság fontossága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hu-HU" sz="4000" dirty="0"/>
              <a:t>Társas helyzetek befolyásolása az agyra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hu-HU" sz="4000" dirty="0"/>
              <a:t>Elismertség vágyának következményei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hu-HU" sz="4000" dirty="0"/>
              <a:t>Státusz és siker kapcsolatban</a:t>
            </a:r>
          </a:p>
        </p:txBody>
      </p:sp>
    </p:spTree>
    <p:extLst>
      <p:ext uri="{BB962C8B-B14F-4D97-AF65-F5344CB8AC3E}">
        <p14:creationId xmlns:p14="http://schemas.microsoft.com/office/powerpoint/2010/main" val="269774282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275BB6-7A22-4518-BD16-F6E78B87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034" y="284606"/>
            <a:ext cx="7613931" cy="1242191"/>
          </a:xfrm>
        </p:spPr>
        <p:txBody>
          <a:bodyPr>
            <a:normAutofit/>
          </a:bodyPr>
          <a:lstStyle/>
          <a:p>
            <a:r>
              <a:rPr lang="hu-HU" sz="5400" dirty="0"/>
              <a:t>Méltányosság és autonómia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6E47D5D-A9EB-4456-93A3-940F91C41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947" y="2036427"/>
            <a:ext cx="7964005" cy="2785145"/>
          </a:xfrm>
        </p:spPr>
        <p:txBody>
          <a:bodyPr>
            <a:normAutofit fontScale="925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hu-HU" sz="4000" dirty="0"/>
              <a:t>Döntési szabadság szerepe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hu-HU" sz="4000" dirty="0"/>
              <a:t>Méltányos bánásmód hatásai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hu-HU" sz="4000" dirty="0"/>
              <a:t>Autonómia növeli a motivációt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hu-HU" sz="4000" dirty="0"/>
              <a:t>Igazságosság és egyensúly fontossága</a:t>
            </a:r>
          </a:p>
          <a:p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4729852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275BB6-7A22-4518-BD16-F6E78B87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852" y="2766269"/>
            <a:ext cx="10080295" cy="1325461"/>
          </a:xfrm>
        </p:spPr>
        <p:txBody>
          <a:bodyPr>
            <a:normAutofit/>
          </a:bodyPr>
          <a:lstStyle/>
          <a:p>
            <a:r>
              <a:rPr lang="hu-HU" sz="88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3329499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agyvárosi">
  <a:themeElements>
    <a:clrScheme name="Nagyvárosi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Nagyváros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agyváros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TM03457491[[fn=Nagyvárosi]]</Template>
  <TotalTime>0</TotalTime>
  <Words>80</Words>
  <Application>Microsoft Office PowerPoint</Application>
  <PresentationFormat>Szélesvásznú</PresentationFormat>
  <Paragraphs>23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 Light</vt:lpstr>
      <vt:lpstr>Wingdings</vt:lpstr>
      <vt:lpstr>Nagyvárosi</vt:lpstr>
      <vt:lpstr>A SCARF-modell elméleti háttere</vt:lpstr>
      <vt:lpstr>A SCARF modell alapjai</vt:lpstr>
      <vt:lpstr>Biztonság és bizonyosság</vt:lpstr>
      <vt:lpstr>Kapcsolatok és státusz</vt:lpstr>
      <vt:lpstr>Méltányosság és autonómia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SCARF-modell elméleti háttere</dc:title>
  <dc:creator>Glück Adrián Tamás</dc:creator>
  <cp:lastModifiedBy>Glück Adrián Tamás</cp:lastModifiedBy>
  <cp:revision>2</cp:revision>
  <dcterms:created xsi:type="dcterms:W3CDTF">2024-10-17T09:03:13Z</dcterms:created>
  <dcterms:modified xsi:type="dcterms:W3CDTF">2024-10-17T09:16:13Z</dcterms:modified>
</cp:coreProperties>
</file>