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659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71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31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829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3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6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53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69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77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970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38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98CE362-526A-4A98-B691-B873850E772A}" type="datetimeFigureOut">
              <a:rPr lang="hu-HU" smtClean="0"/>
              <a:t>2024.10.24.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BD1FD3-C6CF-488D-BD30-C83CD84E85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8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943A8-4171-4C96-8362-177E1402C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SCARF modell használata a gyakorlatban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D012DA-0177-4215-BF93-58C8FFA82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Én</a:t>
            </a:r>
          </a:p>
        </p:txBody>
      </p:sp>
    </p:spTree>
    <p:extLst>
      <p:ext uri="{BB962C8B-B14F-4D97-AF65-F5344CB8AC3E}">
        <p14:creationId xmlns:p14="http://schemas.microsoft.com/office/powerpoint/2010/main" val="61799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2E8CF9-1A7B-414C-84A7-0F7149FE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SCARF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8B197D-2164-4B43-A06B-4C61EE30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Status</a:t>
            </a:r>
          </a:p>
          <a:p>
            <a:r>
              <a:rPr lang="hu-HU" sz="4400" dirty="0" err="1"/>
              <a:t>Certainty</a:t>
            </a:r>
            <a:endParaRPr lang="hu-HU" sz="4400" dirty="0"/>
          </a:p>
          <a:p>
            <a:r>
              <a:rPr lang="hu-HU" sz="4400" dirty="0" err="1"/>
              <a:t>Autonomy</a:t>
            </a:r>
            <a:endParaRPr lang="hu-HU" sz="4400" dirty="0"/>
          </a:p>
          <a:p>
            <a:r>
              <a:rPr lang="hu-HU" sz="4400" dirty="0" err="1"/>
              <a:t>Relatedness</a:t>
            </a:r>
            <a:endParaRPr lang="hu-HU" sz="4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669DF23-8724-4459-BDC7-5FF4B775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225" cy="6858000"/>
          </a:xfrm>
          <a:prstGeom prst="rect">
            <a:avLst/>
          </a:prstGeom>
        </p:spPr>
      </p:pic>
      <p:pic>
        <p:nvPicPr>
          <p:cNvPr id="1030" name="Picture 6" descr="Hiems | Burgundy Recycled Cotton Scarf | In stock! | Sidegren">
            <a:extLst>
              <a:ext uri="{FF2B5EF4-FFF2-40B4-BE49-F238E27FC236}">
                <a16:creationId xmlns:a16="http://schemas.microsoft.com/office/drawing/2014/main" id="{FC64BC31-7D93-42F6-A509-80559436B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40" y="2362200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6BEA17-CB17-4938-AF44-F180F87C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E8ED44-B557-41B4-8174-CFD63587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Pozíció</a:t>
            </a:r>
          </a:p>
          <a:p>
            <a:r>
              <a:rPr lang="hu-HU" sz="4400" dirty="0"/>
              <a:t>Elismerés</a:t>
            </a:r>
          </a:p>
          <a:p>
            <a:r>
              <a:rPr lang="hu-HU" sz="4400" dirty="0"/>
              <a:t>Hovatartozás</a:t>
            </a:r>
          </a:p>
          <a:p>
            <a:r>
              <a:rPr lang="hu-HU" sz="4400" dirty="0"/>
              <a:t>Önbizalom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E6DFAB-F6E7-40B0-8254-668CDFDA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225" cy="6858000"/>
          </a:xfrm>
          <a:prstGeom prst="rect">
            <a:avLst/>
          </a:prstGeom>
        </p:spPr>
      </p:pic>
      <p:pic>
        <p:nvPicPr>
          <p:cNvPr id="2050" name="Picture 2" descr="eduline.hu - Közoktatás: Új státuszt kaphatnak a pedagógusok, jön a  &quot;köznevelési foglalkoztatotti jogviszony&quot;?">
            <a:extLst>
              <a:ext uri="{FF2B5EF4-FFF2-40B4-BE49-F238E27FC236}">
                <a16:creationId xmlns:a16="http://schemas.microsoft.com/office/drawing/2014/main" id="{21EDAD13-B6A9-439E-9F56-70C4C172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47" y="1221950"/>
            <a:ext cx="4628932" cy="441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3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89CABE-B4B0-4C69-A10F-8990FC46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Certainty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65FA1-02F7-4437-BE40-12281BFFA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hu-HU" sz="4400" dirty="0"/>
              <a:t>Kiszámíthatóság</a:t>
            </a:r>
          </a:p>
          <a:p>
            <a:r>
              <a:rPr lang="hu-HU" sz="4400" dirty="0"/>
              <a:t>Biztonság</a:t>
            </a:r>
          </a:p>
          <a:p>
            <a:r>
              <a:rPr lang="hu-HU" sz="4400" dirty="0"/>
              <a:t>Jövőkép </a:t>
            </a:r>
          </a:p>
          <a:p>
            <a:r>
              <a:rPr lang="hu-HU" sz="4400" dirty="0"/>
              <a:t>Döntés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0EC4F4F-8AAE-4B7A-B97D-B704D224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225" cy="6858000"/>
          </a:xfrm>
          <a:prstGeom prst="rect">
            <a:avLst/>
          </a:prstGeom>
        </p:spPr>
      </p:pic>
      <p:pic>
        <p:nvPicPr>
          <p:cNvPr id="3074" name="Picture 2" descr="Three Types of Certainty • Mike Rucker, Ph.D.">
            <a:extLst>
              <a:ext uri="{FF2B5EF4-FFF2-40B4-BE49-F238E27FC236}">
                <a16:creationId xmlns:a16="http://schemas.microsoft.com/office/drawing/2014/main" id="{C59EFF3A-6B3B-45FC-A0ED-7CA0890F5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97" y="266166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01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13F2CA-8FF5-460F-9A45-BB35FBAD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Autonomy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24DB80-B510-4994-A083-1B12081D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Szabadság</a:t>
            </a:r>
          </a:p>
          <a:p>
            <a:r>
              <a:rPr lang="hu-HU" sz="4400" dirty="0"/>
              <a:t>Kontroll</a:t>
            </a:r>
          </a:p>
          <a:p>
            <a:r>
              <a:rPr lang="hu-HU" sz="4400" dirty="0"/>
              <a:t>Függetlenség</a:t>
            </a:r>
          </a:p>
          <a:p>
            <a:r>
              <a:rPr lang="hu-HU" sz="4400" dirty="0"/>
              <a:t>Önállóság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1ACB8A-B71B-4D40-8E12-78169B27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225" cy="6858000"/>
          </a:xfrm>
          <a:prstGeom prst="rect">
            <a:avLst/>
          </a:prstGeom>
        </p:spPr>
      </p:pic>
      <p:pic>
        <p:nvPicPr>
          <p:cNvPr id="4504" name="Picture 408" descr="The Importance of Autonomy | Meaningful Money">
            <a:extLst>
              <a:ext uri="{FF2B5EF4-FFF2-40B4-BE49-F238E27FC236}">
                <a16:creationId xmlns:a16="http://schemas.microsoft.com/office/drawing/2014/main" id="{E306A0E4-C98C-4944-A076-D2D064D5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2782991"/>
            <a:ext cx="3200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" name="Picture 410" descr="The Importance of Autonomy | Meaningful Money">
            <a:extLst>
              <a:ext uri="{FF2B5EF4-FFF2-40B4-BE49-F238E27FC236}">
                <a16:creationId xmlns:a16="http://schemas.microsoft.com/office/drawing/2014/main" id="{7EBDB5BD-189D-4F59-B737-FFA9AD9E3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512" y="1990425"/>
            <a:ext cx="6096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6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1F78DE2-0E39-49A4-BB04-993AC97C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225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2B50BC4-514B-4ECF-B0E9-F84FFBEA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959668"/>
            <a:ext cx="9378892" cy="1325562"/>
          </a:xfrm>
        </p:spPr>
        <p:txBody>
          <a:bodyPr>
            <a:normAutofit/>
          </a:bodyPr>
          <a:lstStyle/>
          <a:p>
            <a:r>
              <a:rPr lang="hu-HU" sz="7200" dirty="0"/>
              <a:t>Köszönöm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E00682-9409-4914-A1E6-F760412B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791" y="3285230"/>
            <a:ext cx="1691053" cy="40267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(Nem amúgy)</a:t>
            </a:r>
          </a:p>
        </p:txBody>
      </p:sp>
    </p:spTree>
    <p:extLst>
      <p:ext uri="{BB962C8B-B14F-4D97-AF65-F5344CB8AC3E}">
        <p14:creationId xmlns:p14="http://schemas.microsoft.com/office/powerpoint/2010/main" val="38944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0</TotalTime>
  <Words>36</Words>
  <Application>Microsoft Office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Nézet</vt:lpstr>
      <vt:lpstr>SCARF modell használata a gyakorlatban</vt:lpstr>
      <vt:lpstr>SCARF modell</vt:lpstr>
      <vt:lpstr>Status</vt:lpstr>
      <vt:lpstr>Certainty</vt:lpstr>
      <vt:lpstr>Autonomy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SCARF modell használata a gyakorlatban</dc:title>
  <dc:creator>Glück Adrián Tamás</dc:creator>
  <cp:lastModifiedBy>Glück Adrián Tamás</cp:lastModifiedBy>
  <cp:revision>4</cp:revision>
  <dcterms:created xsi:type="dcterms:W3CDTF">2024-10-24T09:02:31Z</dcterms:created>
  <dcterms:modified xsi:type="dcterms:W3CDTF">2024-10-24T09:29:39Z</dcterms:modified>
</cp:coreProperties>
</file>