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61" r:id="rId6"/>
    <p:sldId id="271" r:id="rId7"/>
    <p:sldId id="263" r:id="rId8"/>
    <p:sldId id="270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245B1-751F-E947-DA25-03E26EF9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24438E-8725-FAA7-1A49-A9AFDECD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46DEB-5DC2-0521-2A82-0F0AFAF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7F76F-398F-44DE-E069-E094810B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83DEA-0217-6E87-C832-962D3A2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F7DEE-5FF6-6A00-4018-288D3501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0F3F0-4B7F-95F7-82C8-D996BB83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3E29D-2C7E-E265-C3EE-14FE7D09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0EE99-AAFD-FF30-978C-82898EA7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0E7A-E466-E874-6C4F-A53F7406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5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D2016C-0BE5-B4E9-049F-FF422BD21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886F3-532C-6C13-8487-88355342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8A89D-DFE0-1674-48F2-33C03AB6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B2F03-E303-51F8-0420-34A583E3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E578-2603-77BF-7E80-626B8112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3095-4883-6F14-B6B8-F684CC1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D1137-C381-AE36-D195-4B4F7B42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62D6B-E899-A374-6CC1-F6783377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FDCF0-B9FB-C817-C979-B47C4BE9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79E01-AC8D-643E-9AAF-8E95C662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08C36-C39E-4B94-A3F3-2B86361F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8B809-ADAB-8C53-62AF-D682A896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5A226-3E21-A015-7C01-53D23C3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E27E9-B1A3-B09D-A22D-2BCFC5F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AB0A4-5C2E-186B-1808-59652B4F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2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1E99-CF3F-BEB1-FBA5-A9244F1A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45317-3621-8156-7E28-CD4076A6E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8D72C-3BE4-7D0F-1A74-52F86CD6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6E313-7B87-1760-D0B7-700E5C0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8542B-E162-5EF4-DE0A-DABC73B4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C0625-73CC-F942-C28F-D191C128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906-2A22-3EC1-E0A9-064127A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2B7FD-67ED-7EE4-24FA-3EF02662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5A20B-AAEB-18E8-81FE-A7F485EB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F6CE8-17DE-5E4C-87A3-39734D5C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FFC7F7-78A2-5209-7B6E-15A024EA9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53CB9-B297-D200-ACC1-CDE937BA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94F764-B886-C3B3-DF17-DFDE9A1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3B166-E4FF-086D-A43D-3C571978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8C299-91AD-AFD2-22F5-5EE6F21F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9355-6AD6-9CA4-1212-A30AC5E2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9E06A-F79E-5B98-6751-5720D211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73DD3-0A05-8033-42F8-A8D5CFF0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70351-6E92-4465-7D0F-6D9CA5FD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F6535-8055-8529-298C-915C39FA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73440-0860-1B9A-0F2C-934DAE1A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FEB2-6D53-D2ED-8ED7-09C877B3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F7E3D-657D-F65B-4646-0EF542C3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9643E-54A4-F478-1343-6A364508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CDAAC-FC62-A56B-CD24-E4FBDED6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FD1BE-A724-B749-BAC2-A0A4CC2B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A34BC-B583-3A07-770A-8551F50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3461-1FED-DA4D-383A-5D17132E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F314DD-14B2-54C3-961F-EDBE9AD8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0C46B-0A9D-76F6-B138-60FE8A76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0EC7F-990B-9300-F6D3-A38CF048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930B1-4A00-D7D3-DFE7-5F15DC03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2683-7BE6-CE83-3C44-5EDF18B3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A1525-CF2C-CF70-07DC-A623DBB0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065C0-CCC2-A8FB-D89D-97164C99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766E3-57FA-DBED-E507-18BA4DEBF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BF5A-3245-44E8-A039-849C7C7E2B1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91B32-BB34-29D2-5EC1-D27039CC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8618C-CA45-0F1B-697C-5D75C86A1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4667-9479-448B-A342-F4947C9E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2CFD-B07D-2129-EFA7-A63376A97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7530"/>
            <a:ext cx="9144000" cy="87582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C</a:t>
            </a:r>
            <a:r>
              <a:rPr lang="ko-KR" altLang="en-US" sz="4800" b="1" dirty="0" smtClean="0"/>
              <a:t>언어</a:t>
            </a:r>
            <a:r>
              <a:rPr lang="ko-KR" altLang="en-US" sz="4800" b="1" dirty="0" smtClean="0"/>
              <a:t>를 사용한 </a:t>
            </a:r>
            <a:r>
              <a:rPr lang="en-US" altLang="ko-KR" sz="4800" b="1" dirty="0" smtClean="0"/>
              <a:t>ATM </a:t>
            </a:r>
            <a:r>
              <a:rPr lang="ko-KR" altLang="en-US" sz="4800" b="1" dirty="0" smtClean="0"/>
              <a:t>프로그램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34720-650A-824B-1C8D-5D74CA2E8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492" y="4597427"/>
            <a:ext cx="4023919" cy="12551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2021304058</a:t>
            </a:r>
          </a:p>
          <a:p>
            <a:r>
              <a:rPr lang="ko-KR" altLang="en-US" dirty="0" smtClean="0"/>
              <a:t>이윤정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4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623E259-7577-F1FD-E05E-974C927F9FEB}"/>
              </a:ext>
            </a:extLst>
          </p:cNvPr>
          <p:cNvSpPr txBox="1">
            <a:spLocks/>
          </p:cNvSpPr>
          <p:nvPr/>
        </p:nvSpPr>
        <p:spPr>
          <a:xfrm>
            <a:off x="167083" y="0"/>
            <a:ext cx="5928917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관리자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계좌 정지 해제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4520E-0917-8DD0-1890-828ADB54B527}"/>
              </a:ext>
            </a:extLst>
          </p:cNvPr>
          <p:cNvSpPr txBox="1"/>
          <p:nvPr/>
        </p:nvSpPr>
        <p:spPr>
          <a:xfrm>
            <a:off x="1124125" y="364910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888162"/>
            <a:ext cx="4262103" cy="589121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285909" y="2427759"/>
            <a:ext cx="5295900" cy="1704975"/>
            <a:chOff x="5285909" y="2427759"/>
            <a:chExt cx="5295900" cy="17049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909" y="2427759"/>
              <a:ext cx="5295900" cy="17049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350669" y="3280246"/>
              <a:ext cx="1488281" cy="24400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70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EEBCCD-B480-60F3-0610-F985AFB6264E}"/>
              </a:ext>
            </a:extLst>
          </p:cNvPr>
          <p:cNvSpPr txBox="1">
            <a:spLocks/>
          </p:cNvSpPr>
          <p:nvPr/>
        </p:nvSpPr>
        <p:spPr>
          <a:xfrm>
            <a:off x="0" y="-89760"/>
            <a:ext cx="8026165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관리자 메뉴</a:t>
            </a:r>
            <a:r>
              <a:rPr lang="en-US" altLang="ko-KR" sz="3600" b="1" dirty="0"/>
              <a:t>_ATM</a:t>
            </a:r>
            <a:r>
              <a:rPr lang="ko-KR" altLang="en-US" sz="3600" b="1" dirty="0"/>
              <a:t>기 잔고 확인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보충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2" y="1591297"/>
            <a:ext cx="5495925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1701101" y="4439272"/>
            <a:ext cx="176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잔고 확인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8" y="745680"/>
            <a:ext cx="5336148" cy="468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9721615" y="5023962"/>
            <a:ext cx="176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잔고 보충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68" y="4811134"/>
            <a:ext cx="3962400" cy="1247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5435022"/>
            <a:ext cx="3933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1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49F379-7873-5EC6-2BB2-684C05A65A74}"/>
              </a:ext>
            </a:extLst>
          </p:cNvPr>
          <p:cNvSpPr txBox="1">
            <a:spLocks/>
          </p:cNvSpPr>
          <p:nvPr/>
        </p:nvSpPr>
        <p:spPr>
          <a:xfrm>
            <a:off x="167082" y="0"/>
            <a:ext cx="5928917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관리자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비밀번호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2" y="867080"/>
            <a:ext cx="7300913" cy="57432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219200"/>
            <a:ext cx="5600700" cy="2076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4448175"/>
            <a:ext cx="4152900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7699258" y="6143625"/>
            <a:ext cx="2111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형식 안 지켰을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31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AE788-ED11-490E-2D8D-C0743F15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64" y="524515"/>
            <a:ext cx="3373073" cy="1094559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9A28D-FEA9-AFDF-A8F4-00E538FB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92" y="1771759"/>
            <a:ext cx="2836178" cy="39208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000" b="1" dirty="0"/>
              <a:t>메인 메뉴</a:t>
            </a:r>
            <a:endParaRPr lang="en-US" altLang="ko-KR" sz="2000" b="1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계좌생성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입금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출금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송금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잔액조회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비밀번호 변경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관리자 메뉴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F6AD847-E94B-2587-3C05-6494376E9AB7}"/>
              </a:ext>
            </a:extLst>
          </p:cNvPr>
          <p:cNvSpPr txBox="1">
            <a:spLocks/>
          </p:cNvSpPr>
          <p:nvPr/>
        </p:nvSpPr>
        <p:spPr>
          <a:xfrm>
            <a:off x="4742579" y="1771759"/>
            <a:ext cx="4321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2000" b="1" dirty="0"/>
              <a:t>관리자 메뉴</a:t>
            </a:r>
            <a:endParaRPr lang="en-US" altLang="ko-KR" sz="2000" b="1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은행 추가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계좌 정지 해제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2000" dirty="0"/>
              <a:t>ATM</a:t>
            </a:r>
            <a:r>
              <a:rPr lang="ko-KR" altLang="en-US" sz="2000" dirty="0"/>
              <a:t> 잔고 확인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2000" dirty="0"/>
              <a:t>ATM </a:t>
            </a:r>
            <a:r>
              <a:rPr lang="ko-KR" altLang="en-US" sz="2000" dirty="0"/>
              <a:t>잔고 보충</a:t>
            </a:r>
            <a:endParaRPr lang="en-US" altLang="ko-KR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ko-KR" altLang="en-US" sz="2000" dirty="0"/>
              <a:t>관리자 비밀번호 변경</a:t>
            </a:r>
            <a:endParaRPr lang="en-US" altLang="ko-KR" sz="2000" dirty="0"/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BDB4991-7167-421D-B21E-F430F315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50" y="2021747"/>
            <a:ext cx="2305150" cy="331365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124A8B-386A-ADF8-9A6D-67BB26344438}"/>
              </a:ext>
            </a:extLst>
          </p:cNvPr>
          <p:cNvGrpSpPr/>
          <p:nvPr/>
        </p:nvGrpSpPr>
        <p:grpSpPr>
          <a:xfrm>
            <a:off x="3431098" y="2021747"/>
            <a:ext cx="1132514" cy="3431097"/>
            <a:chOff x="2894202" y="2021747"/>
            <a:chExt cx="1132514" cy="343109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54DF17-DC7B-FCDF-413D-3C236CE566D3}"/>
                </a:ext>
              </a:extLst>
            </p:cNvPr>
            <p:cNvGrpSpPr/>
            <p:nvPr/>
          </p:nvGrpSpPr>
          <p:grpSpPr>
            <a:xfrm>
              <a:off x="2894202" y="2021747"/>
              <a:ext cx="562062" cy="3431097"/>
              <a:chOff x="2894202" y="2021747"/>
              <a:chExt cx="562062" cy="3431097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DC42931-2881-F536-2FDB-76AEA19200E1}"/>
                  </a:ext>
                </a:extLst>
              </p:cNvPr>
              <p:cNvCxnSpPr/>
              <p:nvPr/>
            </p:nvCxnSpPr>
            <p:spPr>
              <a:xfrm>
                <a:off x="2894202" y="5452844"/>
                <a:ext cx="5620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7739D51-9647-51C3-0BA0-78B3C3D070FB}"/>
                  </a:ext>
                </a:extLst>
              </p:cNvPr>
              <p:cNvCxnSpPr/>
              <p:nvPr/>
            </p:nvCxnSpPr>
            <p:spPr>
              <a:xfrm>
                <a:off x="3456264" y="2021747"/>
                <a:ext cx="0" cy="3431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4856699-8ABB-A40F-118D-34949A68C18D}"/>
                </a:ext>
              </a:extLst>
            </p:cNvPr>
            <p:cNvCxnSpPr/>
            <p:nvPr/>
          </p:nvCxnSpPr>
          <p:spPr>
            <a:xfrm>
              <a:off x="3456264" y="2021747"/>
              <a:ext cx="5704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30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FCD9682-E266-7936-0412-34F8823FCA68}"/>
              </a:ext>
            </a:extLst>
          </p:cNvPr>
          <p:cNvSpPr txBox="1">
            <a:spLocks/>
          </p:cNvSpPr>
          <p:nvPr/>
        </p:nvSpPr>
        <p:spPr>
          <a:xfrm>
            <a:off x="715163" y="524515"/>
            <a:ext cx="4370663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계좌생성</a:t>
            </a:r>
          </a:p>
        </p:txBody>
      </p:sp>
      <p:pic>
        <p:nvPicPr>
          <p:cNvPr id="16" name="그림 1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D4553EFB-50B8-B68F-2835-766499D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" t="9318" r="3758" b="4583"/>
          <a:stretch/>
        </p:blipFill>
        <p:spPr>
          <a:xfrm>
            <a:off x="893781" y="1811838"/>
            <a:ext cx="2348433" cy="405188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09CD230-A123-8213-59B1-595240818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3802" r="2400" b="66999"/>
          <a:stretch/>
        </p:blipFill>
        <p:spPr>
          <a:xfrm>
            <a:off x="3555359" y="1971698"/>
            <a:ext cx="3060933" cy="14337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797694" y="6056485"/>
            <a:ext cx="277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은행</a:t>
            </a:r>
            <a:r>
              <a:rPr lang="en-US" altLang="ko-KR" sz="1200" dirty="0"/>
              <a:t>.txt</a:t>
            </a:r>
            <a:r>
              <a:rPr lang="ko-KR" altLang="en-US" sz="1200" dirty="0"/>
              <a:t>와 사용자가 입력한 은행 비교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AB13D-65BA-4909-1DFD-B78259330234}"/>
              </a:ext>
            </a:extLst>
          </p:cNvPr>
          <p:cNvSpPr txBox="1"/>
          <p:nvPr/>
        </p:nvSpPr>
        <p:spPr>
          <a:xfrm>
            <a:off x="8470534" y="5652281"/>
            <a:ext cx="259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등록되어 있지 않은 은행 예외처리</a:t>
            </a:r>
            <a:endParaRPr lang="ko-KR" altLang="en-US" sz="1200" dirty="0"/>
          </a:p>
        </p:txBody>
      </p:sp>
      <p:pic>
        <p:nvPicPr>
          <p:cNvPr id="24" name="그림 2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472EFA46-9D81-D82E-2E12-6F522A3AA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16" y="1560038"/>
            <a:ext cx="1848348" cy="1868962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68AF1815-EE75-D647-E889-156653B8F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866" y="2081867"/>
            <a:ext cx="1925895" cy="109616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8E87DB-1BAA-FF25-A2F5-016F44F5DAD7}"/>
              </a:ext>
            </a:extLst>
          </p:cNvPr>
          <p:cNvCxnSpPr/>
          <p:nvPr/>
        </p:nvCxnSpPr>
        <p:spPr>
          <a:xfrm>
            <a:off x="6835761" y="3710657"/>
            <a:ext cx="85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E367C638-B035-CFA4-9E71-A499A76FEF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7978" r="6462" b="7681"/>
          <a:stretch/>
        </p:blipFill>
        <p:spPr>
          <a:xfrm>
            <a:off x="8405699" y="4102218"/>
            <a:ext cx="2680529" cy="1409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02EC91-62D2-7468-1D90-0FA833948B32}"/>
              </a:ext>
            </a:extLst>
          </p:cNvPr>
          <p:cNvSpPr txBox="1"/>
          <p:nvPr/>
        </p:nvSpPr>
        <p:spPr>
          <a:xfrm>
            <a:off x="4510495" y="3586058"/>
            <a:ext cx="184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계좌번호 랜덤생성</a:t>
            </a:r>
          </a:p>
        </p:txBody>
      </p:sp>
    </p:spTree>
    <p:extLst>
      <p:ext uri="{BB962C8B-B14F-4D97-AF65-F5344CB8AC3E}">
        <p14:creationId xmlns:p14="http://schemas.microsoft.com/office/powerpoint/2010/main" val="305681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FCD9682-E266-7936-0412-34F8823FCA68}"/>
              </a:ext>
            </a:extLst>
          </p:cNvPr>
          <p:cNvSpPr txBox="1">
            <a:spLocks/>
          </p:cNvSpPr>
          <p:nvPr/>
        </p:nvSpPr>
        <p:spPr>
          <a:xfrm>
            <a:off x="139832" y="0"/>
            <a:ext cx="7312101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메뉴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공통 함수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2" y="1337238"/>
            <a:ext cx="4324350" cy="361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16" y="1094559"/>
            <a:ext cx="4229100" cy="447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20" y="1094559"/>
            <a:ext cx="4000500" cy="4819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549866" y="5125524"/>
            <a:ext cx="277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계좌 정지 확인 함수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4675425" y="5562577"/>
            <a:ext cx="277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계좌 유무 확인 함수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8733217" y="5914209"/>
            <a:ext cx="277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계좌 정지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348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638C7D-A952-6CAD-5B48-92B2CEF5ED79}"/>
              </a:ext>
            </a:extLst>
          </p:cNvPr>
          <p:cNvSpPr txBox="1"/>
          <p:nvPr/>
        </p:nvSpPr>
        <p:spPr>
          <a:xfrm>
            <a:off x="6427366" y="1690688"/>
            <a:ext cx="129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49C4D60-FC20-BFD4-C434-4EDA6E24AC1A}"/>
              </a:ext>
            </a:extLst>
          </p:cNvPr>
          <p:cNvSpPr txBox="1">
            <a:spLocks/>
          </p:cNvSpPr>
          <p:nvPr/>
        </p:nvSpPr>
        <p:spPr>
          <a:xfrm>
            <a:off x="60822" y="0"/>
            <a:ext cx="3965893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메인 메뉴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입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출금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2" y="1147107"/>
            <a:ext cx="2683824" cy="18540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288220" y="2996481"/>
            <a:ext cx="27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은행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txt</a:t>
            </a:r>
            <a:r>
              <a:rPr lang="ko-KR" altLang="en-US" sz="1200" dirty="0" smtClean="0"/>
              <a:t>에 사용자가 입력한 계좌가 </a:t>
            </a:r>
            <a:endParaRPr lang="en-US" altLang="ko-KR" sz="1200" dirty="0" smtClean="0"/>
          </a:p>
          <a:p>
            <a:r>
              <a:rPr lang="ko-KR" altLang="en-US" sz="1200" dirty="0" smtClean="0"/>
              <a:t>존재하는지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계좌 정지 상태인지 확인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229" y="425575"/>
            <a:ext cx="3324225" cy="30289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481909"/>
            <a:ext cx="5572125" cy="1924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4592629" y="3454525"/>
            <a:ext cx="59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입금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8228285" y="2368320"/>
            <a:ext cx="277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오류 처리</a:t>
            </a:r>
            <a:endParaRPr lang="ko-KR" altLang="en-US" sz="12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02" y="3969852"/>
            <a:ext cx="3401323" cy="19833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1722014" y="5953232"/>
            <a:ext cx="59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입금 </a:t>
            </a:r>
            <a:endParaRPr lang="ko-KR" altLang="en-US" sz="12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857" y="3969852"/>
            <a:ext cx="2971800" cy="2133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5329416" y="6103452"/>
            <a:ext cx="59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</a:t>
            </a:r>
            <a:r>
              <a:rPr lang="ko-KR" altLang="en-US" sz="1200" dirty="0" smtClean="0"/>
              <a:t>금 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9550864" y="6236467"/>
            <a:ext cx="159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명세표 출력 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rcRect r="25303"/>
          <a:stretch/>
        </p:blipFill>
        <p:spPr>
          <a:xfrm>
            <a:off x="8037785" y="3731524"/>
            <a:ext cx="3616984" cy="24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849C4D60-FC20-BFD4-C434-4EDA6E24AC1A}"/>
              </a:ext>
            </a:extLst>
          </p:cNvPr>
          <p:cNvSpPr txBox="1">
            <a:spLocks/>
          </p:cNvSpPr>
          <p:nvPr/>
        </p:nvSpPr>
        <p:spPr>
          <a:xfrm>
            <a:off x="60822" y="0"/>
            <a:ext cx="4987428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메인 메뉴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입</a:t>
            </a:r>
            <a:r>
              <a:rPr lang="en-US" altLang="ko-KR" sz="2800" b="1" dirty="0"/>
              <a:t>/</a:t>
            </a:r>
            <a:r>
              <a:rPr lang="ko-KR" altLang="en-US" sz="2800" b="1" dirty="0" smtClean="0"/>
              <a:t>출금 예외처리</a:t>
            </a:r>
            <a:endParaRPr lang="ko-KR" altLang="en-US" sz="28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7" y="2434438"/>
            <a:ext cx="3228975" cy="11906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59" y="2404667"/>
            <a:ext cx="2667000" cy="1543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1383160" y="3670718"/>
            <a:ext cx="130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계좌번호 틀림 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9074485" y="4461293"/>
            <a:ext cx="225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 틀림 </a:t>
            </a:r>
            <a:endParaRPr lang="ko-KR" altLang="en-US" sz="12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165" y="2038350"/>
            <a:ext cx="3990975" cy="23336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4999818" y="4094976"/>
            <a:ext cx="157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출금 시 잔액부족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20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466AA-E251-1957-A057-0B449EA7805B}"/>
              </a:ext>
            </a:extLst>
          </p:cNvPr>
          <p:cNvSpPr txBox="1"/>
          <p:nvPr/>
        </p:nvSpPr>
        <p:spPr>
          <a:xfrm>
            <a:off x="1300294" y="1786855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예외처리 보여주는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DC56E-D667-C4CA-7A35-5EB776AB0F4D}"/>
              </a:ext>
            </a:extLst>
          </p:cNvPr>
          <p:cNvSpPr txBox="1"/>
          <p:nvPr/>
        </p:nvSpPr>
        <p:spPr>
          <a:xfrm>
            <a:off x="914400" y="3833769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F6A64-2067-FB25-4504-5C3AEEE91403}"/>
              </a:ext>
            </a:extLst>
          </p:cNvPr>
          <p:cNvSpPr txBox="1"/>
          <p:nvPr/>
        </p:nvSpPr>
        <p:spPr>
          <a:xfrm>
            <a:off x="3372374" y="3695269"/>
            <a:ext cx="130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받는 </a:t>
            </a:r>
            <a:r>
              <a:rPr lang="ko-KR" altLang="en-US" dirty="0" err="1"/>
              <a:t>출력창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3B255-E27E-75D2-2DA9-26B5F70EFC45}"/>
              </a:ext>
            </a:extLst>
          </p:cNvPr>
          <p:cNvSpPr txBox="1"/>
          <p:nvPr/>
        </p:nvSpPr>
        <p:spPr>
          <a:xfrm>
            <a:off x="5577775" y="3954079"/>
            <a:ext cx="16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잔액부족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2C58E45-7C93-83C5-3170-FC6AA50942C0}"/>
              </a:ext>
            </a:extLst>
          </p:cNvPr>
          <p:cNvSpPr txBox="1">
            <a:spLocks/>
          </p:cNvSpPr>
          <p:nvPr/>
        </p:nvSpPr>
        <p:spPr>
          <a:xfrm>
            <a:off x="159041" y="0"/>
            <a:ext cx="3373073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송금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5" y="907213"/>
            <a:ext cx="4145180" cy="5719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3" y="3379188"/>
            <a:ext cx="3924300" cy="1647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5577775" y="5055901"/>
            <a:ext cx="176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받는 계좌번호 없음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563" y="798559"/>
            <a:ext cx="4242251" cy="19765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724" y="2052072"/>
            <a:ext cx="3419009" cy="26542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9836614" y="4706303"/>
            <a:ext cx="159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명세표 출력 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88D5E-047A-D473-90FD-DB6ABF7DB96F}"/>
              </a:ext>
            </a:extLst>
          </p:cNvPr>
          <p:cNvSpPr txBox="1"/>
          <p:nvPr/>
        </p:nvSpPr>
        <p:spPr>
          <a:xfrm>
            <a:off x="6013998" y="2775151"/>
            <a:ext cx="595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송금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882621-73C9-16DD-0F12-A6D2A96E4A5D}"/>
              </a:ext>
            </a:extLst>
          </p:cNvPr>
          <p:cNvSpPr txBox="1">
            <a:spLocks/>
          </p:cNvSpPr>
          <p:nvPr/>
        </p:nvSpPr>
        <p:spPr>
          <a:xfrm>
            <a:off x="715164" y="524515"/>
            <a:ext cx="4360175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잔액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030CF-2ED8-5218-88DA-A5D1CFD9BE04}"/>
              </a:ext>
            </a:extLst>
          </p:cNvPr>
          <p:cNvSpPr txBox="1"/>
          <p:nvPr/>
        </p:nvSpPr>
        <p:spPr>
          <a:xfrm>
            <a:off x="2429662" y="333454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090AE-74A8-5B34-18BE-39060E6CB918}"/>
              </a:ext>
            </a:extLst>
          </p:cNvPr>
          <p:cNvSpPr txBox="1"/>
          <p:nvPr/>
        </p:nvSpPr>
        <p:spPr>
          <a:xfrm>
            <a:off x="7063530" y="3334542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19074"/>
            <a:ext cx="4638675" cy="4505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25" y="2486025"/>
            <a:ext cx="4524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23F67F-467F-65F7-7FEE-20191BC5730B}"/>
              </a:ext>
            </a:extLst>
          </p:cNvPr>
          <p:cNvSpPr txBox="1">
            <a:spLocks/>
          </p:cNvSpPr>
          <p:nvPr/>
        </p:nvSpPr>
        <p:spPr>
          <a:xfrm>
            <a:off x="715163" y="524515"/>
            <a:ext cx="5928917" cy="109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관리자 메뉴</a:t>
            </a:r>
            <a:r>
              <a:rPr lang="en-US" altLang="ko-KR" sz="3600" b="1" dirty="0"/>
              <a:t>_</a:t>
            </a:r>
            <a:r>
              <a:rPr lang="ko-KR" altLang="en-US" sz="3600" b="1" dirty="0"/>
              <a:t>은행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29306-54E0-9A13-6FAA-BFA2E2A09490}"/>
              </a:ext>
            </a:extLst>
          </p:cNvPr>
          <p:cNvSpPr txBox="1"/>
          <p:nvPr/>
        </p:nvSpPr>
        <p:spPr>
          <a:xfrm>
            <a:off x="1124125" y="364910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4" y="2324055"/>
            <a:ext cx="4162425" cy="3019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4" y="1681117"/>
            <a:ext cx="4276725" cy="1285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62" y="3419475"/>
            <a:ext cx="2352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178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C언어를 사용한 ATM 프로그램</vt:lpstr>
      <vt:lpstr>프로그램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역량강화 C언어 프로젝트</dc:title>
  <dc:creator>김 어진</dc:creator>
  <cp:lastModifiedBy>user</cp:lastModifiedBy>
  <cp:revision>15</cp:revision>
  <dcterms:created xsi:type="dcterms:W3CDTF">2022-07-24T21:13:10Z</dcterms:created>
  <dcterms:modified xsi:type="dcterms:W3CDTF">2024-01-27T06:54:05Z</dcterms:modified>
</cp:coreProperties>
</file>