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032b132f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032b132f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032b132f8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032b132f8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032b132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032b132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032b132f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032b132f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https://nearlearn.com/blog/machine-learning-data-science-life-cycle-whats-the-difference/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032b132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032b132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032b132f8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032b132f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https://www.enjoyalgorithms.com/blog/client-server-architecture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032b132f8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032b132f8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032b132f8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032b132f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032b132f8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032b132f8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032b132f8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032b132f8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tensorflow.org/" TargetMode="External"/><Relationship Id="rId4" Type="http://schemas.openxmlformats.org/officeDocument/2006/relationships/hyperlink" Target="https://scikit-learn.org/stable/" TargetMode="External"/><Relationship Id="rId5" Type="http://schemas.openxmlformats.org/officeDocument/2006/relationships/hyperlink" Target="https://flax.readthedocs.io/en/latest/" TargetMode="External"/><Relationship Id="rId6" Type="http://schemas.openxmlformats.org/officeDocument/2006/relationships/hyperlink" Target="https://pytorch.org/tutorials/beginner/blitz/cifar10_tutorial.html" TargetMode="External"/><Relationship Id="rId7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fastapi.tiangolo.com/" TargetMode="External"/><Relationship Id="rId4" Type="http://schemas.openxmlformats.org/officeDocument/2006/relationships/hyperlink" Target="https://www.djangoproject.com/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Training, Deployment and Serving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Siddhi Bajracharya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443000" y="1184450"/>
            <a:ext cx="268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3229050" y="2056050"/>
            <a:ext cx="26859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DEMO</a:t>
            </a:r>
            <a:endParaRPr sz="5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https://www.enjoyalgorithms.com/blog/client-server-architecture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https://virendraoswal.com/ngrok-localhost-anywhere</a:t>
            </a:r>
            <a:endParaRPr sz="800"/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https://nearlearn.com/blog/machine-learning-data-science-life-cycle-whats-the-difference/</a:t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ML Lifecycle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Building with Pytorch.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Deployment.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Serving with Flask API.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webapp using Streamlit.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ML Lifecycle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214" y="1017725"/>
            <a:ext cx="5765576" cy="384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 and training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581150" y="1152475"/>
            <a:ext cx="638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framework for computer vision and natural language processing.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by Meta AI in 2016.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Popular in research community.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number of pretrained models in hugging face repository.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Tensorflow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scikit-learn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flax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Example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7">
            <a:alphaModFix/>
          </a:blip>
          <a:srcRect b="0" l="28124" r="28198" t="0"/>
          <a:stretch/>
        </p:blipFill>
        <p:spPr>
          <a:xfrm>
            <a:off x="311700" y="1152475"/>
            <a:ext cx="1711399" cy="236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306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 (or client server)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Edge devices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3128" l="1533" r="800" t="0"/>
          <a:stretch/>
        </p:blipFill>
        <p:spPr>
          <a:xfrm>
            <a:off x="3600000" y="1017725"/>
            <a:ext cx="2956451" cy="164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consider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Frequency of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retrieval (batch or </a:t>
            </a:r>
            <a:r>
              <a:rPr lang="en"/>
              <a:t>real time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4980900" cy="18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Popular web framework.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Rapid development and deployment.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for developing web applications and APIs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FastAPI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Django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9700" y="1152475"/>
            <a:ext cx="2918850" cy="194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 rotWithShape="1">
          <a:blip r:embed="rId6">
            <a:alphaModFix/>
          </a:blip>
          <a:srcRect b="3128" l="1533" r="800" t="0"/>
          <a:stretch/>
        </p:blipFill>
        <p:spPr>
          <a:xfrm>
            <a:off x="1529550" y="3242075"/>
            <a:ext cx="2956451" cy="164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875" y="3525367"/>
            <a:ext cx="344275" cy="22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40501" y="3995487"/>
            <a:ext cx="146025" cy="1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Ngrok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8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Exposes localhost to internet.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525" y="2427647"/>
            <a:ext cx="7040901" cy="227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6561100" y="3394800"/>
            <a:ext cx="126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Localhost:5000</a:t>
            </a:r>
            <a:endParaRPr sz="600"/>
          </a:p>
        </p:txBody>
      </p:sp>
      <p:sp>
        <p:nvSpPr>
          <p:cNvPr id="106" name="Google Shape;106;p20"/>
          <p:cNvSpPr txBox="1"/>
          <p:nvPr/>
        </p:nvSpPr>
        <p:spPr>
          <a:xfrm>
            <a:off x="777250" y="3427100"/>
            <a:ext cx="157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https://07dc-206-176-2-32.ngrok.io</a:t>
            </a:r>
            <a:r>
              <a:rPr lang="en" sz="600"/>
              <a:t>:5000/predict</a:t>
            </a:r>
            <a:endParaRPr sz="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Streamlit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502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Framework for creating web applications.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Quickly prototype ML solutions.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