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8c63b0fb5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8c63b0fb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8c63b0fb5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8c63b0fb5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8c63b0fb5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8c63b0fb5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8c63b0fb5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8c63b0fb5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8c63b0fb5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8c63b0fb5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8c63b0fb5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8c63b0fb5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esofmsn.a2hosted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266950" y="1578400"/>
            <a:ext cx="6181800" cy="9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Medical Social Network</a:t>
            </a:r>
            <a:endParaRPr sz="36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266950" y="2721450"/>
            <a:ext cx="5877000" cy="17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By: Andrew Smith, Kyle Busch, Michaela Lightner, James Tomasko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Goal of the Application</a:t>
            </a:r>
            <a:endParaRPr sz="30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Connect </a:t>
            </a:r>
            <a:r>
              <a:rPr lang="en" sz="1800"/>
              <a:t>clinicians and patients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Provide an easy way to create an account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Friend system between clinicians and patients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Patients can post about relevant information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Clinicians are able to respond to posts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Features of the Website</a:t>
            </a:r>
            <a:endParaRPr sz="30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Simple, easy to use interface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Made up of three main pages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Account information can be updated at any time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Comprehensive patient information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Medical history, contact info, other details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Friend system is used to connect clinician and patient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Able to search for a specific clinician and friend them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Friended clinicians can view the patient’s posts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UML </a:t>
            </a:r>
            <a:r>
              <a:rPr lang="en" sz="3000"/>
              <a:t>Structure</a:t>
            </a:r>
            <a:endParaRPr sz="3000"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1310650" y="1773000"/>
            <a:ext cx="7038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071925"/>
            <a:ext cx="5738053" cy="40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Design Choices</a:t>
            </a:r>
            <a:endParaRPr sz="3000"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Requires clinician ID to create a clinician account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Avoids fraudulent clinician accounts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Provides a way to verify qualifications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Consists of three main pages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Home page for posts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Account page for updating information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Friends page for friending clinicians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Quality Assurance and Testing</a:t>
            </a:r>
            <a:endParaRPr sz="3000"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PHPUnit used for unit tests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Selenium used for automated website tests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Manual testing used for smaller issues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Used Backlog as our bug tracker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Several user tests were conducted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Demo </a:t>
            </a:r>
            <a:endParaRPr sz="3000"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3555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http://esofmsn.a2hosted.com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