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2" autoAdjust="0"/>
    <p:restoredTop sz="94639" autoAdjust="0"/>
  </p:normalViewPr>
  <p:slideViewPr>
    <p:cSldViewPr>
      <p:cViewPr>
        <p:scale>
          <a:sx n="66" d="100"/>
          <a:sy n="66" d="100"/>
        </p:scale>
        <p:origin x="-636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D88DFD-50C1-459F-9813-C433E9CC970C}" type="datetimeFigureOut">
              <a:rPr lang="en-US" smtClean="0"/>
              <a:pPr/>
              <a:t>10/25/2010</a:t>
            </a:fld>
            <a:endParaRPr lang="en-MY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8DFD-50C1-459F-9813-C433E9CC970C}" type="datetimeFigureOut">
              <a:rPr lang="en-US" smtClean="0"/>
              <a:pPr/>
              <a:t>10/25/2010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8DFD-50C1-459F-9813-C433E9CC970C}" type="datetimeFigureOut">
              <a:rPr lang="en-US" smtClean="0"/>
              <a:pPr/>
              <a:t>10/25/2010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8DFD-50C1-459F-9813-C433E9CC970C}" type="datetimeFigureOut">
              <a:rPr lang="en-US" smtClean="0"/>
              <a:pPr/>
              <a:t>10/25/2010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8DFD-50C1-459F-9813-C433E9CC970C}" type="datetimeFigureOut">
              <a:rPr lang="en-US" smtClean="0"/>
              <a:pPr/>
              <a:t>10/25/2010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8DFD-50C1-459F-9813-C433E9CC970C}" type="datetimeFigureOut">
              <a:rPr lang="en-US" smtClean="0"/>
              <a:pPr/>
              <a:t>10/25/2010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8DFD-50C1-459F-9813-C433E9CC970C}" type="datetimeFigureOut">
              <a:rPr lang="en-US" smtClean="0"/>
              <a:pPr/>
              <a:t>10/25/2010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8DFD-50C1-459F-9813-C433E9CC970C}" type="datetimeFigureOut">
              <a:rPr lang="en-US" smtClean="0"/>
              <a:pPr/>
              <a:t>10/25/2010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8DFD-50C1-459F-9813-C433E9CC970C}" type="datetimeFigureOut">
              <a:rPr lang="en-US" smtClean="0"/>
              <a:pPr/>
              <a:t>10/25/2010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4D88DFD-50C1-459F-9813-C433E9CC970C}" type="datetimeFigureOut">
              <a:rPr lang="en-US" smtClean="0"/>
              <a:pPr/>
              <a:t>10/25/2010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D88DFD-50C1-459F-9813-C433E9CC970C}" type="datetimeFigureOut">
              <a:rPr lang="en-US" smtClean="0"/>
              <a:pPr/>
              <a:t>10/25/2010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4D88DFD-50C1-459F-9813-C433E9CC970C}" type="datetimeFigureOut">
              <a:rPr lang="en-US" smtClean="0"/>
              <a:pPr/>
              <a:t>10/25/2010</a:t>
            </a:fld>
            <a:endParaRPr lang="en-MY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Website for Lenovo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2997618"/>
          </a:xfrm>
        </p:spPr>
        <p:txBody>
          <a:bodyPr>
            <a:normAutofit/>
          </a:bodyPr>
          <a:lstStyle/>
          <a:p>
            <a:r>
              <a:rPr lang="en-US" cap="all" dirty="0" smtClean="0"/>
              <a:t>Group Member:</a:t>
            </a:r>
          </a:p>
          <a:p>
            <a:pPr>
              <a:buFont typeface="Arial" pitchFamily="34" charset="0"/>
              <a:buChar char="•"/>
            </a:pPr>
            <a:r>
              <a:rPr lang="en-MY" cap="all" dirty="0" smtClean="0"/>
              <a:t>SALIHAH</a:t>
            </a:r>
            <a:endParaRPr lang="en-MY" cap="all" dirty="0" smtClean="0"/>
          </a:p>
          <a:p>
            <a:pPr>
              <a:buFont typeface="Arial" pitchFamily="34" charset="0"/>
              <a:buChar char="•"/>
            </a:pPr>
            <a:r>
              <a:rPr lang="en-MY" cap="all" dirty="0" smtClean="0"/>
              <a:t>NUR </a:t>
            </a:r>
            <a:r>
              <a:rPr lang="en-MY" cap="all" dirty="0" err="1" smtClean="0"/>
              <a:t>NADirah</a:t>
            </a:r>
            <a:endParaRPr lang="en-US" cap="all" dirty="0" smtClean="0"/>
          </a:p>
          <a:p>
            <a:pPr>
              <a:buFont typeface="Arial" pitchFamily="34" charset="0"/>
              <a:buChar char="•"/>
            </a:pPr>
            <a:r>
              <a:rPr lang="en-MY" cap="all" dirty="0" smtClean="0"/>
              <a:t>ERMI </a:t>
            </a:r>
            <a:r>
              <a:rPr lang="en-MY" cap="all" dirty="0" smtClean="0"/>
              <a:t>HASNURSHILA </a:t>
            </a:r>
            <a:endParaRPr lang="en-MY" cap="all" dirty="0" smtClean="0"/>
          </a:p>
          <a:p>
            <a:pPr>
              <a:buFont typeface="Arial" pitchFamily="34" charset="0"/>
              <a:buChar char="•"/>
            </a:pPr>
            <a:r>
              <a:rPr lang="en-US" cap="all" dirty="0" err="1" smtClean="0"/>
              <a:t>Muzammil</a:t>
            </a:r>
            <a:r>
              <a:rPr lang="en-US" cap="all" dirty="0" smtClean="0"/>
              <a:t> Muhammad</a:t>
            </a:r>
          </a:p>
          <a:p>
            <a:pPr>
              <a:buFont typeface="Arial" pitchFamily="34" charset="0"/>
              <a:buChar char="•"/>
            </a:pPr>
            <a:endParaRPr lang="en-MY" cap="al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you….. 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Your </a:t>
            </a:r>
            <a:r>
              <a:rPr lang="en-US" dirty="0" smtClean="0"/>
              <a:t>Attention…….</a:t>
            </a:r>
            <a:endParaRPr lang="en-M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Lenovo Web Page Manual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Suitable for Mozilla Firefox</a:t>
            </a:r>
          </a:p>
        </p:txBody>
      </p:sp>
      <p:pic>
        <p:nvPicPr>
          <p:cNvPr id="4" name="Picture 3" descr="lenovo-logo-150x25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714356"/>
            <a:ext cx="3714776" cy="6191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alco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785794"/>
            <a:ext cx="8229600" cy="435211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1143000"/>
          </a:xfrm>
        </p:spPr>
        <p:txBody>
          <a:bodyPr/>
          <a:lstStyle/>
          <a:p>
            <a:r>
              <a:rPr lang="en-US" dirty="0" smtClean="0"/>
              <a:t>Welcome Interface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5357826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This web page is to welcome the user. This page also have background music. </a:t>
            </a:r>
          </a:p>
          <a:p>
            <a:pPr>
              <a:buFont typeface="Wingdings"/>
              <a:buChar char="à"/>
            </a:pPr>
            <a:r>
              <a:rPr lang="en-US" dirty="0" smtClean="0"/>
              <a:t>1(a): link to MAIN MENU.</a:t>
            </a:r>
            <a:endParaRPr lang="en-US" dirty="0"/>
          </a:p>
          <a:p>
            <a:pPr>
              <a:buFont typeface="Wingdings"/>
              <a:buChar char="à"/>
            </a:pPr>
            <a:endParaRPr lang="en-MY" dirty="0"/>
          </a:p>
        </p:txBody>
      </p:sp>
      <p:sp>
        <p:nvSpPr>
          <p:cNvPr id="6" name="Cloud 5"/>
          <p:cNvSpPr/>
          <p:nvPr/>
        </p:nvSpPr>
        <p:spPr>
          <a:xfrm>
            <a:off x="6429388" y="2000240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1(a)</a:t>
            </a:r>
            <a:endParaRPr lang="en-MY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enu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60" y="785794"/>
            <a:ext cx="440364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142900"/>
            <a:ext cx="8229600" cy="1143000"/>
          </a:xfrm>
        </p:spPr>
        <p:txBody>
          <a:bodyPr/>
          <a:lstStyle/>
          <a:p>
            <a:r>
              <a:rPr lang="en-US" dirty="0" smtClean="0"/>
              <a:t>MAIN </a:t>
            </a:r>
            <a:r>
              <a:rPr smtClean="0"/>
              <a:t>MENU Interface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5000636"/>
            <a:ext cx="8072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This web page is Main Menu. This page will link to product interface. </a:t>
            </a:r>
          </a:p>
          <a:p>
            <a:pPr>
              <a:buFont typeface="Wingdings"/>
              <a:buChar char="à"/>
            </a:pPr>
            <a:r>
              <a:rPr lang="en-US" dirty="0"/>
              <a:t>2</a:t>
            </a:r>
            <a:r>
              <a:rPr lang="en-US" dirty="0" smtClean="0"/>
              <a:t>(a): link to U series product.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2(b): link to G series product.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2(c): link to  Y series product.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2(d): link to V series product.</a:t>
            </a:r>
            <a:endParaRPr lang="en-US" dirty="0"/>
          </a:p>
          <a:p>
            <a:pPr>
              <a:buFont typeface="Wingdings"/>
              <a:buChar char="à"/>
            </a:pPr>
            <a:endParaRPr lang="en-MY" dirty="0"/>
          </a:p>
        </p:txBody>
      </p:sp>
      <p:sp>
        <p:nvSpPr>
          <p:cNvPr id="7" name="Cloud 6"/>
          <p:cNvSpPr/>
          <p:nvPr/>
        </p:nvSpPr>
        <p:spPr>
          <a:xfrm>
            <a:off x="6429388" y="2000240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(d)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1857356" y="2214554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2(a)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2143108" y="3429000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2(b)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5786446" y="1285860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2(c)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>
            <a:off x="3070790" y="2678901"/>
            <a:ext cx="929706" cy="357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V="1">
            <a:off x="3356542" y="2928934"/>
            <a:ext cx="1144020" cy="964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rot="10800000" flipV="1">
            <a:off x="4929191" y="1750206"/>
            <a:ext cx="861023" cy="892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 rot="10800000" flipV="1">
            <a:off x="5500695" y="2464586"/>
            <a:ext cx="932461" cy="3214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45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42918"/>
            <a:ext cx="8229600" cy="438429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smtClean="0"/>
              <a:t>Product Interface </a:t>
            </a:r>
            <a:endParaRPr lang="en-MY" dirty="0"/>
          </a:p>
        </p:txBody>
      </p:sp>
      <p:sp>
        <p:nvSpPr>
          <p:cNvPr id="6" name="Oval 5"/>
          <p:cNvSpPr/>
          <p:nvPr/>
        </p:nvSpPr>
        <p:spPr>
          <a:xfrm>
            <a:off x="357158" y="500042"/>
            <a:ext cx="1143008" cy="7858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Oval 7"/>
          <p:cNvSpPr/>
          <p:nvPr/>
        </p:nvSpPr>
        <p:spPr>
          <a:xfrm>
            <a:off x="7000892" y="4357694"/>
            <a:ext cx="857256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/>
          <p:cNvSpPr/>
          <p:nvPr/>
        </p:nvSpPr>
        <p:spPr>
          <a:xfrm>
            <a:off x="7786710" y="4357694"/>
            <a:ext cx="857256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Cloud 9"/>
          <p:cNvSpPr/>
          <p:nvPr/>
        </p:nvSpPr>
        <p:spPr>
          <a:xfrm>
            <a:off x="1643042" y="1142984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>
            <a:off x="5857884" y="3143248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3(b)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7429520" y="2714620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(c)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0" idx="2"/>
            <a:endCxn id="6" idx="5"/>
          </p:cNvCxnSpPr>
          <p:nvPr/>
        </p:nvCxnSpPr>
        <p:spPr>
          <a:xfrm rot="10800000">
            <a:off x="1332777" y="1170781"/>
            <a:ext cx="314033" cy="4365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8" idx="0"/>
          </p:cNvCxnSpPr>
          <p:nvPr/>
        </p:nvCxnSpPr>
        <p:spPr>
          <a:xfrm>
            <a:off x="7071318" y="3607595"/>
            <a:ext cx="358202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  <a:endCxn id="9" idx="0"/>
          </p:cNvCxnSpPr>
          <p:nvPr/>
        </p:nvCxnSpPr>
        <p:spPr>
          <a:xfrm rot="16200000" flipH="1">
            <a:off x="7768356" y="3910711"/>
            <a:ext cx="715369" cy="1785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2910" y="5000636"/>
            <a:ext cx="8072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This web page is about product detail. From this page we can return to Main Menu and  also have button. </a:t>
            </a:r>
          </a:p>
          <a:p>
            <a:pPr>
              <a:buFont typeface="Wingdings"/>
              <a:buChar char="à"/>
            </a:pPr>
            <a:r>
              <a:rPr lang="en-US" dirty="0" smtClean="0"/>
              <a:t>3(a): click Logo Lenovo to return Main Menu.</a:t>
            </a:r>
          </a:p>
          <a:p>
            <a:pPr>
              <a:buFont typeface="Wingdings"/>
              <a:buChar char="à"/>
            </a:pPr>
            <a:r>
              <a:rPr lang="en-US" dirty="0"/>
              <a:t>3</a:t>
            </a:r>
            <a:r>
              <a:rPr lang="en-US" dirty="0" smtClean="0"/>
              <a:t>(b): click button to compare product.</a:t>
            </a:r>
          </a:p>
          <a:p>
            <a:pPr>
              <a:buFont typeface="Wingdings"/>
              <a:buChar char="à"/>
            </a:pPr>
            <a:r>
              <a:rPr lang="en-US" dirty="0"/>
              <a:t>3</a:t>
            </a:r>
            <a:r>
              <a:rPr lang="en-US" dirty="0" smtClean="0"/>
              <a:t>(c): click to buy product.</a:t>
            </a:r>
            <a:endParaRPr lang="en-US" dirty="0"/>
          </a:p>
          <a:p>
            <a:pPr>
              <a:buFont typeface="Wingdings"/>
              <a:buChar char="à"/>
            </a:pP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ompa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14356"/>
            <a:ext cx="8229600" cy="42074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58204" cy="1143000"/>
          </a:xfrm>
        </p:spPr>
        <p:txBody>
          <a:bodyPr/>
          <a:lstStyle/>
          <a:p>
            <a:r>
              <a:rPr smtClean="0"/>
              <a:t>Compare Interface</a:t>
            </a: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4429132"/>
            <a:ext cx="8072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Here you can compare the product. From this page we can return to Main Menu &lt;4(a)&gt;  and  Sub menu &lt;4(b)&gt;  on the side of web page. In this Page also have link to buy product &lt;4(g)&gt;.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4(c): link to U series product.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4(d): link to G series product.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4(e): link to  Y series product</a:t>
            </a:r>
          </a:p>
          <a:p>
            <a:pPr>
              <a:buFont typeface="Wingdings"/>
              <a:buChar char="à"/>
            </a:pPr>
            <a:r>
              <a:rPr lang="en-US" dirty="0"/>
              <a:t>4</a:t>
            </a:r>
            <a:r>
              <a:rPr lang="en-US" dirty="0" smtClean="0"/>
              <a:t>(f): link to V series product.</a:t>
            </a:r>
            <a:endParaRPr lang="en-US" dirty="0"/>
          </a:p>
          <a:p>
            <a:pPr>
              <a:buFont typeface="Wingdings"/>
              <a:buChar char="à"/>
            </a:pPr>
            <a:endParaRPr lang="en-MY" dirty="0"/>
          </a:p>
        </p:txBody>
      </p:sp>
      <p:sp>
        <p:nvSpPr>
          <p:cNvPr id="7" name="Oval 6"/>
          <p:cNvSpPr/>
          <p:nvPr/>
        </p:nvSpPr>
        <p:spPr>
          <a:xfrm>
            <a:off x="357158" y="500042"/>
            <a:ext cx="1143008" cy="7858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Oval 7"/>
          <p:cNvSpPr/>
          <p:nvPr/>
        </p:nvSpPr>
        <p:spPr>
          <a:xfrm>
            <a:off x="428596" y="1428736"/>
            <a:ext cx="1143008" cy="7858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/>
          <p:cNvSpPr/>
          <p:nvPr/>
        </p:nvSpPr>
        <p:spPr>
          <a:xfrm>
            <a:off x="4214810" y="2214554"/>
            <a:ext cx="2786082" cy="207170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Connector 10"/>
          <p:cNvCxnSpPr>
            <a:stCxn id="8" idx="4"/>
            <a:endCxn id="9" idx="2"/>
          </p:cNvCxnSpPr>
          <p:nvPr/>
        </p:nvCxnSpPr>
        <p:spPr>
          <a:xfrm rot="16200000" flipH="1">
            <a:off x="2089530" y="1125124"/>
            <a:ext cx="1035851" cy="32147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7"/>
            <a:endCxn id="9" idx="0"/>
          </p:cNvCxnSpPr>
          <p:nvPr/>
        </p:nvCxnSpPr>
        <p:spPr>
          <a:xfrm rot="16200000" flipH="1">
            <a:off x="3170663" y="-222633"/>
            <a:ext cx="670738" cy="42036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57752" y="2714620"/>
            <a:ext cx="1143008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Oval 20"/>
          <p:cNvSpPr/>
          <p:nvPr/>
        </p:nvSpPr>
        <p:spPr>
          <a:xfrm>
            <a:off x="4857752" y="3000372"/>
            <a:ext cx="1143008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Oval 21"/>
          <p:cNvSpPr/>
          <p:nvPr/>
        </p:nvSpPr>
        <p:spPr>
          <a:xfrm>
            <a:off x="4786314" y="3429000"/>
            <a:ext cx="1143008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Oval 22"/>
          <p:cNvSpPr/>
          <p:nvPr/>
        </p:nvSpPr>
        <p:spPr>
          <a:xfrm>
            <a:off x="4786314" y="3214686"/>
            <a:ext cx="1143008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Cloud 23"/>
          <p:cNvSpPr/>
          <p:nvPr/>
        </p:nvSpPr>
        <p:spPr>
          <a:xfrm>
            <a:off x="1928794" y="714356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4(a)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5" name="Cloud 24"/>
          <p:cNvSpPr/>
          <p:nvPr/>
        </p:nvSpPr>
        <p:spPr>
          <a:xfrm>
            <a:off x="2714612" y="3571876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4(f)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6" name="Cloud 25"/>
          <p:cNvSpPr/>
          <p:nvPr/>
        </p:nvSpPr>
        <p:spPr>
          <a:xfrm>
            <a:off x="6929454" y="3429000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4(e)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7" name="Cloud 26"/>
          <p:cNvSpPr/>
          <p:nvPr/>
        </p:nvSpPr>
        <p:spPr>
          <a:xfrm>
            <a:off x="2857488" y="2000240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4(c 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8" name="Cloud 27"/>
          <p:cNvSpPr/>
          <p:nvPr/>
        </p:nvSpPr>
        <p:spPr>
          <a:xfrm>
            <a:off x="7500958" y="2428868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4(d)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4" idx="2"/>
            <a:endCxn id="7" idx="5"/>
          </p:cNvCxnSpPr>
          <p:nvPr/>
        </p:nvCxnSpPr>
        <p:spPr>
          <a:xfrm rot="10800000">
            <a:off x="1332777" y="1170781"/>
            <a:ext cx="599785" cy="79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0"/>
            <a:endCxn id="20" idx="2"/>
          </p:cNvCxnSpPr>
          <p:nvPr/>
        </p:nvCxnSpPr>
        <p:spPr>
          <a:xfrm>
            <a:off x="4070922" y="2464587"/>
            <a:ext cx="786830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2"/>
            <a:endCxn id="21" idx="6"/>
          </p:cNvCxnSpPr>
          <p:nvPr/>
        </p:nvCxnSpPr>
        <p:spPr>
          <a:xfrm rot="10800000" flipV="1">
            <a:off x="6000761" y="2893215"/>
            <a:ext cx="1503965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0"/>
            <a:endCxn id="22" idx="2"/>
          </p:cNvCxnSpPr>
          <p:nvPr/>
        </p:nvCxnSpPr>
        <p:spPr>
          <a:xfrm flipV="1">
            <a:off x="3928046" y="3607595"/>
            <a:ext cx="858268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2"/>
            <a:endCxn id="23" idx="6"/>
          </p:cNvCxnSpPr>
          <p:nvPr/>
        </p:nvCxnSpPr>
        <p:spPr>
          <a:xfrm rot="10800000">
            <a:off x="5929323" y="3393281"/>
            <a:ext cx="1003899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6072198" y="2143116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4(b)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857224" y="2714620"/>
            <a:ext cx="857256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9" name="Cloud 58"/>
          <p:cNvSpPr/>
          <p:nvPr/>
        </p:nvSpPr>
        <p:spPr>
          <a:xfrm>
            <a:off x="1214414" y="3214686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4(g)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3"/>
            <a:endCxn id="58" idx="5"/>
          </p:cNvCxnSpPr>
          <p:nvPr/>
        </p:nvCxnSpPr>
        <p:spPr>
          <a:xfrm rot="16200000" flipV="1">
            <a:off x="1642122" y="3088269"/>
            <a:ext cx="126332" cy="2326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rd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448" y="642918"/>
            <a:ext cx="6359104" cy="4525963"/>
          </a:xfr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 smtClean="0"/>
              <a:t>Order </a:t>
            </a:r>
            <a:r>
              <a:rPr smtClean="0"/>
              <a:t>Form Interface</a:t>
            </a:r>
            <a:endParaRPr lang="en-MY" dirty="0"/>
          </a:p>
        </p:txBody>
      </p:sp>
      <p:sp>
        <p:nvSpPr>
          <p:cNvPr id="5" name="Oval 4"/>
          <p:cNvSpPr/>
          <p:nvPr/>
        </p:nvSpPr>
        <p:spPr>
          <a:xfrm>
            <a:off x="1571604" y="3643314"/>
            <a:ext cx="857256" cy="28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/>
          <p:cNvSpPr/>
          <p:nvPr/>
        </p:nvSpPr>
        <p:spPr>
          <a:xfrm>
            <a:off x="1571604" y="4643446"/>
            <a:ext cx="857256" cy="28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/>
          <p:cNvSpPr/>
          <p:nvPr/>
        </p:nvSpPr>
        <p:spPr>
          <a:xfrm>
            <a:off x="3786182" y="4929198"/>
            <a:ext cx="571504" cy="28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Oval 7"/>
          <p:cNvSpPr/>
          <p:nvPr/>
        </p:nvSpPr>
        <p:spPr>
          <a:xfrm>
            <a:off x="4286248" y="4929198"/>
            <a:ext cx="571504" cy="28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/>
          <p:cNvSpPr/>
          <p:nvPr/>
        </p:nvSpPr>
        <p:spPr>
          <a:xfrm>
            <a:off x="4786314" y="4929198"/>
            <a:ext cx="571504" cy="28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Oval 9"/>
          <p:cNvSpPr/>
          <p:nvPr/>
        </p:nvSpPr>
        <p:spPr>
          <a:xfrm>
            <a:off x="3500430" y="1214422"/>
            <a:ext cx="1500198" cy="114300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/>
          <p:cNvSpPr/>
          <p:nvPr/>
        </p:nvSpPr>
        <p:spPr>
          <a:xfrm>
            <a:off x="2928926" y="3214686"/>
            <a:ext cx="1857388" cy="1347798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Cloud 11"/>
          <p:cNvSpPr/>
          <p:nvPr/>
        </p:nvSpPr>
        <p:spPr>
          <a:xfrm>
            <a:off x="6357950" y="1785926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5(c)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6429388" y="3071810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5(d)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4143372" y="2643182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5(b)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4643438" y="857232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6357950" y="4071942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5(e)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1" idx="4"/>
            <a:endCxn id="6" idx="6"/>
          </p:cNvCxnSpPr>
          <p:nvPr/>
        </p:nvCxnSpPr>
        <p:spPr>
          <a:xfrm rot="5400000">
            <a:off x="3031321" y="3960023"/>
            <a:ext cx="223838" cy="1428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6" idx="1"/>
          </p:cNvCxnSpPr>
          <p:nvPr/>
        </p:nvCxnSpPr>
        <p:spPr>
          <a:xfrm rot="10800000" flipV="1">
            <a:off x="1697146" y="3888585"/>
            <a:ext cx="1231780" cy="7967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6"/>
            <a:endCxn id="10" idx="5"/>
          </p:cNvCxnSpPr>
          <p:nvPr/>
        </p:nvCxnSpPr>
        <p:spPr>
          <a:xfrm flipV="1">
            <a:off x="2428860" y="2190040"/>
            <a:ext cx="2352069" cy="15961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0" idx="2"/>
          </p:cNvCxnSpPr>
          <p:nvPr/>
        </p:nvCxnSpPr>
        <p:spPr>
          <a:xfrm rot="10800000" flipH="1">
            <a:off x="1571604" y="1785926"/>
            <a:ext cx="1928826" cy="2000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</p:cNvCxnSpPr>
          <p:nvPr/>
        </p:nvCxnSpPr>
        <p:spPr>
          <a:xfrm rot="10800000" flipV="1">
            <a:off x="5214943" y="4536288"/>
            <a:ext cx="1146775" cy="3929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2"/>
            <a:endCxn id="8" idx="0"/>
          </p:cNvCxnSpPr>
          <p:nvPr/>
        </p:nvCxnSpPr>
        <p:spPr>
          <a:xfrm rot="10800000" flipV="1">
            <a:off x="4572001" y="3536156"/>
            <a:ext cx="1861155" cy="13930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7" idx="0"/>
          </p:cNvCxnSpPr>
          <p:nvPr/>
        </p:nvCxnSpPr>
        <p:spPr>
          <a:xfrm rot="10800000" flipV="1">
            <a:off x="4071934" y="2571744"/>
            <a:ext cx="2428892" cy="2357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2910" y="5072074"/>
            <a:ext cx="8072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User must fill the form to complete their order. 5(a) is type of payment  and 5(b) is month for expiry date using select.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5(c): click to Submit.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5(d): click to Re-fill the form.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5(e): click to Cancel.</a:t>
            </a:r>
            <a:endParaRPr lang="en-US" dirty="0"/>
          </a:p>
          <a:p>
            <a:pPr>
              <a:buFont typeface="Wingdings"/>
              <a:buChar char="à"/>
            </a:pP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214338"/>
            <a:ext cx="8229600" cy="1143000"/>
          </a:xfrm>
        </p:spPr>
        <p:txBody>
          <a:bodyPr/>
          <a:lstStyle/>
          <a:p>
            <a:r>
              <a:rPr lang="en-US" dirty="0" smtClean="0"/>
              <a:t>Pop-up</a:t>
            </a:r>
            <a:endParaRPr lang="en-MY" dirty="0"/>
          </a:p>
        </p:txBody>
      </p:sp>
      <p:pic>
        <p:nvPicPr>
          <p:cNvPr id="4" name="Picture 3" descr="comfor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0"/>
            <a:ext cx="3562350" cy="1390650"/>
          </a:xfrm>
          <a:prstGeom prst="rect">
            <a:avLst/>
          </a:prstGeom>
        </p:spPr>
      </p:pic>
      <p:pic>
        <p:nvPicPr>
          <p:cNvPr id="5" name="Picture 4" descr="pri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3071810"/>
            <a:ext cx="3752850" cy="1476375"/>
          </a:xfrm>
          <a:prstGeom prst="rect">
            <a:avLst/>
          </a:prstGeom>
        </p:spPr>
      </p:pic>
      <p:pic>
        <p:nvPicPr>
          <p:cNvPr id="6" name="Picture 5" descr="do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5166382"/>
            <a:ext cx="3486150" cy="12858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357290" y="2000240"/>
            <a:ext cx="928694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/>
          <p:cNvSpPr/>
          <p:nvPr/>
        </p:nvSpPr>
        <p:spPr>
          <a:xfrm>
            <a:off x="2214546" y="2000240"/>
            <a:ext cx="928694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Oval 9"/>
          <p:cNvSpPr/>
          <p:nvPr/>
        </p:nvSpPr>
        <p:spPr>
          <a:xfrm>
            <a:off x="1857356" y="5809324"/>
            <a:ext cx="928694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/>
          <p:cNvSpPr/>
          <p:nvPr/>
        </p:nvSpPr>
        <p:spPr>
          <a:xfrm>
            <a:off x="6357950" y="3857628"/>
            <a:ext cx="928694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Oval 11"/>
          <p:cNvSpPr/>
          <p:nvPr/>
        </p:nvSpPr>
        <p:spPr>
          <a:xfrm>
            <a:off x="5500694" y="3857628"/>
            <a:ext cx="928694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Cloud 12"/>
          <p:cNvSpPr/>
          <p:nvPr/>
        </p:nvSpPr>
        <p:spPr>
          <a:xfrm>
            <a:off x="0" y="1000108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3143240" y="1071546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6(b)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4071934" y="3857628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7(a)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7643834" y="3143248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7(b)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>
            <a:off x="2857488" y="4952068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0"/>
            <a:endCxn id="8" idx="2"/>
          </p:cNvCxnSpPr>
          <p:nvPr/>
        </p:nvCxnSpPr>
        <p:spPr>
          <a:xfrm>
            <a:off x="1213434" y="1464455"/>
            <a:ext cx="143856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9" idx="0"/>
          </p:cNvCxnSpPr>
          <p:nvPr/>
        </p:nvCxnSpPr>
        <p:spPr>
          <a:xfrm rot="10800000" flipV="1">
            <a:off x="2678893" y="1535892"/>
            <a:ext cx="468114" cy="4643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0"/>
            <a:endCxn id="12" idx="2"/>
          </p:cNvCxnSpPr>
          <p:nvPr/>
        </p:nvCxnSpPr>
        <p:spPr>
          <a:xfrm flipV="1">
            <a:off x="5285368" y="4107661"/>
            <a:ext cx="215326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11" idx="7"/>
          </p:cNvCxnSpPr>
          <p:nvPr/>
        </p:nvCxnSpPr>
        <p:spPr>
          <a:xfrm rot="10800000" flipV="1">
            <a:off x="7150641" y="3607595"/>
            <a:ext cx="496961" cy="323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0" idx="7"/>
          </p:cNvCxnSpPr>
          <p:nvPr/>
        </p:nvCxnSpPr>
        <p:spPr>
          <a:xfrm rot="10800000" flipV="1">
            <a:off x="2650047" y="5416415"/>
            <a:ext cx="211209" cy="4661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57686" y="1000108"/>
            <a:ext cx="3929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This Pop-up will pop when click submit button in order form. </a:t>
            </a:r>
          </a:p>
          <a:p>
            <a:pPr>
              <a:buFont typeface="Wingdings"/>
              <a:buChar char="à"/>
            </a:pPr>
            <a:r>
              <a:rPr lang="en-US" dirty="0" smtClean="0"/>
              <a:t>6(a): click to open your email app.(see 9(a)) for sent information that have been fill.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6(b): click to Re-fill the form 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8596" y="3094680"/>
            <a:ext cx="3929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This Pop-up will pop after click button 6(a). This pop-up will ask for print.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7(a): click to print.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7(b): click to skip print.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86248" y="5023506"/>
            <a:ext cx="3929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This Pop-up will pop after click button 7(a) or 7(b) . </a:t>
            </a:r>
          </a:p>
          <a:p>
            <a:pPr>
              <a:buFont typeface="Wingdings"/>
              <a:buChar char="à"/>
            </a:pPr>
            <a:r>
              <a:rPr lang="en-US" dirty="0" smtClean="0"/>
              <a:t>7(a): click to return back to main menu.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4282" y="2998784"/>
            <a:ext cx="8358246" cy="158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85720" y="4857760"/>
            <a:ext cx="8358246" cy="158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mai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46" y="1481138"/>
            <a:ext cx="7724308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Application</a:t>
            </a:r>
            <a:endParaRPr lang="en-MY" dirty="0"/>
          </a:p>
        </p:txBody>
      </p:sp>
      <p:sp>
        <p:nvSpPr>
          <p:cNvPr id="5" name="Oval 4"/>
          <p:cNvSpPr/>
          <p:nvPr/>
        </p:nvSpPr>
        <p:spPr>
          <a:xfrm>
            <a:off x="214282" y="1142984"/>
            <a:ext cx="8501122" cy="52864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Cloud 5"/>
          <p:cNvSpPr/>
          <p:nvPr/>
        </p:nvSpPr>
        <p:spPr>
          <a:xfrm>
            <a:off x="6858016" y="1428736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  <a:endParaRPr lang="en-MY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802</TotalTime>
  <Words>435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Project Website for Lenovo</vt:lpstr>
      <vt:lpstr>Lenovo Web Page Manual</vt:lpstr>
      <vt:lpstr>Welcome Interface</vt:lpstr>
      <vt:lpstr>MAIN MENU Interface</vt:lpstr>
      <vt:lpstr>Product Interface </vt:lpstr>
      <vt:lpstr>Compare Interface</vt:lpstr>
      <vt:lpstr>Order Form Interface</vt:lpstr>
      <vt:lpstr>Pop-up</vt:lpstr>
      <vt:lpstr>Email Application</vt:lpstr>
      <vt:lpstr>Thank you…..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muzammil</dc:creator>
  <cp:lastModifiedBy>Muzammil</cp:lastModifiedBy>
  <cp:revision>43</cp:revision>
  <dcterms:created xsi:type="dcterms:W3CDTF">2010-10-21T07:07:21Z</dcterms:created>
  <dcterms:modified xsi:type="dcterms:W3CDTF">2010-10-25T01:29:12Z</dcterms:modified>
</cp:coreProperties>
</file>